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9" r:id="rId2"/>
    <p:sldId id="260" r:id="rId3"/>
    <p:sldId id="262" r:id="rId4"/>
    <p:sldId id="257" r:id="rId5"/>
  </p:sldIdLst>
  <p:sldSz cx="13003213" cy="6500813"/>
  <p:notesSz cx="6858000" cy="9144000"/>
  <p:defaultTextStyle>
    <a:defPPr>
      <a:defRPr lang="en-US"/>
    </a:defPPr>
    <a:lvl1pPr marL="0" algn="l" defTabSz="1170191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1pPr>
    <a:lvl2pPr marL="585095" algn="l" defTabSz="1170191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2pPr>
    <a:lvl3pPr marL="1170191" algn="l" defTabSz="1170191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3pPr>
    <a:lvl4pPr marL="1755286" algn="l" defTabSz="1170191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4pPr>
    <a:lvl5pPr marL="2340381" algn="l" defTabSz="1170191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5pPr>
    <a:lvl6pPr marL="2925476" algn="l" defTabSz="1170191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6pPr>
    <a:lvl7pPr marL="3510572" algn="l" defTabSz="1170191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7pPr>
    <a:lvl8pPr marL="4095667" algn="l" defTabSz="1170191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8pPr>
    <a:lvl9pPr marL="4680762" algn="l" defTabSz="1170191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92A656-D0A1-4791-A5F8-72E396A5F1E1}">
          <p14:sldIdLst>
            <p14:sldId id="259"/>
          </p14:sldIdLst>
        </p14:section>
        <p14:section name="Template - your health is in your hands" id="{CB9A764A-DDA5-4960-9182-671CDA60FE25}">
          <p14:sldIdLst>
            <p14:sldId id="260"/>
            <p14:sldId id="262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8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63"/>
    <p:restoredTop sz="94672"/>
  </p:normalViewPr>
  <p:slideViewPr>
    <p:cSldViewPr snapToGrid="0" snapToObjects="1" showGuides="1">
      <p:cViewPr varScale="1">
        <p:scale>
          <a:sx n="68" d="100"/>
          <a:sy n="68" d="100"/>
        </p:scale>
        <p:origin x="64" y="52"/>
      </p:cViewPr>
      <p:guideLst>
        <p:guide orient="horz" pos="2048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B2A3CD-6464-6749-B4FB-A6CF04E56EDB}"/>
              </a:ext>
            </a:extLst>
          </p:cNvPr>
          <p:cNvSpPr txBox="1"/>
          <p:nvPr userDrawn="1"/>
        </p:nvSpPr>
        <p:spPr>
          <a:xfrm>
            <a:off x="629920" y="619760"/>
            <a:ext cx="11877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70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this template to share important messages about the 715 Health Check with your community on Twitter.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Instructions: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Each slide type is a master slide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Font used for quotes is Arial Bold in light blue (R=175, G=219, B=255), size featured in initial designs for quote only is 44pt, and for text and image the text is 32pt.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Keep quote short to maintain as close to these size as possible. For emphasis or legibility, type can be made white.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Insert Image: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Insert menu &gt; Select Pictures &gt; Select Pictures from file, choose the image you’d like to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the image that has been placed &gt; select the Picture Format menu, or right click on image and select Picture Format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Crop from the icons at top of window. Crop and resize the image as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an image is already inserted, you can right click on the image, and choose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your Image tile to share on social media: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 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menu &gt; Select 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Export &gt; </a:t>
            </a:r>
            <a:r>
              <a:rPr lang="en-AU" sz="12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file format 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PNG </a:t>
            </a:r>
            <a:r>
              <a:rPr lang="en-AU" sz="12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text, or 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JPEG </a:t>
            </a:r>
            <a:r>
              <a:rPr lang="en-AU" sz="12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an image &gt; 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Save </a:t>
            </a:r>
            <a:r>
              <a:rPr lang="en-AU" sz="12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desired location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1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C064B-87EE-654F-95CE-4F2ACC2723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952"/>
            <a:ext cx="13003212" cy="648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6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C064B-87EE-654F-95CE-4F2ACC2723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1906"/>
            <a:ext cx="13003212" cy="64889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C6B83-3CB6-C847-8448-93197F0350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244" y="1320800"/>
            <a:ext cx="10626725" cy="1717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AFDB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338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676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0014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3519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8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9B782A-79BF-F749-AA69-1AD639885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11906"/>
            <a:ext cx="13003210" cy="6488907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D1E37FE-2DC3-334B-BAD1-5D9C24792C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244" y="1320800"/>
            <a:ext cx="10626725" cy="1717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>
                <a:solidFill>
                  <a:srgbClr val="AFDB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338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676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0014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3519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97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70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78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8" r:id="rId2"/>
    <p:sldLayoutId id="2147483690" r:id="rId3"/>
    <p:sldLayoutId id="2147483689" r:id="rId4"/>
    <p:sldLayoutId id="2147483693" r:id="rId5"/>
  </p:sldLayoutIdLst>
  <p:txStyles>
    <p:titleStyle>
      <a:lvl1pPr algn="l" defTabSz="866760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90" indent="-216690" algn="l" defTabSz="866760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7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45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683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20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58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96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34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72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8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76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14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52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89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27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65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703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17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an indigenous man with the text 'Your health is in your hands'&#10;www.health.gov.ay/715-health-check&#10;#715healthcheck">
            <a:extLst>
              <a:ext uri="{FF2B5EF4-FFF2-40B4-BE49-F238E27FC236}">
                <a16:creationId xmlns:a16="http://schemas.microsoft.com/office/drawing/2014/main" id="{C3340381-5F78-C342-A8EC-749E5E35ED43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18482" b="31961"/>
          <a:stretch/>
        </p:blipFill>
        <p:spPr>
          <a:xfrm>
            <a:off x="-2" y="-35857"/>
            <a:ext cx="13003215" cy="4295978"/>
          </a:xfrm>
          <a:prstGeom prst="rect">
            <a:avLst/>
          </a:prstGeom>
        </p:spPr>
      </p:pic>
      <p:sp>
        <p:nvSpPr>
          <p:cNvPr id="4" name="Rectangle 3" descr="Slide 2 'Your health is in your hands'&#10;www.health.gov.ay/715-health-check&#10;#715healthcheck">
            <a:extLst>
              <a:ext uri="{FF2B5EF4-FFF2-40B4-BE49-F238E27FC236}">
                <a16:creationId xmlns:a16="http://schemas.microsoft.com/office/drawing/2014/main" id="{DCA3B1F7-FE4E-0547-AA98-BDB6A67DAD9D}"/>
              </a:ext>
            </a:extLst>
          </p:cNvPr>
          <p:cNvSpPr/>
          <p:nvPr/>
        </p:nvSpPr>
        <p:spPr>
          <a:xfrm>
            <a:off x="6754805" y="1863295"/>
            <a:ext cx="57621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AFD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TEXT HERE. YOU CAN </a:t>
            </a:r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WHITE TEXT TO CREATE EMPHASIS </a:t>
            </a:r>
            <a:r>
              <a:rPr lang="en-AU" sz="3200" b="1" dirty="0">
                <a:solidFill>
                  <a:srgbClr val="AFD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MESSAGE. </a:t>
            </a:r>
            <a:endParaRPr lang="en-AU" sz="3200" dirty="0">
              <a:solidFill>
                <a:srgbClr val="AFD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28BB69-9265-FF4A-8522-128421A26544}"/>
              </a:ext>
            </a:extLst>
          </p:cNvPr>
          <p:cNvSpPr/>
          <p:nvPr/>
        </p:nvSpPr>
        <p:spPr>
          <a:xfrm>
            <a:off x="13174826" y="111967"/>
            <a:ext cx="3088432" cy="16328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b="1" dirty="0">
                <a:solidFill>
                  <a:schemeClr val="tx1"/>
                </a:solidFill>
              </a:rPr>
              <a:t>IMAGE AND TEXT TEMPLATE</a:t>
            </a:r>
          </a:p>
          <a:p>
            <a:r>
              <a:rPr lang="en-AU" sz="1200" b="1" dirty="0">
                <a:solidFill>
                  <a:schemeClr val="tx1"/>
                </a:solidFill>
              </a:rPr>
              <a:t>(delete this box before finalising):</a:t>
            </a:r>
          </a:p>
          <a:p>
            <a:pPr marL="457200" indent="-457200">
              <a:buFontTx/>
              <a:buChar char="-"/>
            </a:pPr>
            <a:r>
              <a:rPr lang="en-AU" sz="1200" dirty="0">
                <a:solidFill>
                  <a:schemeClr val="tx1"/>
                </a:solidFill>
              </a:rPr>
              <a:t>Insert an image (see instructions on Page 1)</a:t>
            </a:r>
          </a:p>
          <a:p>
            <a:pPr marL="914400" lvl="1" indent="-457200">
              <a:buFontTx/>
              <a:buChar char="-"/>
            </a:pPr>
            <a:r>
              <a:rPr lang="en-AU" sz="1200" dirty="0">
                <a:solidFill>
                  <a:schemeClr val="tx1"/>
                </a:solidFill>
              </a:rPr>
              <a:t>Make sure the text can be read clearly and that it contrasts with the background image.</a:t>
            </a:r>
          </a:p>
          <a:p>
            <a:pPr marL="914400" lvl="1" indent="-457200">
              <a:buFontTx/>
              <a:buChar char="-"/>
            </a:pPr>
            <a:r>
              <a:rPr lang="en-AU" sz="1200" dirty="0">
                <a:solidFill>
                  <a:schemeClr val="tx1"/>
                </a:solidFill>
              </a:rPr>
              <a:t>Keep text short</a:t>
            </a:r>
          </a:p>
        </p:txBody>
      </p:sp>
    </p:spTree>
    <p:extLst>
      <p:ext uri="{BB962C8B-B14F-4D97-AF65-F5344CB8AC3E}">
        <p14:creationId xmlns:p14="http://schemas.microsoft.com/office/powerpoint/2010/main" val="411063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Slide 3 'Your health is in your hands'&#10;www.health.gov.ay/715-health-check&#10;#715healthcheck">
            <a:extLst>
              <a:ext uri="{FF2B5EF4-FFF2-40B4-BE49-F238E27FC236}">
                <a16:creationId xmlns:a16="http://schemas.microsoft.com/office/drawing/2014/main" id="{A75BA3B7-9A39-9642-AEF4-2B25C51273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B2566-9C41-AA4F-97B1-E6F3598DAC55}"/>
              </a:ext>
            </a:extLst>
          </p:cNvPr>
          <p:cNvSpPr/>
          <p:nvPr/>
        </p:nvSpPr>
        <p:spPr>
          <a:xfrm>
            <a:off x="13174826" y="111967"/>
            <a:ext cx="3088432" cy="16328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b="1" dirty="0">
                <a:solidFill>
                  <a:schemeClr val="tx1"/>
                </a:solidFill>
              </a:rPr>
              <a:t>TEXT ONLY TEMPLATE</a:t>
            </a:r>
          </a:p>
          <a:p>
            <a:r>
              <a:rPr lang="en-AU" sz="1200" b="1" dirty="0">
                <a:solidFill>
                  <a:schemeClr val="tx1"/>
                </a:solidFill>
              </a:rPr>
              <a:t>(delete this box before finalising):</a:t>
            </a:r>
          </a:p>
          <a:p>
            <a:pPr marL="457200" indent="-457200">
              <a:buFontTx/>
              <a:buChar char="-"/>
            </a:pPr>
            <a:r>
              <a:rPr lang="en-AU" sz="1200" dirty="0">
                <a:solidFill>
                  <a:schemeClr val="tx1"/>
                </a:solidFill>
              </a:rPr>
              <a:t>Insert text by double clicking on the edit box. </a:t>
            </a:r>
          </a:p>
          <a:p>
            <a:pPr marL="914400" lvl="1" indent="-457200">
              <a:buFontTx/>
              <a:buChar char="-"/>
            </a:pPr>
            <a:r>
              <a:rPr lang="en-AU" sz="1200" dirty="0">
                <a:solidFill>
                  <a:schemeClr val="tx1"/>
                </a:solidFill>
              </a:rPr>
              <a:t>Make sure the text can be read clearly and that it contrasts with the background image.</a:t>
            </a:r>
          </a:p>
          <a:p>
            <a:pPr marL="914400" lvl="1" indent="-457200">
              <a:buFontTx/>
              <a:buChar char="-"/>
            </a:pPr>
            <a:r>
              <a:rPr lang="en-AU" sz="1200" dirty="0">
                <a:solidFill>
                  <a:schemeClr val="tx1"/>
                </a:solidFill>
              </a:rPr>
              <a:t>Keep text short.</a:t>
            </a:r>
          </a:p>
        </p:txBody>
      </p:sp>
    </p:spTree>
    <p:extLst>
      <p:ext uri="{BB962C8B-B14F-4D97-AF65-F5344CB8AC3E}">
        <p14:creationId xmlns:p14="http://schemas.microsoft.com/office/powerpoint/2010/main" val="368789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Slide 4 'Your health is in your hands'&#10;www.health.gov.ay/715-health-check&#10;#715healthcheck">
            <a:extLst>
              <a:ext uri="{FF2B5EF4-FFF2-40B4-BE49-F238E27FC236}">
                <a16:creationId xmlns:a16="http://schemas.microsoft.com/office/drawing/2014/main" id="{4608D9A9-582F-D44F-9422-20F38B3216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61E9B6-41EB-E743-81DA-FDB08509CAB3}"/>
              </a:ext>
            </a:extLst>
          </p:cNvPr>
          <p:cNvSpPr/>
          <p:nvPr/>
        </p:nvSpPr>
        <p:spPr>
          <a:xfrm>
            <a:off x="13174826" y="111967"/>
            <a:ext cx="3088432" cy="16328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b="1">
                <a:solidFill>
                  <a:schemeClr val="tx1"/>
                </a:solidFill>
              </a:rPr>
              <a:t>ALTERNATE TEXT </a:t>
            </a:r>
            <a:r>
              <a:rPr lang="en-AU" sz="1200" b="1" dirty="0">
                <a:solidFill>
                  <a:schemeClr val="tx1"/>
                </a:solidFill>
              </a:rPr>
              <a:t>ONLY TEMPLATE</a:t>
            </a:r>
          </a:p>
          <a:p>
            <a:r>
              <a:rPr lang="en-AU" sz="1200" b="1" dirty="0">
                <a:solidFill>
                  <a:schemeClr val="tx1"/>
                </a:solidFill>
              </a:rPr>
              <a:t>(delete this box before finalising):</a:t>
            </a:r>
          </a:p>
          <a:p>
            <a:pPr marL="457200" indent="-457200">
              <a:buFontTx/>
              <a:buChar char="-"/>
            </a:pPr>
            <a:r>
              <a:rPr lang="en-AU" sz="1200" dirty="0">
                <a:solidFill>
                  <a:schemeClr val="tx1"/>
                </a:solidFill>
              </a:rPr>
              <a:t>Insert text by double clicking on the edit box. </a:t>
            </a:r>
          </a:p>
          <a:p>
            <a:pPr marL="914400" lvl="1" indent="-457200">
              <a:buFontTx/>
              <a:buChar char="-"/>
            </a:pPr>
            <a:r>
              <a:rPr lang="en-AU" sz="1200" dirty="0">
                <a:solidFill>
                  <a:schemeClr val="tx1"/>
                </a:solidFill>
              </a:rPr>
              <a:t>Make sure the text can be read clearly and that it contrasts with the background image.</a:t>
            </a:r>
          </a:p>
          <a:p>
            <a:pPr marL="914400" lvl="1" indent="-457200">
              <a:buFontTx/>
              <a:buChar char="-"/>
            </a:pPr>
            <a:r>
              <a:rPr lang="en-AU" sz="1200" dirty="0">
                <a:solidFill>
                  <a:schemeClr val="tx1"/>
                </a:solidFill>
              </a:rPr>
              <a:t>Keep text short.</a:t>
            </a:r>
          </a:p>
        </p:txBody>
      </p:sp>
    </p:spTree>
    <p:extLst>
      <p:ext uri="{BB962C8B-B14F-4D97-AF65-F5344CB8AC3E}">
        <p14:creationId xmlns:p14="http://schemas.microsoft.com/office/powerpoint/2010/main" val="2036461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1310</TotalTime>
  <Words>141</Words>
  <Application>Microsoft Office PowerPoint</Application>
  <PresentationFormat>Custom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Twitter (Twitter Social Guidelines) - template</dc:title>
  <dc:subject>Aboriginal and Torres Strait Islander</dc:subject>
  <dc:creator>Australian Government Department of Health</dc:creator>
  <cp:keywords>Aboriginal and Torres Strait Islander; 715 health check</cp:keywords>
  <cp:lastModifiedBy>MARTIN, Mel</cp:lastModifiedBy>
  <cp:revision>28</cp:revision>
  <dcterms:created xsi:type="dcterms:W3CDTF">2020-05-11T11:41:11Z</dcterms:created>
  <dcterms:modified xsi:type="dcterms:W3CDTF">2021-07-08T20:28:52Z</dcterms:modified>
</cp:coreProperties>
</file>