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2" r:id="rId3"/>
    <p:sldId id="263" r:id="rId4"/>
    <p:sldId id="257" r:id="rId5"/>
  </p:sldIdLst>
  <p:sldSz cx="13716000" cy="24382413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838219-D049-4ACA-8697-FB89F5DC9C7F}">
          <p14:sldIdLst>
            <p14:sldId id="265"/>
          </p14:sldIdLst>
        </p14:section>
        <p14:section name="Your health is in your hands - Social template" id="{6E9B01E0-8302-4A52-9768-DA2D3BDC5E7E}">
          <p14:sldIdLst>
            <p14:sldId id="262"/>
            <p14:sldId id="263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B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94717" autoAdjust="0"/>
  </p:normalViewPr>
  <p:slideViewPr>
    <p:cSldViewPr snapToGrid="0" snapToObjects="1" showGuides="1">
      <p:cViewPr varScale="1">
        <p:scale>
          <a:sx n="23" d="100"/>
          <a:sy n="23" d="100"/>
        </p:scale>
        <p:origin x="1651" y="125"/>
      </p:cViewPr>
      <p:guideLst>
        <p:guide orient="horz" pos="76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2E9E72-53B3-BC48-8EEA-1CD0388F834D}"/>
              </a:ext>
            </a:extLst>
          </p:cNvPr>
          <p:cNvSpPr/>
          <p:nvPr userDrawn="1"/>
        </p:nvSpPr>
        <p:spPr>
          <a:xfrm>
            <a:off x="932688" y="922416"/>
            <a:ext cx="11850624" cy="1911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70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this template to share important messages about the 715 Health Check with your community on Instagram or Facebook stories.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Each slide type is a master slide 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Font used for quotes is Arial Bold in light blue (R=175, G=219, B=255), size featured in initial designs for quote only is 66pt, and for text and image the text is 48pt.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Keep quote short to maintain as close to these size as possible. For emphasis or legibility, type can be made white.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Insert Image: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Insert menu &gt; Select Pictures &gt; Select Pictures from file, choose the image you’d like to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the image that has been placed &gt; select the Picture Format menu, or right click on image and select Picture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 Crop from the icons at top of window. Crop and resize the image as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an image is already inserted, you can right click on the image, and choose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endParaRPr lang="en-AU" sz="3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AU" sz="3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your Image tile to share on social media: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3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</a:t>
            </a:r>
            <a:r>
              <a:rPr lang="en-AU" sz="3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menu &gt; Select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Export &gt; </a:t>
            </a:r>
            <a:r>
              <a:rPr lang="en-AU" sz="3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file format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</a:t>
            </a:r>
            <a:r>
              <a:rPr lang="en-AU" sz="3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text, or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JPEG </a:t>
            </a:r>
            <a:r>
              <a:rPr lang="en-AU" sz="3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an image &gt; </a:t>
            </a:r>
            <a:r>
              <a:rPr lang="en-AU" sz="3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</a:t>
            </a:r>
            <a:r>
              <a:rPr lang="en-AU" sz="36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desired location</a:t>
            </a:r>
          </a:p>
          <a:p>
            <a:endParaRPr lang="en-AU" sz="3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2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25F5E-A66A-A149-8FE8-B69A6E336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588"/>
            <a:ext cx="13716000" cy="24384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0B19E5-5C13-A846-B216-A3F252D230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3716000" cy="154871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73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79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32016-5CB7-DE4B-8607-ED4663AA1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" y="0"/>
            <a:ext cx="13715106" cy="24382412"/>
          </a:xfrm>
          <a:prstGeom prst="rect">
            <a:avLst/>
          </a:prstGeom>
        </p:spPr>
      </p:pic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2A87F32F-631F-6C49-A6EB-16D0068E1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3716000" cy="923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E6E3CC-DF3F-9344-B6FE-393DFE775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575" y="10882096"/>
            <a:ext cx="11347938" cy="278447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800" b="1" i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0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507BE-84D4-A147-A601-0310C0897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6" y="0"/>
            <a:ext cx="13715106" cy="2438241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E5B042-E7AB-2F42-8C1F-A6A9DA1A2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2762" y="4985543"/>
            <a:ext cx="10150475" cy="72056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600" b="1" i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6201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4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29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Click to add picture ">
            <a:extLst>
              <a:ext uri="{FF2B5EF4-FFF2-40B4-BE49-F238E27FC236}">
                <a16:creationId xmlns:a16="http://schemas.microsoft.com/office/drawing/2014/main" id="{D77C3C75-0C17-6E47-8CE2-3E426FF5B9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5487135"/>
          </a:xfrm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48E15-8FD2-4B65-BC7A-E573B44532DE}"/>
              </a:ext>
            </a:extLst>
          </p:cNvPr>
          <p:cNvSpPr/>
          <p:nvPr/>
        </p:nvSpPr>
        <p:spPr>
          <a:xfrm>
            <a:off x="14015687" y="0"/>
            <a:ext cx="8675002" cy="85431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>
                <a:solidFill>
                  <a:schemeClr val="tx1"/>
                </a:solidFill>
              </a:rPr>
              <a:t>IMAGE ONLY TEMPLATE</a:t>
            </a:r>
          </a:p>
          <a:p>
            <a:r>
              <a:rPr lang="en-AU" sz="3600" b="1" dirty="0">
                <a:solidFill>
                  <a:schemeClr val="tx1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Insert an image (see instructions on Page 1)</a:t>
            </a:r>
          </a:p>
          <a:p>
            <a:pPr marL="914400" lvl="1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Make sure the text can be read clearly and that it contrasts with the background image.</a:t>
            </a:r>
          </a:p>
          <a:p>
            <a:pPr marL="914400" lvl="1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Instagram &amp; Facebook Stories include a swipe up function, where you can add a link to push the audience to. You can include a link to any webpage (such as additional resources or your website)</a:t>
            </a:r>
          </a:p>
        </p:txBody>
      </p:sp>
    </p:spTree>
    <p:extLst>
      <p:ext uri="{BB962C8B-B14F-4D97-AF65-F5344CB8AC3E}">
        <p14:creationId xmlns:p14="http://schemas.microsoft.com/office/powerpoint/2010/main" val="174012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Click to add picture ">
            <a:extLst>
              <a:ext uri="{FF2B5EF4-FFF2-40B4-BE49-F238E27FC236}">
                <a16:creationId xmlns:a16="http://schemas.microsoft.com/office/drawing/2014/main" id="{7DDEA088-EAA0-054E-82AC-1849DB403E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9962271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BF1377-C784-3D4E-8E5B-EDACFBBEC099}"/>
              </a:ext>
            </a:extLst>
          </p:cNvPr>
          <p:cNvSpPr/>
          <p:nvPr/>
        </p:nvSpPr>
        <p:spPr>
          <a:xfrm>
            <a:off x="1008185" y="11505968"/>
            <a:ext cx="11347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b="1" dirty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TEXT HERE. YOU CAN </a:t>
            </a:r>
            <a:r>
              <a:rPr lang="en-A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WHITE TEXT TO CREATE EMPHAHSIS </a:t>
            </a:r>
            <a:r>
              <a:rPr lang="en-AU" sz="4800" b="1" dirty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MESSAGE. </a:t>
            </a:r>
            <a:endParaRPr lang="en-AU" sz="4800" dirty="0">
              <a:solidFill>
                <a:srgbClr val="AFD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B03DF7-D925-5F4A-AE15-AA9F49642E10}"/>
              </a:ext>
            </a:extLst>
          </p:cNvPr>
          <p:cNvSpPr/>
          <p:nvPr/>
        </p:nvSpPr>
        <p:spPr>
          <a:xfrm>
            <a:off x="14015687" y="658368"/>
            <a:ext cx="8675002" cy="85431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>
                <a:solidFill>
                  <a:schemeClr val="tx1"/>
                </a:solidFill>
              </a:rPr>
              <a:t>IMAGE AND TEXT TEMPLATE</a:t>
            </a:r>
          </a:p>
          <a:p>
            <a:r>
              <a:rPr lang="en-AU" sz="3600" b="1" dirty="0">
                <a:solidFill>
                  <a:schemeClr val="tx1"/>
                </a:solidFill>
              </a:rPr>
              <a:t>(delete this box before finalising):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Insert an image (see instructions on Page 1)</a:t>
            </a:r>
          </a:p>
          <a:p>
            <a:pPr marL="914400" lvl="1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Make sure the text can be read clearly and that it contrasts with the background image. The text might include a quote from the person in the photo, or information about what you want the community to do – e.g. book a health check</a:t>
            </a:r>
          </a:p>
          <a:p>
            <a:pPr marL="914400" lvl="1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Instagram &amp; Facebook Stories include a swipe up function, where you can add a link to push the audience to. You can include a link to any webpage (such as additional resources or your website)</a:t>
            </a:r>
          </a:p>
        </p:txBody>
      </p:sp>
    </p:spTree>
    <p:extLst>
      <p:ext uri="{BB962C8B-B14F-4D97-AF65-F5344CB8AC3E}">
        <p14:creationId xmlns:p14="http://schemas.microsoft.com/office/powerpoint/2010/main" val="42821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DC18B0-DDBA-B047-9A51-4EFA6D3DA807}"/>
              </a:ext>
            </a:extLst>
          </p:cNvPr>
          <p:cNvSpPr/>
          <p:nvPr/>
        </p:nvSpPr>
        <p:spPr>
          <a:xfrm>
            <a:off x="2028826" y="5812631"/>
            <a:ext cx="96583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TEXT HERE. YOU CAN</a:t>
            </a:r>
            <a:br>
              <a:rPr lang="en-AU" sz="6600" b="1" dirty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WHITE TEXT TO CREATE EMPHAHSIS </a:t>
            </a:r>
            <a:r>
              <a:rPr lang="en-AU" sz="6600" b="1" dirty="0">
                <a:solidFill>
                  <a:srgbClr val="AFD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MESSAGE. </a:t>
            </a:r>
            <a:endParaRPr lang="en-AU" sz="6600" dirty="0">
              <a:solidFill>
                <a:srgbClr val="AFD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6FBD0-7EF6-5E4F-B1C8-F33C96296211}"/>
              </a:ext>
            </a:extLst>
          </p:cNvPr>
          <p:cNvSpPr/>
          <p:nvPr/>
        </p:nvSpPr>
        <p:spPr>
          <a:xfrm>
            <a:off x="14015687" y="0"/>
            <a:ext cx="8675002" cy="85431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>
                <a:solidFill>
                  <a:schemeClr val="tx1"/>
                </a:solidFill>
              </a:rPr>
              <a:t>TEXT ONLY TEMPLATE</a:t>
            </a:r>
          </a:p>
          <a:p>
            <a:r>
              <a:rPr lang="en-AU" sz="3600" b="1" dirty="0">
                <a:solidFill>
                  <a:schemeClr val="tx1"/>
                </a:solidFill>
              </a:rPr>
              <a:t>(delete this box before finalising):</a:t>
            </a:r>
          </a:p>
          <a:p>
            <a:pPr marL="914400" lvl="1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Make sure the text can be read clearly, big simple text is best on social media to grab attention.</a:t>
            </a:r>
          </a:p>
          <a:p>
            <a:pPr marL="914400" lvl="1" indent="-457200">
              <a:buFontTx/>
              <a:buChar char="-"/>
            </a:pPr>
            <a:r>
              <a:rPr lang="en-AU" sz="3200" dirty="0">
                <a:solidFill>
                  <a:schemeClr val="tx1"/>
                </a:solidFill>
              </a:rPr>
              <a:t>Instagram &amp; Facebook Stories include a swipe up function, where you can add a link to push the audience to. You can include a link to any webpage (such as additional resources or your website)</a:t>
            </a:r>
          </a:p>
        </p:txBody>
      </p:sp>
    </p:spTree>
    <p:extLst>
      <p:ext uri="{BB962C8B-B14F-4D97-AF65-F5344CB8AC3E}">
        <p14:creationId xmlns:p14="http://schemas.microsoft.com/office/powerpoint/2010/main" val="106912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1555</TotalTime>
  <Words>290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Health is in your hands - Social template</dc:title>
  <dc:subject>Aboriginal and Torres Strait Islander</dc:subject>
  <dc:creator>Australian Government Department of Health</dc:creator>
  <cp:keywords>Your Health is in your hands; 715 health checks;</cp:keywords>
  <cp:lastModifiedBy>MASCHKE, Elvia</cp:lastModifiedBy>
  <cp:revision>18</cp:revision>
  <cp:lastPrinted>2020-07-10T04:48:08Z</cp:lastPrinted>
  <dcterms:created xsi:type="dcterms:W3CDTF">2020-05-11T11:41:11Z</dcterms:created>
  <dcterms:modified xsi:type="dcterms:W3CDTF">2021-03-19T05:01:14Z</dcterms:modified>
</cp:coreProperties>
</file>