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sldIdLst>
    <p:sldId id="261" r:id="rId2"/>
    <p:sldId id="258" r:id="rId3"/>
    <p:sldId id="259" r:id="rId4"/>
    <p:sldId id="260" r:id="rId5"/>
  </p:sldIdLst>
  <p:sldSz cx="19051588" cy="19051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2A8A5B8-D352-4C48-829A-8AD3EADFE425}">
          <p14:sldIdLst>
            <p14:sldId id="261"/>
          </p14:sldIdLst>
        </p14:section>
        <p14:section name="Your health is in your hands - Post template" id="{5393611C-D415-4E05-B8EA-790D9C525AED}">
          <p14:sldIdLst>
            <p14:sldId id="258"/>
            <p14:sldId id="259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001" userDrawn="1">
          <p15:clr>
            <a:srgbClr val="A4A3A4"/>
          </p15:clr>
        </p15:guide>
        <p15:guide id="2" pos="60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D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2"/>
  </p:normalViewPr>
  <p:slideViewPr>
    <p:cSldViewPr snapToGrid="0" snapToObjects="1" showGuides="1">
      <p:cViewPr varScale="1">
        <p:scale>
          <a:sx n="32" d="100"/>
          <a:sy n="32" d="100"/>
        </p:scale>
        <p:origin x="1925" y="864"/>
      </p:cViewPr>
      <p:guideLst>
        <p:guide orient="horz" pos="6001"/>
        <p:guide pos="60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8517377-BEF0-5441-B82D-EF33FC65F58D}"/>
              </a:ext>
            </a:extLst>
          </p:cNvPr>
          <p:cNvSpPr/>
          <p:nvPr userDrawn="1"/>
        </p:nvSpPr>
        <p:spPr>
          <a:xfrm>
            <a:off x="932687" y="922416"/>
            <a:ext cx="17269587" cy="1695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1701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44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 this template to share important messages about the 715 Health Check with your community on Instagram or Facebook post.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Instructions: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Each slide type is a master slide in PowerPoint.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Font used for quotes is Arial Bold size featured in initial designs for quote on an image, font size should be around 40pt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For a quote only tile, font size should be around 40pt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On a light background, text should be navy (R=64, G=74, B=129)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On a dark background, text should be white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On the navy background, text should be light blue (R=175, G=219, B=255),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Keep quote short to maintain as close to these size as possible. For emphasis or legibility, type can be made white.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Insert Image: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Insert menu &gt; Select Pictures &gt; Select Pictures from file, choose the image you’d like to place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Select the image that has been placed &gt; select the Picture Format menu, or right click on image and select Picture Format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Select Crop from the icons at top of window. Crop and resize the image as needed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If an image is already inserted, you can right click on the image, and choose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Change Picture</a:t>
            </a:r>
          </a:p>
          <a:p>
            <a:endParaRPr lang="en-AU" sz="3600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AU" sz="36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Create your Image tile to share on social media: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36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From the </a:t>
            </a:r>
            <a:r>
              <a:rPr lang="en-AU" sz="3600" b="1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File</a:t>
            </a:r>
            <a:r>
              <a:rPr lang="en-AU" sz="36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menu &gt; Select </a:t>
            </a:r>
            <a:r>
              <a:rPr lang="en-AU" sz="3600" b="1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Export &gt; </a:t>
            </a:r>
            <a:r>
              <a:rPr lang="en-AU" sz="36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file format </a:t>
            </a:r>
            <a:r>
              <a:rPr lang="en-AU" sz="3600" b="1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PNG </a:t>
            </a:r>
            <a:r>
              <a:rPr lang="en-AU" sz="36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text, or </a:t>
            </a:r>
            <a:r>
              <a:rPr lang="en-AU" sz="3600" b="1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JPEG </a:t>
            </a:r>
            <a:r>
              <a:rPr lang="en-AU" sz="36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an image &gt; </a:t>
            </a:r>
            <a:r>
              <a:rPr lang="en-AU" sz="3600" b="1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Save </a:t>
            </a:r>
            <a:r>
              <a:rPr lang="en-AU" sz="36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the desired location</a:t>
            </a:r>
          </a:p>
          <a:p>
            <a:endParaRPr lang="en-AU" sz="3600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181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se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C4A805-D95D-754B-A5C1-A8A6A77771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1"/>
            <a:ext cx="19051588" cy="19051588"/>
          </a:xfrm>
          <a:prstGeom prst="rect">
            <a:avLst/>
          </a:prstGeom>
        </p:spPr>
      </p:pic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F2C71942-CBF6-9943-B439-C11FE90D4EA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9051587" cy="1433648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2400674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tex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4849DB-F15E-D045-B4E6-081F8A3525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09797" y="17658004"/>
            <a:ext cx="4286607" cy="1014321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3/19/2021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590A1C-5C41-D940-BA86-2E2B8B31E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10839" y="17658004"/>
            <a:ext cx="6429911" cy="101432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562353-03A9-9C46-BDE0-00A5C4E69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455184" y="17658004"/>
            <a:ext cx="4286607" cy="1014321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7A1AC2-D363-0E4D-BD12-177D0B40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19051588" cy="19051588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04A27F-B80E-8C44-99E1-26866D8F61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36007" y="4533690"/>
            <a:ext cx="14716125" cy="552471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6600" b="1" i="0">
                <a:solidFill>
                  <a:srgbClr val="AFDB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76" indent="0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905153" indent="0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857729" indent="0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810305" indent="0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INSERT YOUR HERO QUOTE HERE. FONT SIZE SHOULD BE CLOSE TO 66PT. CLICK TO EDIT MASTER TEXT STYLES.</a:t>
            </a:r>
          </a:p>
        </p:txBody>
      </p:sp>
    </p:spTree>
    <p:extLst>
      <p:ext uri="{BB962C8B-B14F-4D97-AF65-F5344CB8AC3E}">
        <p14:creationId xmlns:p14="http://schemas.microsoft.com/office/powerpoint/2010/main" val="1529989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C7A1AC2-D363-0E4D-BD12-177D0B40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1"/>
            <a:ext cx="19051588" cy="19051588"/>
          </a:xfrm>
          <a:prstGeom prst="rect">
            <a:avLst/>
          </a:prstGeom>
        </p:spPr>
      </p:pic>
      <p:sp>
        <p:nvSpPr>
          <p:cNvPr id="11" name="Picture Placeholder 1">
            <a:extLst>
              <a:ext uri="{FF2B5EF4-FFF2-40B4-BE49-F238E27FC236}">
                <a16:creationId xmlns:a16="http://schemas.microsoft.com/office/drawing/2014/main" id="{A6DB8262-91F3-814B-A4E0-008DDA97E4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9051587" cy="1433648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FA9AB8-0C7E-9247-8FE7-ABA4EDFF47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40750" y="5711075"/>
            <a:ext cx="5650866" cy="4629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76" indent="0">
              <a:buNone/>
              <a:defRPr/>
            </a:lvl2pPr>
            <a:lvl3pPr marL="1905153" indent="0">
              <a:buNone/>
              <a:defRPr/>
            </a:lvl3pPr>
            <a:lvl4pPr marL="2857729" indent="0">
              <a:buNone/>
              <a:defRPr/>
            </a:lvl4pPr>
            <a:lvl5pPr marL="3810305" indent="0">
              <a:buNone/>
              <a:defRPr/>
            </a:lvl5pPr>
          </a:lstStyle>
          <a:p>
            <a:pPr lvl="0"/>
            <a:r>
              <a:rPr lang="en-GB" dirty="0"/>
              <a:t>“CLICK TO ADD QUOTE TEXT HERE. TEXT CAN BE WHITE ON A DARK BACKGROUND OR NAVY ON A LIGHT BACKGROUND”</a:t>
            </a:r>
          </a:p>
        </p:txBody>
      </p:sp>
    </p:spTree>
    <p:extLst>
      <p:ext uri="{BB962C8B-B14F-4D97-AF65-F5344CB8AC3E}">
        <p14:creationId xmlns:p14="http://schemas.microsoft.com/office/powerpoint/2010/main" val="1355669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5853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7" r:id="rId2"/>
    <p:sldLayoutId id="2147483691" r:id="rId3"/>
    <p:sldLayoutId id="2147483690" r:id="rId4"/>
  </p:sldLayoutIdLst>
  <p:txStyles>
    <p:titleStyle>
      <a:lvl1pPr algn="l" defTabSz="1905152" rtl="0" eaLnBrk="1" latinLnBrk="0" hangingPunct="1">
        <a:lnSpc>
          <a:spcPct val="90000"/>
        </a:lnSpc>
        <a:spcBef>
          <a:spcPct val="0"/>
        </a:spcBef>
        <a:buNone/>
        <a:defRPr sz="91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6288" indent="-476288" algn="l" defTabSz="1905152" rtl="0" eaLnBrk="1" latinLnBrk="0" hangingPunct="1">
        <a:lnSpc>
          <a:spcPct val="90000"/>
        </a:lnSpc>
        <a:spcBef>
          <a:spcPts val="2084"/>
        </a:spcBef>
        <a:buFont typeface="Arial" panose="020B0604020202020204" pitchFamily="34" charset="0"/>
        <a:buChar char="•"/>
        <a:defRPr sz="5834" kern="1200">
          <a:solidFill>
            <a:schemeClr val="tx1"/>
          </a:solidFill>
          <a:latin typeface="+mn-lt"/>
          <a:ea typeface="+mn-ea"/>
          <a:cs typeface="+mn-cs"/>
        </a:defRPr>
      </a:lvl1pPr>
      <a:lvl2pPr marL="1428864" indent="-476288" algn="l" defTabSz="1905152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381441" indent="-476288" algn="l" defTabSz="1905152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4167" kern="1200">
          <a:solidFill>
            <a:schemeClr val="tx1"/>
          </a:solidFill>
          <a:latin typeface="+mn-lt"/>
          <a:ea typeface="+mn-ea"/>
          <a:cs typeface="+mn-cs"/>
        </a:defRPr>
      </a:lvl3pPr>
      <a:lvl4pPr marL="3334017" indent="-476288" algn="l" defTabSz="1905152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4pPr>
      <a:lvl5pPr marL="4286593" indent="-476288" algn="l" defTabSz="1905152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5pPr>
      <a:lvl6pPr marL="5239169" indent="-476288" algn="l" defTabSz="1905152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6pPr>
      <a:lvl7pPr marL="6191745" indent="-476288" algn="l" defTabSz="1905152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7pPr>
      <a:lvl8pPr marL="7144322" indent="-476288" algn="l" defTabSz="1905152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8pPr>
      <a:lvl9pPr marL="8096898" indent="-476288" algn="l" defTabSz="1905152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05152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1pPr>
      <a:lvl2pPr marL="952576" algn="l" defTabSz="1905152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2pPr>
      <a:lvl3pPr marL="1905152" algn="l" defTabSz="1905152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3pPr>
      <a:lvl4pPr marL="2857729" algn="l" defTabSz="1905152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4pPr>
      <a:lvl5pPr marL="3810305" algn="l" defTabSz="1905152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5pPr>
      <a:lvl6pPr marL="4762881" algn="l" defTabSz="1905152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6pPr>
      <a:lvl7pPr marL="5715457" algn="l" defTabSz="1905152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7pPr>
      <a:lvl8pPr marL="6668033" algn="l" defTabSz="1905152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8pPr>
      <a:lvl9pPr marL="7620610" algn="l" defTabSz="1905152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9628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Photographic image or a modern Indigenous man  ">
            <a:extLst>
              <a:ext uri="{FF2B5EF4-FFF2-40B4-BE49-F238E27FC236}">
                <a16:creationId xmlns:a16="http://schemas.microsoft.com/office/drawing/2014/main" id="{98650197-A488-764C-89B7-1A84AF5270A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3930" t="2950" r="32189" b="3314"/>
          <a:stretch/>
        </p:blipFill>
        <p:spPr>
          <a:xfrm>
            <a:off x="-1" y="-4245430"/>
            <a:ext cx="19051589" cy="18636343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F545693-47B0-6C4B-9A73-100E8330E323}"/>
              </a:ext>
            </a:extLst>
          </p:cNvPr>
          <p:cNvSpPr/>
          <p:nvPr/>
        </p:nvSpPr>
        <p:spPr>
          <a:xfrm>
            <a:off x="12865735" y="4001806"/>
            <a:ext cx="6185853" cy="440120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A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“LOOK AFTER YOURSELF BECAUSE WE NEED DEADLY BLACK PEOPLE LIKE YOU. GET A REGULAR 715 HEALTH CHECK.”</a:t>
            </a:r>
          </a:p>
          <a:p>
            <a:endParaRPr lang="en-A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B0C1F1-34A5-6A4C-9BA6-F95A77835245}"/>
              </a:ext>
            </a:extLst>
          </p:cNvPr>
          <p:cNvSpPr/>
          <p:nvPr/>
        </p:nvSpPr>
        <p:spPr>
          <a:xfrm>
            <a:off x="19300768" y="1"/>
            <a:ext cx="6583680" cy="3657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AU" sz="3600" b="1" dirty="0">
                <a:solidFill>
                  <a:schemeClr val="tx1"/>
                </a:solidFill>
              </a:rPr>
              <a:t>TEXT AND IMAGE TEMPLATE</a:t>
            </a:r>
          </a:p>
          <a:p>
            <a:r>
              <a:rPr lang="en-AU" sz="3600" b="1" dirty="0">
                <a:solidFill>
                  <a:schemeClr val="tx1"/>
                </a:solidFill>
              </a:rPr>
              <a:t>(delete this box before finalising):</a:t>
            </a:r>
          </a:p>
          <a:p>
            <a:pPr marL="457200" indent="-457200">
              <a:buFontTx/>
              <a:buChar char="-"/>
            </a:pPr>
            <a:r>
              <a:rPr lang="en-AU" sz="3200" dirty="0">
                <a:solidFill>
                  <a:schemeClr val="tx1"/>
                </a:solidFill>
              </a:rPr>
              <a:t>Change the image (instructions on page 1)</a:t>
            </a:r>
          </a:p>
          <a:p>
            <a:pPr marL="457200" indent="-457200">
              <a:buFontTx/>
              <a:buChar char="-"/>
            </a:pPr>
            <a:r>
              <a:rPr lang="en-AU" sz="3200" dirty="0">
                <a:solidFill>
                  <a:schemeClr val="tx1"/>
                </a:solidFill>
              </a:rPr>
              <a:t>You can also include text or quote with the photo</a:t>
            </a:r>
          </a:p>
        </p:txBody>
      </p:sp>
    </p:spTree>
    <p:extLst>
      <p:ext uri="{BB962C8B-B14F-4D97-AF65-F5344CB8AC3E}">
        <p14:creationId xmlns:p14="http://schemas.microsoft.com/office/powerpoint/2010/main" val="1380196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 descr="Blank area for user to insert an image or picture ">
            <a:extLst>
              <a:ext uri="{FF2B5EF4-FFF2-40B4-BE49-F238E27FC236}">
                <a16:creationId xmlns:a16="http://schemas.microsoft.com/office/drawing/2014/main" id="{0195AB3C-886A-9249-A959-48ED2BEBA8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63D6F6-4D67-41A5-9E0D-D3BF3C674C52}"/>
              </a:ext>
            </a:extLst>
          </p:cNvPr>
          <p:cNvSpPr/>
          <p:nvPr/>
        </p:nvSpPr>
        <p:spPr>
          <a:xfrm>
            <a:off x="19300768" y="0"/>
            <a:ext cx="6583680" cy="63661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AU" sz="3600" b="1" dirty="0">
                <a:solidFill>
                  <a:schemeClr val="tx1"/>
                </a:solidFill>
              </a:rPr>
              <a:t>IMAGE ONLY TEMPLATE</a:t>
            </a:r>
          </a:p>
          <a:p>
            <a:r>
              <a:rPr lang="en-AU" sz="3600" b="1" dirty="0">
                <a:solidFill>
                  <a:schemeClr val="tx1"/>
                </a:solidFill>
              </a:rPr>
              <a:t>(delete this box before finalising):</a:t>
            </a:r>
          </a:p>
          <a:p>
            <a:pPr marL="457200" indent="-457200">
              <a:buFontTx/>
              <a:buChar char="-"/>
            </a:pPr>
            <a:r>
              <a:rPr lang="en-AU" sz="3200" dirty="0">
                <a:solidFill>
                  <a:schemeClr val="tx1"/>
                </a:solidFill>
              </a:rPr>
              <a:t>Insert an image (see instructions on Page 1) Good images can be your staff or clients that have had a 715 – remember to ask permission to use their photo. </a:t>
            </a:r>
          </a:p>
        </p:txBody>
      </p:sp>
    </p:spTree>
    <p:extLst>
      <p:ext uri="{BB962C8B-B14F-4D97-AF65-F5344CB8AC3E}">
        <p14:creationId xmlns:p14="http://schemas.microsoft.com/office/powerpoint/2010/main" val="2425295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4636BF-3DB0-4F43-863D-918B3ACD01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F9CC54-2AEA-5A41-A160-5CDD897C799E}"/>
              </a:ext>
            </a:extLst>
          </p:cNvPr>
          <p:cNvSpPr/>
          <p:nvPr/>
        </p:nvSpPr>
        <p:spPr>
          <a:xfrm>
            <a:off x="19300768" y="0"/>
            <a:ext cx="6583680" cy="63661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AU" sz="3600" b="1" dirty="0">
                <a:solidFill>
                  <a:schemeClr val="tx1"/>
                </a:solidFill>
              </a:rPr>
              <a:t>TEXT ONLY TEMPLATE </a:t>
            </a:r>
          </a:p>
          <a:p>
            <a:r>
              <a:rPr lang="en-AU" sz="3600" b="1" dirty="0">
                <a:solidFill>
                  <a:schemeClr val="tx1"/>
                </a:solidFill>
              </a:rPr>
              <a:t>(delete this box before finalising):</a:t>
            </a:r>
          </a:p>
          <a:p>
            <a:pPr marL="457200" indent="-457200">
              <a:buFontTx/>
              <a:buChar char="-"/>
            </a:pPr>
            <a:r>
              <a:rPr lang="en-AU" sz="3200">
                <a:solidFill>
                  <a:schemeClr val="tx1"/>
                </a:solidFill>
              </a:rPr>
              <a:t>You </a:t>
            </a:r>
            <a:r>
              <a:rPr lang="en-AU" sz="3200" dirty="0">
                <a:solidFill>
                  <a:schemeClr val="tx1"/>
                </a:solidFill>
              </a:rPr>
              <a:t>can also include text that reinforces key messages (see text formatting instructions on Page 1)</a:t>
            </a:r>
          </a:p>
          <a:p>
            <a:pPr marL="914400" lvl="1" indent="-457200">
              <a:buFontTx/>
              <a:buChar char="-"/>
            </a:pPr>
            <a:r>
              <a:rPr lang="en-AU" sz="3200" dirty="0">
                <a:solidFill>
                  <a:schemeClr val="tx1"/>
                </a:solidFill>
              </a:rPr>
              <a:t>This could be a quote from an ambassador or staff member or a short sentence that tells community how to get their health check</a:t>
            </a:r>
          </a:p>
        </p:txBody>
      </p:sp>
    </p:spTree>
    <p:extLst>
      <p:ext uri="{BB962C8B-B14F-4D97-AF65-F5344CB8AC3E}">
        <p14:creationId xmlns:p14="http://schemas.microsoft.com/office/powerpoint/2010/main" val="3552753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289</TotalTime>
  <Words>146</Words>
  <Application>Microsoft Office PowerPoint</Application>
  <PresentationFormat>Custom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Health is in your hands - Posts template</dc:title>
  <dc:subject>Aboriginal and Torres Strait Islander</dc:subject>
  <dc:creator>Australian Government Department of Health</dc:creator>
  <cp:keywords>Your Health is in your hand; 715 health checks;</cp:keywords>
  <cp:lastModifiedBy>MASCHKE, Elvia</cp:lastModifiedBy>
  <cp:revision>19</cp:revision>
  <dcterms:created xsi:type="dcterms:W3CDTF">2020-05-11T11:41:11Z</dcterms:created>
  <dcterms:modified xsi:type="dcterms:W3CDTF">2021-03-19T05:04:54Z</dcterms:modified>
</cp:coreProperties>
</file>