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64" r:id="rId4"/>
    <p:sldId id="259" r:id="rId5"/>
    <p:sldId id="262" r:id="rId6"/>
  </p:sldIdLst>
  <p:sldSz cx="15238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366FA-D5CD-4572-87E1-0C819B5C6928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1143000"/>
            <a:ext cx="342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0A2D9-9C77-4C56-AD98-07321942DE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34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1pPr>
    <a:lvl2pPr marL="777606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2pPr>
    <a:lvl3pPr marL="1555212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3pPr>
    <a:lvl4pPr marL="2332817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4pPr>
    <a:lvl5pPr marL="3110423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5pPr>
    <a:lvl6pPr marL="3888029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6pPr>
    <a:lvl7pPr marL="4665635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7pPr>
    <a:lvl8pPr marL="5443240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8pPr>
    <a:lvl9pPr marL="6220846" algn="l" defTabSz="1555212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AU" sz="2400" dirty="0" smtClean="0">
                <a:solidFill>
                  <a:srgbClr val="3665AE"/>
                </a:solidFill>
              </a:rPr>
              <a:t>HOW TO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Click on the </a:t>
            </a:r>
            <a:r>
              <a:rPr lang="en-AU" sz="2400" dirty="0" smtClean="0"/>
              <a:t>template </a:t>
            </a:r>
            <a:r>
              <a:rPr lang="en-AU" sz="2400" dirty="0" smtClean="0"/>
              <a:t>and under “Insert” tab, choose Pictures.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Upload photo from your device.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Right click on your photo and choose “Send to Back”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Reposition and adjust the photo to the frame (the photo can be larger than the frame so long as you position it the way you want)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Change the text in a text box.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Take a snip/screengrab of the slide and use it as an image for your social post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0A2D9-9C77-4C56-AD98-07321942DEF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24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6088" y="1143000"/>
            <a:ext cx="34258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AU" sz="2400" dirty="0" smtClean="0">
                <a:solidFill>
                  <a:srgbClr val="3665AE"/>
                </a:solidFill>
              </a:rPr>
              <a:t>HOW TO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Click on the </a:t>
            </a:r>
            <a:r>
              <a:rPr lang="en-AU" sz="2400" dirty="0" smtClean="0"/>
              <a:t>template</a:t>
            </a:r>
            <a:r>
              <a:rPr lang="en-AU" sz="2400" baseline="0" dirty="0" smtClean="0"/>
              <a:t> </a:t>
            </a:r>
            <a:r>
              <a:rPr lang="en-AU" sz="2400" dirty="0" smtClean="0"/>
              <a:t>and </a:t>
            </a:r>
            <a:r>
              <a:rPr lang="en-AU" sz="2400" dirty="0" smtClean="0"/>
              <a:t>under “Insert” tab, choose Pictures.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Upload photo from your device.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Right click on your photo and choose “Send to Back”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Reposition and adjust the photo to the frame (the photo can be larger than the frame so long as you position it the way you want)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Change the text in a text box.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dirty="0" smtClean="0"/>
              <a:t>Take a snip/screengrab of the slide and use it as an image for your social post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017D-44BB-4B95-8EDA-E54FA072E18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12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2244726"/>
            <a:ext cx="12952651" cy="4775200"/>
          </a:xfrm>
        </p:spPr>
        <p:txBody>
          <a:bodyPr anchor="b"/>
          <a:lstStyle>
            <a:lvl1pPr algn="ctr">
              <a:defRPr sz="9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7204076"/>
            <a:ext cx="11428810" cy="3311524"/>
          </a:xfrm>
        </p:spPr>
        <p:txBody>
          <a:bodyPr/>
          <a:lstStyle>
            <a:lvl1pPr marL="0" indent="0" algn="ctr">
              <a:buNone/>
              <a:defRPr sz="4000"/>
            </a:lvl1pPr>
            <a:lvl2pPr marL="761924" indent="0" algn="ctr">
              <a:buNone/>
              <a:defRPr sz="3333"/>
            </a:lvl2pPr>
            <a:lvl3pPr marL="1523848" indent="0" algn="ctr">
              <a:buNone/>
              <a:defRPr sz="3000"/>
            </a:lvl3pPr>
            <a:lvl4pPr marL="2285771" indent="0" algn="ctr">
              <a:buNone/>
              <a:defRPr sz="2666"/>
            </a:lvl4pPr>
            <a:lvl5pPr marL="3047695" indent="0" algn="ctr">
              <a:buNone/>
              <a:defRPr sz="2666"/>
            </a:lvl5pPr>
            <a:lvl6pPr marL="3809619" indent="0" algn="ctr">
              <a:buNone/>
              <a:defRPr sz="2666"/>
            </a:lvl6pPr>
            <a:lvl7pPr marL="4571543" indent="0" algn="ctr">
              <a:buNone/>
              <a:defRPr sz="2666"/>
            </a:lvl7pPr>
            <a:lvl8pPr marL="5333467" indent="0" algn="ctr">
              <a:buNone/>
              <a:defRPr sz="2666"/>
            </a:lvl8pPr>
            <a:lvl9pPr marL="6095390" indent="0" algn="ctr">
              <a:buNone/>
              <a:defRPr sz="266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92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53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730250"/>
            <a:ext cx="3285783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730250"/>
            <a:ext cx="9666868" cy="116236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2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2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3419479"/>
            <a:ext cx="13143131" cy="5705474"/>
          </a:xfrm>
        </p:spPr>
        <p:txBody>
          <a:bodyPr anchor="b"/>
          <a:lstStyle>
            <a:lvl1pPr>
              <a:defRPr sz="9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9178929"/>
            <a:ext cx="13143131" cy="3000374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61924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38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577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4pPr>
            <a:lvl5pPr marL="3047695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5pPr>
            <a:lvl6pPr marL="380961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6pPr>
            <a:lvl7pPr marL="457154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7pPr>
            <a:lvl8pPr marL="5333467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8pPr>
            <a:lvl9pPr marL="609539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72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3651250"/>
            <a:ext cx="6476326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3651250"/>
            <a:ext cx="6476326" cy="87026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7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30253"/>
            <a:ext cx="13143131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3362326"/>
            <a:ext cx="6446562" cy="16478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5010150"/>
            <a:ext cx="6446562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3362326"/>
            <a:ext cx="6478310" cy="164782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5010150"/>
            <a:ext cx="6478310" cy="7369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0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916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525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914400"/>
            <a:ext cx="4914785" cy="32004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974853"/>
            <a:ext cx="7714447" cy="9747250"/>
          </a:xfrm>
        </p:spPr>
        <p:txBody>
          <a:bodyPr/>
          <a:lstStyle>
            <a:lvl1pPr>
              <a:defRPr sz="5333"/>
            </a:lvl1pPr>
            <a:lvl2pPr>
              <a:defRPr sz="4666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4114800"/>
            <a:ext cx="4914785" cy="7623176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2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914400"/>
            <a:ext cx="4914785" cy="32004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974853"/>
            <a:ext cx="7714447" cy="9747250"/>
          </a:xfrm>
        </p:spPr>
        <p:txBody>
          <a:bodyPr anchor="t"/>
          <a:lstStyle>
            <a:lvl1pPr marL="0" indent="0">
              <a:buNone/>
              <a:defRPr sz="5333"/>
            </a:lvl1pPr>
            <a:lvl2pPr marL="761924" indent="0">
              <a:buNone/>
              <a:defRPr sz="4666"/>
            </a:lvl2pPr>
            <a:lvl3pPr marL="1523848" indent="0">
              <a:buNone/>
              <a:defRPr sz="4000"/>
            </a:lvl3pPr>
            <a:lvl4pPr marL="2285771" indent="0">
              <a:buNone/>
              <a:defRPr sz="3333"/>
            </a:lvl4pPr>
            <a:lvl5pPr marL="3047695" indent="0">
              <a:buNone/>
              <a:defRPr sz="3333"/>
            </a:lvl5pPr>
            <a:lvl6pPr marL="3809619" indent="0">
              <a:buNone/>
              <a:defRPr sz="3333"/>
            </a:lvl6pPr>
            <a:lvl7pPr marL="4571543" indent="0">
              <a:buNone/>
              <a:defRPr sz="3333"/>
            </a:lvl7pPr>
            <a:lvl8pPr marL="5333467" indent="0">
              <a:buNone/>
              <a:defRPr sz="3333"/>
            </a:lvl8pPr>
            <a:lvl9pPr marL="6095390" indent="0">
              <a:buNone/>
              <a:defRPr sz="33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4114800"/>
            <a:ext cx="4914785" cy="7623176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774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730253"/>
            <a:ext cx="131431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3651250"/>
            <a:ext cx="131431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12712703"/>
            <a:ext cx="34286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9FDB-F372-4E01-BA9B-93486286E836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12712703"/>
            <a:ext cx="51429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12712703"/>
            <a:ext cx="34286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10C9-2361-42C4-A4F6-3456303014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712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23848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l" defTabSz="1523848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+mn-lt"/>
          <a:ea typeface="+mn-ea"/>
          <a:cs typeface="+mn-cs"/>
        </a:defRPr>
      </a:lvl1pPr>
      <a:lvl2pPr marL="1142886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810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6733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8657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0581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2505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429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352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24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695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9619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1543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3467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539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8779" y="263122"/>
            <a:ext cx="13143131" cy="15412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52384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6000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for social media</a:t>
            </a:r>
            <a:endParaRPr lang="en-AU" sz="6000" b="1" dirty="0">
              <a:solidFill>
                <a:srgbClr val="3665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01782" y="2601226"/>
            <a:ext cx="11283934" cy="88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523848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1924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3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848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5771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695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09619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1543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3467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5390" indent="0" algn="ctr" defTabSz="1523848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2800" dirty="0" smtClean="0"/>
              <a:t>This template will allow you to upload your photo and then share it across your social media channels with your personal reasons why you are (or have been) getting vaccinated.</a:t>
            </a:r>
          </a:p>
          <a:p>
            <a:pPr algn="l"/>
            <a:r>
              <a:rPr lang="en-AU" sz="2800" dirty="0" smtClean="0"/>
              <a:t>There are two different formats of the template to be used across different channels.</a:t>
            </a:r>
          </a:p>
          <a:p>
            <a:pPr algn="l"/>
            <a:endParaRPr lang="en-AU" sz="2800" dirty="0" smtClean="0">
              <a:solidFill>
                <a:srgbClr val="3665AE"/>
              </a:solidFill>
            </a:endParaRPr>
          </a:p>
          <a:p>
            <a:pPr algn="l"/>
            <a:r>
              <a:rPr lang="en-AU" sz="2800" dirty="0" smtClean="0">
                <a:solidFill>
                  <a:srgbClr val="3665AE"/>
                </a:solidFill>
              </a:rPr>
              <a:t>HOW TO 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Click on the template (next slide) and under “Insert” tab, choose Pictures.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Upload photo from your device.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Right click on your photo and choose “Send to Back”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Reposition and adjust the photo to the frame (the photo can be larger than the frame so long as you position it the way you want)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Change the text in a text box.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Take a snip/screengrab of the slide and use it as an image for your social post</a:t>
            </a:r>
          </a:p>
          <a:p>
            <a:endParaRPr lang="en-AU" sz="2800" dirty="0" smtClean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3336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" y="0"/>
            <a:ext cx="15243473" cy="79774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10D0EA2-457B-2E41-BC6D-7CB6A1052167}"/>
              </a:ext>
            </a:extLst>
          </p:cNvPr>
          <p:cNvSpPr txBox="1">
            <a:spLocks/>
          </p:cNvSpPr>
          <p:nvPr/>
        </p:nvSpPr>
        <p:spPr>
          <a:xfrm>
            <a:off x="495202" y="6458619"/>
            <a:ext cx="8481821" cy="1254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1063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1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88" b="1" dirty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(no last name needed)</a:t>
            </a:r>
            <a:r>
              <a:rPr lang="en-US" sz="3488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88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628" dirty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if comfortable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202" y="8495607"/>
            <a:ext cx="1220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This template is in a landscape format. Best to be used for: Twitter and </a:t>
            </a:r>
            <a:r>
              <a:rPr lang="en-AU" sz="2800" dirty="0" err="1" smtClean="0"/>
              <a:t>Linkedin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27486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110" y="2577432"/>
            <a:ext cx="6225436" cy="77433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4600" b="1" dirty="0" smtClean="0"/>
              <a:t>Social post copy:</a:t>
            </a:r>
            <a:endParaRPr lang="en-AU" sz="4600" b="1" dirty="0"/>
          </a:p>
          <a:p>
            <a:pPr marL="0" indent="0">
              <a:buNone/>
            </a:pPr>
            <a:r>
              <a:rPr lang="en-AU" sz="3600" dirty="0"/>
              <a:t>I'm glad my nanny is getting vaccinated, so she doesn't get COVID-19 and get really sick.</a:t>
            </a:r>
            <a:br>
              <a:rPr lang="en-AU" sz="3600" dirty="0"/>
            </a:br>
            <a:r>
              <a:rPr lang="en-AU" sz="3600" dirty="0"/>
              <a:t>All you mob get vaccinated, and stay deadly like my nanny.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966" y="887421"/>
            <a:ext cx="8250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/>
              <a:t>EXAMPLE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" y="2577432"/>
            <a:ext cx="7102495" cy="371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3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3E0C67A-8BF0-5444-8735-A16F05A24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731"/>
            <a:ext cx="9589273" cy="958927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10D0EA2-457B-2E41-BC6D-7CB6A1052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408" y="8027569"/>
            <a:ext cx="5383067" cy="127554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(no </a:t>
            </a:r>
            <a:r>
              <a:rPr lang="en-US" sz="4400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r>
              <a:rPr lang="en-US" sz="4400" b="1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needed)</a:t>
            </a:r>
            <a:r>
              <a:rPr lang="en-US" sz="6000" b="1" dirty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solidFill>
                  <a:srgbClr val="366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if comfortable</a:t>
            </a:r>
            <a:endParaRPr lang="en-AU" sz="2000" dirty="0">
              <a:solidFill>
                <a:srgbClr val="3665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408" y="9942016"/>
            <a:ext cx="1220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This template is in a square format. Best to be used for: Instagram and Facebook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52661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00850" y="2714625"/>
            <a:ext cx="6257925" cy="8702676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Social post copy:</a:t>
            </a:r>
            <a:endParaRPr lang="en-AU" b="1" dirty="0"/>
          </a:p>
          <a:p>
            <a:pPr marL="0" indent="0">
              <a:buNone/>
            </a:pPr>
            <a:r>
              <a:rPr lang="en-AU" sz="3600" dirty="0" smtClean="0"/>
              <a:t>2020 </a:t>
            </a:r>
            <a:r>
              <a:rPr lang="en-AU" sz="3600" dirty="0"/>
              <a:t>was really hard. I was not able to see my Mum who is 89 years old and who is in an aged care facility in Darwin. Now that both of us are vaccinated, I can go and spend time with her whenever I can. We must protect our Elders</a:t>
            </a:r>
            <a:r>
              <a:rPr lang="en-AU" sz="3600" dirty="0" smtClean="0"/>
              <a:t>.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57225" y="514350"/>
            <a:ext cx="1191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15" y="1992538"/>
            <a:ext cx="6339797" cy="64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472</Words>
  <Application>Microsoft Office PowerPoint</Application>
  <PresentationFormat>Custom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Name (no last name needed) identification if comfortable</vt:lpstr>
      <vt:lpstr>PowerPoint Presentation</vt:lpstr>
    </vt:vector>
  </TitlesOfParts>
  <Company>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FAIRHALL, Brad</dc:creator>
  <cp:lastModifiedBy>ATKINS, Jade</cp:lastModifiedBy>
  <cp:revision>11</cp:revision>
  <dcterms:created xsi:type="dcterms:W3CDTF">2021-05-25T03:38:57Z</dcterms:created>
  <dcterms:modified xsi:type="dcterms:W3CDTF">2021-06-02T04:13:13Z</dcterms:modified>
</cp:coreProperties>
</file>