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724" r:id="rId4"/>
  </p:sldMasterIdLst>
  <p:notesMasterIdLst>
    <p:notesMasterId r:id="rId10"/>
  </p:notesMasterIdLst>
  <p:sldIdLst>
    <p:sldId id="532" r:id="rId5"/>
    <p:sldId id="572" r:id="rId6"/>
    <p:sldId id="574" r:id="rId7"/>
    <p:sldId id="573" r:id="rId8"/>
    <p:sldId id="575" r:id="rId9"/>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3840" userDrawn="1">
          <p15:clr>
            <a:srgbClr val="A4A3A4"/>
          </p15:clr>
        </p15:guide>
        <p15:guide id="3" orient="horz" pos="3566" userDrawn="1">
          <p15:clr>
            <a:srgbClr val="A4A3A4"/>
          </p15:clr>
        </p15:guide>
        <p15:guide id="4" orient="horz" pos="79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Davies" initials="ED" lastIdx="1" clrIdx="0">
    <p:extLst>
      <p:ext uri="{19B8F6BF-5375-455C-9EA6-DF929625EA0E}">
        <p15:presenceInfo xmlns:p15="http://schemas.microsoft.com/office/powerpoint/2012/main" userId="S::EDavies@synergygroup.net.au::caf90d08-1996-4b5b-9f1d-47e59c93c739" providerId="AD"/>
      </p:ext>
    </p:extLst>
  </p:cmAuthor>
  <p:cmAuthor id="2" name="Renee Fuller" initials="RF" lastIdx="1" clrIdx="1">
    <p:extLst>
      <p:ext uri="{19B8F6BF-5375-455C-9EA6-DF929625EA0E}">
        <p15:presenceInfo xmlns:p15="http://schemas.microsoft.com/office/powerpoint/2012/main" userId="S::RFuller@synergygroup.net.au::1632c34f-abc8-4132-9a01-ab2917a32130" providerId="AD"/>
      </p:ext>
    </p:extLst>
  </p:cmAuthor>
  <p:cmAuthor id="3" name="Emma O'Connor" initials="EO" lastIdx="4" clrIdx="2">
    <p:extLst>
      <p:ext uri="{19B8F6BF-5375-455C-9EA6-DF929625EA0E}">
        <p15:presenceInfo xmlns:p15="http://schemas.microsoft.com/office/powerpoint/2012/main" userId="S::eoconnor@synergygroup.net.au::2d81f528-aab3-442d-aff7-ca6ee421ac7a" providerId="AD"/>
      </p:ext>
    </p:extLst>
  </p:cmAuthor>
  <p:cmAuthor id="4" name="Madeleine Ogden" initials="MO" lastIdx="10" clrIdx="3">
    <p:extLst>
      <p:ext uri="{19B8F6BF-5375-455C-9EA6-DF929625EA0E}">
        <p15:presenceInfo xmlns:p15="http://schemas.microsoft.com/office/powerpoint/2012/main" userId="S::mogden@synergygroup.net.au::8201a58e-6e7b-4f48-b9dc-f3ea0dfe79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92"/>
    <a:srgbClr val="914B6C"/>
    <a:srgbClr val="BEC5D5"/>
    <a:srgbClr val="008A96"/>
    <a:srgbClr val="00AEB6"/>
    <a:srgbClr val="004082"/>
    <a:srgbClr val="F2F2F1"/>
    <a:srgbClr val="008ED3"/>
    <a:srgbClr val="6F3290"/>
    <a:srgbClr val="E816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FA51C-B8F5-4174-A18F-83F5D5EBCF79}" v="4" dt="2020-08-10T22:47:11.900"/>
    <p1510:client id="{95017B68-AC4B-4917-8B6B-C6B12470DADD}" v="1" dt="2020-08-03T05:34:18.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94694"/>
  </p:normalViewPr>
  <p:slideViewPr>
    <p:cSldViewPr snapToGrid="0">
      <p:cViewPr varScale="1">
        <p:scale>
          <a:sx n="122" d="100"/>
          <a:sy n="122" d="100"/>
        </p:scale>
        <p:origin x="114" y="102"/>
      </p:cViewPr>
      <p:guideLst>
        <p:guide orient="horz" pos="1117"/>
        <p:guide pos="3840"/>
        <p:guide orient="horz" pos="3566"/>
        <p:guide orient="horz" pos="7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Fuller" userId="S::rfuller_synergygroup.net.au#ext#@healthgov.onmicrosoft.com::9f0e5a16-9b75-4018-97d2-2131f7c165c7" providerId="AD" clId="Web-{434FA51C-B8F5-4174-A18F-83F5D5EBCF79}"/>
    <pc:docChg chg="modSld">
      <pc:chgData name="Renee Fuller" userId="S::rfuller_synergygroup.net.au#ext#@healthgov.onmicrosoft.com::9f0e5a16-9b75-4018-97d2-2131f7c165c7" providerId="AD" clId="Web-{434FA51C-B8F5-4174-A18F-83F5D5EBCF79}" dt="2020-08-10T22:47:11.900" v="3"/>
      <pc:docMkLst>
        <pc:docMk/>
      </pc:docMkLst>
      <pc:sldChg chg="delSp modSp">
        <pc:chgData name="Renee Fuller" userId="S::rfuller_synergygroup.net.au#ext#@healthgov.onmicrosoft.com::9f0e5a16-9b75-4018-97d2-2131f7c165c7" providerId="AD" clId="Web-{434FA51C-B8F5-4174-A18F-83F5D5EBCF79}" dt="2020-08-10T22:47:11.900" v="3"/>
        <pc:sldMkLst>
          <pc:docMk/>
          <pc:sldMk cId="607510005" sldId="532"/>
        </pc:sldMkLst>
        <pc:spChg chg="del mod">
          <ac:chgData name="Renee Fuller" userId="S::rfuller_synergygroup.net.au#ext#@healthgov.onmicrosoft.com::9f0e5a16-9b75-4018-97d2-2131f7c165c7" providerId="AD" clId="Web-{434FA51C-B8F5-4174-A18F-83F5D5EBCF79}" dt="2020-08-10T22:47:11.900" v="3"/>
          <ac:spMkLst>
            <pc:docMk/>
            <pc:sldMk cId="607510005" sldId="532"/>
            <ac:spMk id="5" creationId="{F9A49196-E4B4-4545-82AF-BBEEA1BDAE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40" y="1"/>
            <a:ext cx="2949099" cy="498693"/>
          </a:xfrm>
          <a:prstGeom prst="rect">
            <a:avLst/>
          </a:prstGeom>
        </p:spPr>
        <p:txBody>
          <a:bodyPr vert="horz" lIns="91440" tIns="45720" rIns="91440" bIns="45720" rtlCol="0"/>
          <a:lstStyle>
            <a:lvl1pPr algn="r">
              <a:defRPr sz="1200"/>
            </a:lvl1pPr>
          </a:lstStyle>
          <a:p>
            <a:fld id="{82010BC1-5AA2-504A-B6FA-E644CC916F47}" type="datetimeFigureOut">
              <a:rPr lang="en-US" smtClean="0"/>
              <a:t>1/11/2021</a:t>
            </a:fld>
            <a:endParaRPr lang="en-US"/>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40" y="9440647"/>
            <a:ext cx="2949099" cy="498692"/>
          </a:xfrm>
          <a:prstGeom prst="rect">
            <a:avLst/>
          </a:prstGeom>
        </p:spPr>
        <p:txBody>
          <a:bodyPr vert="horz" lIns="91440" tIns="45720" rIns="91440" bIns="45720" rtlCol="0" anchor="b"/>
          <a:lstStyle>
            <a:lvl1pPr algn="r">
              <a:defRPr sz="1200"/>
            </a:lvl1pPr>
          </a:lstStyle>
          <a:p>
            <a:fld id="{ABDD6EEF-A230-ED48-BCC8-B0B34D085B17}" type="slidenum">
              <a:rPr lang="en-US" smtClean="0"/>
              <a:t>‹#›</a:t>
            </a:fld>
            <a:endParaRPr lang="en-US"/>
          </a:p>
        </p:txBody>
      </p:sp>
    </p:spTree>
    <p:extLst>
      <p:ext uri="{BB962C8B-B14F-4D97-AF65-F5344CB8AC3E}">
        <p14:creationId xmlns:p14="http://schemas.microsoft.com/office/powerpoint/2010/main" val="204181528"/>
      </p:ext>
    </p:extLst>
  </p:cSld>
  <p:clrMap bg1="lt1" tx1="dk1" bg2="lt2" tx2="dk2" accent1="accent1" accent2="accent2" accent3="accent3" accent4="accent4" accent5="accent5" accent6="accent6" hlink="hlink" folHlink="folHlink"/>
  <p:notesStyle>
    <a:lvl1pPr marL="0" algn="l" defTabSz="839852" rtl="0" eaLnBrk="1" latinLnBrk="0" hangingPunct="1">
      <a:defRPr sz="1102" kern="1200">
        <a:solidFill>
          <a:schemeClr val="tx1"/>
        </a:solidFill>
        <a:latin typeface="+mn-lt"/>
        <a:ea typeface="+mn-ea"/>
        <a:cs typeface="+mn-cs"/>
      </a:defRPr>
    </a:lvl1pPr>
    <a:lvl2pPr marL="419926" algn="l" defTabSz="839852" rtl="0" eaLnBrk="1" latinLnBrk="0" hangingPunct="1">
      <a:defRPr sz="1102" kern="1200">
        <a:solidFill>
          <a:schemeClr val="tx1"/>
        </a:solidFill>
        <a:latin typeface="+mn-lt"/>
        <a:ea typeface="+mn-ea"/>
        <a:cs typeface="+mn-cs"/>
      </a:defRPr>
    </a:lvl2pPr>
    <a:lvl3pPr marL="839852" algn="l" defTabSz="839852" rtl="0" eaLnBrk="1" latinLnBrk="0" hangingPunct="1">
      <a:defRPr sz="1102" kern="1200">
        <a:solidFill>
          <a:schemeClr val="tx1"/>
        </a:solidFill>
        <a:latin typeface="+mn-lt"/>
        <a:ea typeface="+mn-ea"/>
        <a:cs typeface="+mn-cs"/>
      </a:defRPr>
    </a:lvl3pPr>
    <a:lvl4pPr marL="1259779" algn="l" defTabSz="839852" rtl="0" eaLnBrk="1" latinLnBrk="0" hangingPunct="1">
      <a:defRPr sz="1102" kern="1200">
        <a:solidFill>
          <a:schemeClr val="tx1"/>
        </a:solidFill>
        <a:latin typeface="+mn-lt"/>
        <a:ea typeface="+mn-ea"/>
        <a:cs typeface="+mn-cs"/>
      </a:defRPr>
    </a:lvl4pPr>
    <a:lvl5pPr marL="1679704" algn="l" defTabSz="839852" rtl="0" eaLnBrk="1" latinLnBrk="0" hangingPunct="1">
      <a:defRPr sz="1102" kern="1200">
        <a:solidFill>
          <a:schemeClr val="tx1"/>
        </a:solidFill>
        <a:latin typeface="+mn-lt"/>
        <a:ea typeface="+mn-ea"/>
        <a:cs typeface="+mn-cs"/>
      </a:defRPr>
    </a:lvl5pPr>
    <a:lvl6pPr marL="2099630" algn="l" defTabSz="839852" rtl="0" eaLnBrk="1" latinLnBrk="0" hangingPunct="1">
      <a:defRPr sz="1102" kern="1200">
        <a:solidFill>
          <a:schemeClr val="tx1"/>
        </a:solidFill>
        <a:latin typeface="+mn-lt"/>
        <a:ea typeface="+mn-ea"/>
        <a:cs typeface="+mn-cs"/>
      </a:defRPr>
    </a:lvl6pPr>
    <a:lvl7pPr marL="2519556" algn="l" defTabSz="839852" rtl="0" eaLnBrk="1" latinLnBrk="0" hangingPunct="1">
      <a:defRPr sz="1102" kern="1200">
        <a:solidFill>
          <a:schemeClr val="tx1"/>
        </a:solidFill>
        <a:latin typeface="+mn-lt"/>
        <a:ea typeface="+mn-ea"/>
        <a:cs typeface="+mn-cs"/>
      </a:defRPr>
    </a:lvl7pPr>
    <a:lvl8pPr marL="2939482" algn="l" defTabSz="839852" rtl="0" eaLnBrk="1" latinLnBrk="0" hangingPunct="1">
      <a:defRPr sz="1102" kern="1200">
        <a:solidFill>
          <a:schemeClr val="tx1"/>
        </a:solidFill>
        <a:latin typeface="+mn-lt"/>
        <a:ea typeface="+mn-ea"/>
        <a:cs typeface="+mn-cs"/>
      </a:defRPr>
    </a:lvl8pPr>
    <a:lvl9pPr marL="3359408" algn="l" defTabSz="839852" rtl="0" eaLnBrk="1" latinLnBrk="0" hangingPunct="1">
      <a:defRPr sz="11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D6EEF-A230-ED48-BCC8-B0B34D085B17}" type="slidenum">
              <a:rPr lang="en-US" smtClean="0"/>
              <a:t>1</a:t>
            </a:fld>
            <a:endParaRPr lang="en-US"/>
          </a:p>
        </p:txBody>
      </p:sp>
    </p:spTree>
    <p:extLst>
      <p:ext uri="{BB962C8B-B14F-4D97-AF65-F5344CB8AC3E}">
        <p14:creationId xmlns:p14="http://schemas.microsoft.com/office/powerpoint/2010/main" val="55011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D6EEF-A230-ED48-BCC8-B0B34D085B17}" type="slidenum">
              <a:rPr lang="en-US" smtClean="0"/>
              <a:t>4</a:t>
            </a:fld>
            <a:endParaRPr lang="en-US"/>
          </a:p>
        </p:txBody>
      </p:sp>
    </p:spTree>
    <p:extLst>
      <p:ext uri="{BB962C8B-B14F-4D97-AF65-F5344CB8AC3E}">
        <p14:creationId xmlns:p14="http://schemas.microsoft.com/office/powerpoint/2010/main" val="5360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D6EEF-A230-ED48-BCC8-B0B34D085B17}" type="slidenum">
              <a:rPr lang="en-US" smtClean="0"/>
              <a:t>5</a:t>
            </a:fld>
            <a:endParaRPr lang="en-US"/>
          </a:p>
        </p:txBody>
      </p:sp>
    </p:spTree>
    <p:extLst>
      <p:ext uri="{BB962C8B-B14F-4D97-AF65-F5344CB8AC3E}">
        <p14:creationId xmlns:p14="http://schemas.microsoft.com/office/powerpoint/2010/main" val="80127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078B-BB79-4E43-96B5-992073A7C5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9BBA499-2445-0E4A-92F4-E4332113E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DD8CD3-DE4F-DF4D-AE73-16A9171C8725}"/>
              </a:ext>
            </a:extLst>
          </p:cNvPr>
          <p:cNvSpPr>
            <a:spLocks noGrp="1"/>
          </p:cNvSpPr>
          <p:nvPr>
            <p:ph type="dt" sz="half" idx="10"/>
          </p:nvPr>
        </p:nvSpPr>
        <p:spPr/>
        <p:txBody>
          <a:bodyPr/>
          <a:lstStyle/>
          <a:p>
            <a:fld id="{F0F60687-E36C-45FE-A83E-71F7ACA5CEEB}" type="datetimeFigureOut">
              <a:rPr lang="en-AU" smtClean="0"/>
              <a:t>11/01/2021</a:t>
            </a:fld>
            <a:endParaRPr lang="en-AU"/>
          </a:p>
        </p:txBody>
      </p:sp>
      <p:sp>
        <p:nvSpPr>
          <p:cNvPr id="5" name="Footer Placeholder 4">
            <a:extLst>
              <a:ext uri="{FF2B5EF4-FFF2-40B4-BE49-F238E27FC236}">
                <a16:creationId xmlns:a16="http://schemas.microsoft.com/office/drawing/2014/main" id="{4E0D030D-4FDE-314B-9190-9E6D7E6FDE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BB2947A-D8DC-B042-941B-3AFE51286726}"/>
              </a:ext>
            </a:extLst>
          </p:cNvPr>
          <p:cNvSpPr>
            <a:spLocks noGrp="1"/>
          </p:cNvSpPr>
          <p:nvPr>
            <p:ph type="sldNum" sz="quarter" idx="12"/>
          </p:nvPr>
        </p:nvSpPr>
        <p:spPr/>
        <p:txBody>
          <a:bodyPr/>
          <a:lstStyle/>
          <a:p>
            <a:fld id="{C8753865-7F7B-49B7-852B-3E6E65345D72}" type="slidenum">
              <a:rPr lang="en-AU" smtClean="0"/>
              <a:t>‹#›</a:t>
            </a:fld>
            <a:endParaRPr lang="en-AU"/>
          </a:p>
        </p:txBody>
      </p:sp>
    </p:spTree>
    <p:extLst>
      <p:ext uri="{BB962C8B-B14F-4D97-AF65-F5344CB8AC3E}">
        <p14:creationId xmlns:p14="http://schemas.microsoft.com/office/powerpoint/2010/main" val="3401612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20B3-AD30-784B-9B7A-3994E3FC21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FF12F0-18C2-A34C-834C-8D4C2BDD18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413A48-9B3B-844D-BEB0-23BBB9785C0D}"/>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5" name="Footer Placeholder 4">
            <a:extLst>
              <a:ext uri="{FF2B5EF4-FFF2-40B4-BE49-F238E27FC236}">
                <a16:creationId xmlns:a16="http://schemas.microsoft.com/office/drawing/2014/main" id="{53F53C7E-9E2E-4946-9449-0328393B7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B36F7-5A40-184C-B001-3182F8180B16}"/>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17749592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B891-AFB5-834E-85E9-273F7E9CAF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508ACB-08CC-CB4B-AC43-3D4F213B46F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B919A0-C7AF-9A44-8ABF-4B98A2FC3E76}"/>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5" name="Footer Placeholder 4">
            <a:extLst>
              <a:ext uri="{FF2B5EF4-FFF2-40B4-BE49-F238E27FC236}">
                <a16:creationId xmlns:a16="http://schemas.microsoft.com/office/drawing/2014/main" id="{90B505A7-54C2-E646-A79B-849761123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D456A-7275-0E41-93BC-D7FF98F5AA6E}"/>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223297078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2">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id="{2CB63029-5051-334E-A168-95E5FE6D2915}"/>
              </a:ext>
            </a:extLst>
          </p:cNvPr>
          <p:cNvSpPr>
            <a:spLocks noGrp="1"/>
          </p:cNvSpPr>
          <p:nvPr>
            <p:ph type="body" sz="quarter" idx="12" hasCustomPrompt="1"/>
          </p:nvPr>
        </p:nvSpPr>
        <p:spPr>
          <a:xfrm>
            <a:off x="887316" y="1467223"/>
            <a:ext cx="8862676" cy="1439863"/>
          </a:xfrm>
        </p:spPr>
        <p:txBody>
          <a:bodyPr>
            <a:noAutofit/>
          </a:bodyPr>
          <a:lstStyle>
            <a:lvl1pPr marL="0" indent="0">
              <a:buNone/>
              <a:defRPr sz="4000" b="0" i="0" u="none">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4000" b="0" i="0" u="sng">
                <a:solidFill>
                  <a:schemeClr val="bg1"/>
                </a:solidFill>
                <a:latin typeface="Roboto Slab" pitchFamily="2" charset="0"/>
                <a:ea typeface="Roboto Slab" pitchFamily="2" charset="0"/>
                <a:cs typeface="Roboto" panose="02000000000000000000" pitchFamily="2" charset="0"/>
              </a:defRPr>
            </a:lvl2pPr>
            <a:lvl3pPr marL="914400" indent="0">
              <a:buNone/>
              <a:defRPr sz="4000" b="0" i="0" u="sng">
                <a:solidFill>
                  <a:schemeClr val="bg1"/>
                </a:solidFill>
                <a:latin typeface="Roboto Slab" pitchFamily="2" charset="0"/>
                <a:ea typeface="Roboto Slab" pitchFamily="2" charset="0"/>
                <a:cs typeface="Roboto" panose="02000000000000000000" pitchFamily="2" charset="0"/>
              </a:defRPr>
            </a:lvl3pPr>
            <a:lvl4pPr marL="1371600" indent="0">
              <a:buNone/>
              <a:defRPr sz="4000" b="0" i="0" u="sng">
                <a:solidFill>
                  <a:schemeClr val="bg1"/>
                </a:solidFill>
                <a:latin typeface="Roboto Slab" pitchFamily="2" charset="0"/>
                <a:ea typeface="Roboto Slab" pitchFamily="2" charset="0"/>
                <a:cs typeface="Roboto" panose="02000000000000000000" pitchFamily="2" charset="0"/>
              </a:defRPr>
            </a:lvl4pPr>
            <a:lvl5pPr marL="1828800" indent="0">
              <a:buNone/>
              <a:defRPr sz="4000" b="0" i="0" u="sng">
                <a:solidFill>
                  <a:schemeClr val="bg1"/>
                </a:solidFill>
                <a:latin typeface="Roboto Slab" pitchFamily="2" charset="0"/>
                <a:ea typeface="Roboto Slab" pitchFamily="2" charset="0"/>
                <a:cs typeface="Roboto" panose="02000000000000000000" pitchFamily="2" charset="0"/>
              </a:defRPr>
            </a:lvl5pPr>
          </a:lstStyle>
          <a:p>
            <a:pPr lvl="0"/>
            <a:r>
              <a:rPr lang="en-US"/>
              <a:t>REPORT TITLE CAN GO OVER SEVERAL LINES IF NEEDED</a:t>
            </a:r>
          </a:p>
        </p:txBody>
      </p:sp>
      <p:sp>
        <p:nvSpPr>
          <p:cNvPr id="27" name="Text Placeholder 8">
            <a:extLst>
              <a:ext uri="{FF2B5EF4-FFF2-40B4-BE49-F238E27FC236}">
                <a16:creationId xmlns:a16="http://schemas.microsoft.com/office/drawing/2014/main" id="{5AE05EF3-212B-1C4C-B613-7AFD1B18D20C}"/>
              </a:ext>
            </a:extLst>
          </p:cNvPr>
          <p:cNvSpPr>
            <a:spLocks noGrp="1"/>
          </p:cNvSpPr>
          <p:nvPr>
            <p:ph type="body" sz="quarter" idx="13" hasCustomPrompt="1"/>
          </p:nvPr>
        </p:nvSpPr>
        <p:spPr>
          <a:xfrm>
            <a:off x="867112" y="2992172"/>
            <a:ext cx="8488087" cy="1295400"/>
          </a:xfrm>
        </p:spPr>
        <p:txBody>
          <a:bodyPr>
            <a:noAutofit/>
          </a:bodyPr>
          <a:lstStyle>
            <a:lvl1pPr marL="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a:t>WITH A SUBHEADING THAT CAN GO OVER SEVERAL LINES IF NEEDED BUT I CAN’T THINK OF ANYTHING ELSE TO TYPE</a:t>
            </a:r>
          </a:p>
        </p:txBody>
      </p:sp>
      <p:pic>
        <p:nvPicPr>
          <p:cNvPr id="5" name="Picture 4">
            <a:extLst>
              <a:ext uri="{FF2B5EF4-FFF2-40B4-BE49-F238E27FC236}">
                <a16:creationId xmlns:a16="http://schemas.microsoft.com/office/drawing/2014/main" id="{FF1F9A25-F090-2C43-83DE-7F25C1C96032}"/>
              </a:ext>
            </a:extLst>
          </p:cNvPr>
          <p:cNvPicPr>
            <a:picLocks noChangeAspect="1"/>
          </p:cNvPicPr>
          <p:nvPr userDrawn="1"/>
        </p:nvPicPr>
        <p:blipFill rotWithShape="1">
          <a:blip r:embed="rId2"/>
          <a:srcRect l="41739" t="3183" r="6949" b="56222"/>
          <a:stretch/>
        </p:blipFill>
        <p:spPr>
          <a:xfrm>
            <a:off x="655983" y="5605670"/>
            <a:ext cx="4924944" cy="833996"/>
          </a:xfrm>
          <a:prstGeom prst="rect">
            <a:avLst/>
          </a:prstGeom>
        </p:spPr>
      </p:pic>
    </p:spTree>
    <p:extLst>
      <p:ext uri="{BB962C8B-B14F-4D97-AF65-F5344CB8AC3E}">
        <p14:creationId xmlns:p14="http://schemas.microsoft.com/office/powerpoint/2010/main" val="114368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let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663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tter">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1" y="55251"/>
            <a:ext cx="184731" cy="34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sz="1653"/>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8E732C92-E92B-B240-A2BF-4D86DF1310AC}"/>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9">
            <a:extLst>
              <a:ext uri="{FF2B5EF4-FFF2-40B4-BE49-F238E27FC236}">
                <a16:creationId xmlns:a16="http://schemas.microsoft.com/office/drawing/2014/main" id="{7129B229-CC47-FE41-BF22-08422ABC5880}"/>
              </a:ext>
            </a:extLst>
          </p:cNvPr>
          <p:cNvSpPr>
            <a:spLocks noGrp="1"/>
          </p:cNvSpPr>
          <p:nvPr>
            <p:ph sz="quarter" idx="13" hasCustomPrompt="1"/>
          </p:nvPr>
        </p:nvSpPr>
        <p:spPr>
          <a:xfrm>
            <a:off x="1158404" y="1022351"/>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Sections</a:t>
            </a:r>
          </a:p>
        </p:txBody>
      </p:sp>
      <p:sp>
        <p:nvSpPr>
          <p:cNvPr id="23" name="Text Placeholder 2">
            <a:extLst>
              <a:ext uri="{FF2B5EF4-FFF2-40B4-BE49-F238E27FC236}">
                <a16:creationId xmlns:a16="http://schemas.microsoft.com/office/drawing/2014/main" id="{1D10D64B-B19E-5349-A1A6-A5F514384C3D}"/>
              </a:ext>
            </a:extLst>
          </p:cNvPr>
          <p:cNvSpPr>
            <a:spLocks noGrp="1"/>
          </p:cNvSpPr>
          <p:nvPr>
            <p:ph type="body" sz="quarter" idx="16" hasCustomPrompt="1"/>
          </p:nvPr>
        </p:nvSpPr>
        <p:spPr>
          <a:xfrm>
            <a:off x="1808455" y="1622729"/>
            <a:ext cx="9250558" cy="4184347"/>
          </a:xfrm>
        </p:spPr>
        <p:txBody>
          <a:bodyPr>
            <a:normAutofit/>
          </a:bodyPr>
          <a:lstStyle>
            <a:lvl1pPr marL="0" indent="0">
              <a:buNone/>
              <a:defRPr sz="11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01 : Section</a:t>
            </a:r>
          </a:p>
          <a:p>
            <a:pPr lvl="0"/>
            <a:r>
              <a:rPr lang="en-US"/>
              <a:t>02 : Section</a:t>
            </a:r>
          </a:p>
          <a:p>
            <a:pPr lvl="0"/>
            <a:r>
              <a:rPr lang="en-US"/>
              <a:t>03 : Section</a:t>
            </a:r>
          </a:p>
        </p:txBody>
      </p:sp>
      <p:sp>
        <p:nvSpPr>
          <p:cNvPr id="8" name="Rectangle 3">
            <a:extLst>
              <a:ext uri="{FF2B5EF4-FFF2-40B4-BE49-F238E27FC236}">
                <a16:creationId xmlns:a16="http://schemas.microsoft.com/office/drawing/2014/main" id="{17F96363-A5F4-5F49-B213-7F566BAF8670}"/>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8E792C5-797D-5F48-917C-1CA189CF81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Content Placeholder 14"/>
          <p:cNvSpPr>
            <a:spLocks noGrp="1"/>
          </p:cNvSpPr>
          <p:nvPr>
            <p:ph sz="quarter" idx="14"/>
          </p:nvPr>
        </p:nvSpPr>
        <p:spPr>
          <a:xfrm>
            <a:off x="3082743" y="1757176"/>
            <a:ext cx="4228905" cy="4930406"/>
          </a:xfrm>
        </p:spPr>
        <p:txBody>
          <a:bodyPr>
            <a:normAutofit/>
          </a:bodyPr>
          <a:lstStyle>
            <a:lvl1pPr marL="342900" indent="-342900">
              <a:buFont typeface="+mj-lt"/>
              <a:buAutoNum type="alphaUcPeriod"/>
              <a:defRPr sz="1100">
                <a:latin typeface="Roboto" panose="02000000000000000000" pitchFamily="2" charset="0"/>
                <a:ea typeface="Roboto" panose="02000000000000000000" pitchFamily="2" charset="0"/>
                <a:cs typeface="Roboto" panose="02000000000000000000" pitchFamily="2" charset="0"/>
              </a:defRPr>
            </a:lvl1pPr>
            <a:lvl2pPr marL="457200" indent="0">
              <a:buNone/>
              <a:defRPr sz="1100">
                <a:latin typeface="Roboto" panose="02000000000000000000" pitchFamily="2" charset="0"/>
                <a:ea typeface="Roboto" panose="02000000000000000000" pitchFamily="2" charset="0"/>
                <a:cs typeface="Roboto" panose="02000000000000000000" pitchFamily="2" charset="0"/>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8" name="Slide Number Placeholder 4">
            <a:extLst>
              <a:ext uri="{FF2B5EF4-FFF2-40B4-BE49-F238E27FC236}">
                <a16:creationId xmlns:a16="http://schemas.microsoft.com/office/drawing/2014/main" id="{482F27D0-9E9F-654A-8A88-99A797D2F740}"/>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32" name="Content Placeholder 9">
            <a:extLst>
              <a:ext uri="{FF2B5EF4-FFF2-40B4-BE49-F238E27FC236}">
                <a16:creationId xmlns:a16="http://schemas.microsoft.com/office/drawing/2014/main" id="{4CBD5C63-7864-D74E-8748-2D748177E17B}"/>
              </a:ext>
            </a:extLst>
          </p:cNvPr>
          <p:cNvSpPr>
            <a:spLocks noGrp="1"/>
          </p:cNvSpPr>
          <p:nvPr>
            <p:ph sz="quarter" idx="13" hasCustomPrompt="1"/>
          </p:nvPr>
        </p:nvSpPr>
        <p:spPr>
          <a:xfrm>
            <a:off x="1158404" y="1022351"/>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Table of contents</a:t>
            </a:r>
          </a:p>
        </p:txBody>
      </p:sp>
      <p:sp>
        <p:nvSpPr>
          <p:cNvPr id="33" name="Text Placeholder 2">
            <a:extLst>
              <a:ext uri="{FF2B5EF4-FFF2-40B4-BE49-F238E27FC236}">
                <a16:creationId xmlns:a16="http://schemas.microsoft.com/office/drawing/2014/main" id="{BD7DA850-6F5F-9E4D-8A65-77C375D6D763}"/>
              </a:ext>
            </a:extLst>
          </p:cNvPr>
          <p:cNvSpPr>
            <a:spLocks noGrp="1"/>
          </p:cNvSpPr>
          <p:nvPr>
            <p:ph type="body" sz="quarter" idx="16" hasCustomPrompt="1"/>
          </p:nvPr>
        </p:nvSpPr>
        <p:spPr>
          <a:xfrm>
            <a:off x="1808455" y="1622729"/>
            <a:ext cx="9250558" cy="4184347"/>
          </a:xfrm>
        </p:spPr>
        <p:txBody>
          <a:bodyPr>
            <a:normAutofit/>
          </a:bodyPr>
          <a:lstStyle>
            <a:lvl1pPr marL="0" indent="0">
              <a:buNone/>
              <a:defRPr sz="11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01 : Section</a:t>
            </a:r>
          </a:p>
          <a:p>
            <a:pPr lvl="0"/>
            <a:r>
              <a:rPr lang="en-US"/>
              <a:t>02 : Section</a:t>
            </a:r>
          </a:p>
          <a:p>
            <a:pPr lvl="0"/>
            <a:r>
              <a:rPr lang="en-US"/>
              <a:t>03 : Section</a:t>
            </a:r>
          </a:p>
        </p:txBody>
      </p:sp>
      <p:sp>
        <p:nvSpPr>
          <p:cNvPr id="35" name="Rectangle 3">
            <a:extLst>
              <a:ext uri="{FF2B5EF4-FFF2-40B4-BE49-F238E27FC236}">
                <a16:creationId xmlns:a16="http://schemas.microsoft.com/office/drawing/2014/main" id="{03C087E2-4CAB-4C4B-B434-5DDA2895D90A}"/>
              </a:ext>
            </a:extLst>
          </p:cNvPr>
          <p:cNvSpPr>
            <a:spLocks noChangeArrowheads="1"/>
          </p:cNvSpPr>
          <p:nvPr userDrawn="1"/>
        </p:nvSpPr>
        <p:spPr bwMode="auto">
          <a:xfrm>
            <a:off x="1145001" y="6211300"/>
            <a:ext cx="929363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consumer</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 name, department or agency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C3D69-DB71-2543-AEAA-340E7E5D20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4146245" y="5614588"/>
            <a:ext cx="6495999" cy="663882"/>
          </a:xfrm>
        </p:spPr>
        <p:txBody>
          <a:bodyPr>
            <a:normAutofit/>
          </a:bodyPr>
          <a:lstStyle>
            <a:lvl1pPr marL="0" indent="0">
              <a:lnSpc>
                <a:spcPct val="100000"/>
              </a:lnSpc>
              <a:buNone/>
              <a:defRPr sz="12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Brief introduction</a:t>
            </a:r>
          </a:p>
        </p:txBody>
      </p:sp>
      <p:sp>
        <p:nvSpPr>
          <p:cNvPr id="22" name="Text Placeholder 13">
            <a:extLst>
              <a:ext uri="{FF2B5EF4-FFF2-40B4-BE49-F238E27FC236}">
                <a16:creationId xmlns:a16="http://schemas.microsoft.com/office/drawing/2014/main" id="{88051653-2AE6-9048-8748-BA21E1A251BF}"/>
              </a:ext>
            </a:extLst>
          </p:cNvPr>
          <p:cNvSpPr>
            <a:spLocks noGrp="1"/>
          </p:cNvSpPr>
          <p:nvPr>
            <p:ph type="body" sz="quarter" idx="10" hasCustomPrompt="1"/>
          </p:nvPr>
        </p:nvSpPr>
        <p:spPr>
          <a:xfrm>
            <a:off x="3229948" y="4571480"/>
            <a:ext cx="1045094" cy="481046"/>
          </a:xfrm>
        </p:spPr>
        <p:txBody>
          <a:bodyPr>
            <a:noAutofit/>
          </a:bodyPr>
          <a:lstStyle>
            <a:lvl1pPr marL="0" indent="0">
              <a:buNone/>
              <a:defRPr sz="3200">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02 :</a:t>
            </a:r>
          </a:p>
        </p:txBody>
      </p:sp>
      <p:sp>
        <p:nvSpPr>
          <p:cNvPr id="24" name="Text Placeholder 13">
            <a:extLst>
              <a:ext uri="{FF2B5EF4-FFF2-40B4-BE49-F238E27FC236}">
                <a16:creationId xmlns:a16="http://schemas.microsoft.com/office/drawing/2014/main" id="{15EFBF00-4682-CA42-BD88-BAFE72211B56}"/>
              </a:ext>
            </a:extLst>
          </p:cNvPr>
          <p:cNvSpPr>
            <a:spLocks noGrp="1"/>
          </p:cNvSpPr>
          <p:nvPr>
            <p:ph type="body" sz="quarter" idx="11" hasCustomPrompt="1"/>
          </p:nvPr>
        </p:nvSpPr>
        <p:spPr>
          <a:xfrm>
            <a:off x="4146245" y="4581129"/>
            <a:ext cx="6115141" cy="942795"/>
          </a:xfrm>
        </p:spPr>
        <p:txBody>
          <a:bodyPr>
            <a:noAutofit/>
          </a:bodyPr>
          <a:lstStyle>
            <a:lvl1pPr marL="0" indent="0">
              <a:buNone/>
              <a:defRPr sz="3200" u="sng">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Chapter break heading can be quite long</a:t>
            </a:r>
          </a:p>
        </p:txBody>
      </p:sp>
    </p:spTree>
    <p:extLst>
      <p:ext uri="{BB962C8B-B14F-4D97-AF65-F5344CB8AC3E}">
        <p14:creationId xmlns:p14="http://schemas.microsoft.com/office/powerpoint/2010/main" val="379573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1C6F9-2E19-1142-B826-81E8708A29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1753364" y="4606476"/>
            <a:ext cx="6495999" cy="663882"/>
          </a:xfrm>
        </p:spPr>
        <p:txBody>
          <a:bodyPr>
            <a:normAutofit/>
          </a:bodyPr>
          <a:lstStyle>
            <a:lvl1pPr marL="0" indent="0">
              <a:lnSpc>
                <a:spcPct val="100000"/>
              </a:lnSpc>
              <a:buNone/>
              <a:defRPr sz="12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Brief introduction</a:t>
            </a:r>
          </a:p>
        </p:txBody>
      </p:sp>
      <p:sp>
        <p:nvSpPr>
          <p:cNvPr id="22" name="Text Placeholder 13">
            <a:extLst>
              <a:ext uri="{FF2B5EF4-FFF2-40B4-BE49-F238E27FC236}">
                <a16:creationId xmlns:a16="http://schemas.microsoft.com/office/drawing/2014/main" id="{88051653-2AE6-9048-8748-BA21E1A251BF}"/>
              </a:ext>
            </a:extLst>
          </p:cNvPr>
          <p:cNvSpPr>
            <a:spLocks noGrp="1"/>
          </p:cNvSpPr>
          <p:nvPr>
            <p:ph type="body" sz="quarter" idx="10" hasCustomPrompt="1"/>
          </p:nvPr>
        </p:nvSpPr>
        <p:spPr>
          <a:xfrm>
            <a:off x="837067" y="3563368"/>
            <a:ext cx="1045094" cy="481046"/>
          </a:xfrm>
        </p:spPr>
        <p:txBody>
          <a:bodyPr>
            <a:noAutofit/>
          </a:bodyPr>
          <a:lstStyle>
            <a:lvl1pPr marL="0" indent="0">
              <a:buNone/>
              <a:defRPr sz="3200">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03 :</a:t>
            </a:r>
          </a:p>
        </p:txBody>
      </p:sp>
      <p:sp>
        <p:nvSpPr>
          <p:cNvPr id="24" name="Text Placeholder 13">
            <a:extLst>
              <a:ext uri="{FF2B5EF4-FFF2-40B4-BE49-F238E27FC236}">
                <a16:creationId xmlns:a16="http://schemas.microsoft.com/office/drawing/2014/main" id="{15EFBF00-4682-CA42-BD88-BAFE72211B56}"/>
              </a:ext>
            </a:extLst>
          </p:cNvPr>
          <p:cNvSpPr>
            <a:spLocks noGrp="1"/>
          </p:cNvSpPr>
          <p:nvPr>
            <p:ph type="body" sz="quarter" idx="11" hasCustomPrompt="1"/>
          </p:nvPr>
        </p:nvSpPr>
        <p:spPr>
          <a:xfrm>
            <a:off x="1753364" y="3573017"/>
            <a:ext cx="6115141" cy="942795"/>
          </a:xfrm>
        </p:spPr>
        <p:txBody>
          <a:bodyPr>
            <a:noAutofit/>
          </a:bodyPr>
          <a:lstStyle>
            <a:lvl1pPr marL="0" indent="0">
              <a:buNone/>
              <a:defRPr sz="3200" u="sng">
                <a:solidFill>
                  <a:srgbClr val="3F4444"/>
                </a:solidFill>
                <a:latin typeface="Roboto Slab" pitchFamily="2" charset="0"/>
                <a:ea typeface="Roboto Slab" pitchFamily="2" charset="0"/>
              </a:defRPr>
            </a:lvl1pPr>
            <a:lvl2pPr marL="457200" indent="0">
              <a:buNone/>
              <a:defRPr sz="3200">
                <a:solidFill>
                  <a:srgbClr val="3F4444"/>
                </a:solidFill>
                <a:latin typeface="Roboto Slab" pitchFamily="2" charset="0"/>
                <a:ea typeface="Roboto Slab" pitchFamily="2" charset="0"/>
              </a:defRPr>
            </a:lvl2pPr>
            <a:lvl3pPr marL="914400" indent="0">
              <a:buNone/>
              <a:defRPr sz="3200">
                <a:solidFill>
                  <a:srgbClr val="3F4444"/>
                </a:solidFill>
                <a:latin typeface="Roboto Slab" pitchFamily="2" charset="0"/>
                <a:ea typeface="Roboto Slab" pitchFamily="2" charset="0"/>
              </a:defRPr>
            </a:lvl3pPr>
            <a:lvl4pPr marL="1371600" indent="0">
              <a:buNone/>
              <a:defRPr sz="3200">
                <a:solidFill>
                  <a:srgbClr val="3F4444"/>
                </a:solidFill>
                <a:latin typeface="Roboto Slab" pitchFamily="2" charset="0"/>
                <a:ea typeface="Roboto Slab" pitchFamily="2" charset="0"/>
              </a:defRPr>
            </a:lvl4pPr>
            <a:lvl5pPr marL="1828800" indent="0">
              <a:buNone/>
              <a:defRPr sz="3200">
                <a:solidFill>
                  <a:srgbClr val="3F4444"/>
                </a:solidFill>
                <a:latin typeface="Roboto Slab" pitchFamily="2" charset="0"/>
                <a:ea typeface="Roboto Slab" pitchFamily="2" charset="0"/>
              </a:defRPr>
            </a:lvl5pPr>
          </a:lstStyle>
          <a:p>
            <a:pPr lvl="0"/>
            <a:r>
              <a:rPr lang="en-US"/>
              <a:t>Chapter break heading can be quite long</a:t>
            </a:r>
          </a:p>
        </p:txBody>
      </p:sp>
    </p:spTree>
    <p:extLst>
      <p:ext uri="{BB962C8B-B14F-4D97-AF65-F5344CB8AC3E}">
        <p14:creationId xmlns:p14="http://schemas.microsoft.com/office/powerpoint/2010/main" val="74412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1 with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1158405"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1168207"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1163407"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1168205"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6361877"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2" name="Rectangle 3">
            <a:extLst>
              <a:ext uri="{FF2B5EF4-FFF2-40B4-BE49-F238E27FC236}">
                <a16:creationId xmlns:a16="http://schemas.microsoft.com/office/drawing/2014/main" id="{5C6AD79F-667E-3642-9537-EE804D1C3162}"/>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pic>
        <p:nvPicPr>
          <p:cNvPr id="11" name="Picture 10">
            <a:extLst>
              <a:ext uri="{FF2B5EF4-FFF2-40B4-BE49-F238E27FC236}">
                <a16:creationId xmlns:a16="http://schemas.microsoft.com/office/drawing/2014/main" id="{BEA4A728-ACB1-481F-8E89-088D93252BED}"/>
              </a:ext>
            </a:extLst>
          </p:cNvPr>
          <p:cNvPicPr>
            <a:picLocks noChangeAspect="1"/>
          </p:cNvPicPr>
          <p:nvPr userDrawn="1"/>
        </p:nvPicPr>
        <p:blipFill rotWithShape="1">
          <a:blip r:embed="rId2"/>
          <a:srcRect l="73807" t="87801" r="12382" b="2222"/>
          <a:stretch/>
        </p:blipFill>
        <p:spPr>
          <a:xfrm>
            <a:off x="9197883" y="6173788"/>
            <a:ext cx="1683879" cy="6842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90ED-6E6C-8F4A-A84A-3CDF6507CD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8637BC-9B52-3A44-901B-5390B715945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E16534-0EE4-4A4E-9997-92A1C847944D}"/>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5" name="Footer Placeholder 4">
            <a:extLst>
              <a:ext uri="{FF2B5EF4-FFF2-40B4-BE49-F238E27FC236}">
                <a16:creationId xmlns:a16="http://schemas.microsoft.com/office/drawing/2014/main" id="{CBC995E8-F545-F948-A5FB-9AC302FB3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EAC80-6947-414E-B805-5D1114880A3A}"/>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77284011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ody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1158405"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1168207"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1163407"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1168205"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E2C82B-7E9E-BE45-926A-783BC1A90EC0}"/>
              </a:ext>
            </a:extLst>
          </p:cNvPr>
          <p:cNvSpPr>
            <a:spLocks noGrp="1"/>
          </p:cNvSpPr>
          <p:nvPr>
            <p:ph idx="21"/>
          </p:nvPr>
        </p:nvSpPr>
        <p:spPr>
          <a:xfrm>
            <a:off x="6361876" y="1760638"/>
            <a:ext cx="4941473" cy="318053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a:extLst>
              <a:ext uri="{FF2B5EF4-FFF2-40B4-BE49-F238E27FC236}">
                <a16:creationId xmlns:a16="http://schemas.microsoft.com/office/drawing/2014/main" id="{FCE4A6EE-D722-EE40-8943-0FE9A6F09D3C}"/>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246881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1158405"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1168207"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1163407"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1168205"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4">
            <a:extLst>
              <a:ext uri="{FF2B5EF4-FFF2-40B4-BE49-F238E27FC236}">
                <a16:creationId xmlns:a16="http://schemas.microsoft.com/office/drawing/2014/main" id="{5CF911EE-BE2D-994D-9530-152FC0142E54}"/>
              </a:ext>
            </a:extLst>
          </p:cNvPr>
          <p:cNvSpPr>
            <a:spLocks noGrp="1"/>
          </p:cNvSpPr>
          <p:nvPr>
            <p:ph type="pic" sz="quarter" idx="10"/>
          </p:nvPr>
        </p:nvSpPr>
        <p:spPr>
          <a:xfrm>
            <a:off x="6361876" y="1760639"/>
            <a:ext cx="4697137"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13" name="Rectangle 3">
            <a:extLst>
              <a:ext uri="{FF2B5EF4-FFF2-40B4-BE49-F238E27FC236}">
                <a16:creationId xmlns:a16="http://schemas.microsoft.com/office/drawing/2014/main" id="{D60F0190-2562-B245-B194-C602D63B5137}"/>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193031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22511"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2" name="Content Placeholder 2">
            <a:extLst>
              <a:ext uri="{FF2B5EF4-FFF2-40B4-BE49-F238E27FC236}">
                <a16:creationId xmlns:a16="http://schemas.microsoft.com/office/drawing/2014/main" id="{F7966F91-0175-6A4F-A228-640F23EA346F}"/>
              </a:ext>
            </a:extLst>
          </p:cNvPr>
          <p:cNvSpPr>
            <a:spLocks noGrp="1"/>
          </p:cNvSpPr>
          <p:nvPr>
            <p:ph idx="1"/>
          </p:nvPr>
        </p:nvSpPr>
        <p:spPr>
          <a:xfrm>
            <a:off x="5965948" y="2119002"/>
            <a:ext cx="4949324" cy="1075337"/>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4" name="Text Placeholder 13">
            <a:extLst>
              <a:ext uri="{FF2B5EF4-FFF2-40B4-BE49-F238E27FC236}">
                <a16:creationId xmlns:a16="http://schemas.microsoft.com/office/drawing/2014/main" id="{27D8449A-2B41-744C-8222-314615A8B965}"/>
              </a:ext>
            </a:extLst>
          </p:cNvPr>
          <p:cNvSpPr>
            <a:spLocks noGrp="1"/>
          </p:cNvSpPr>
          <p:nvPr>
            <p:ph type="body" sz="quarter" idx="15" hasCustomPrompt="1"/>
          </p:nvPr>
        </p:nvSpPr>
        <p:spPr>
          <a:xfrm>
            <a:off x="5975750" y="1760638"/>
            <a:ext cx="4945317" cy="268381"/>
          </a:xfrm>
        </p:spPr>
        <p:txBody>
          <a:bodyPr>
            <a:noAutofit/>
          </a:bodyPr>
          <a:lstStyle>
            <a:lvl1pPr marL="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2</a:t>
            </a:r>
          </a:p>
        </p:txBody>
      </p:sp>
      <p:sp>
        <p:nvSpPr>
          <p:cNvPr id="25" name="Text Placeholder 17">
            <a:extLst>
              <a:ext uri="{FF2B5EF4-FFF2-40B4-BE49-F238E27FC236}">
                <a16:creationId xmlns:a16="http://schemas.microsoft.com/office/drawing/2014/main" id="{C52F57D4-83B2-CD4E-9AE8-511CBC290584}"/>
              </a:ext>
            </a:extLst>
          </p:cNvPr>
          <p:cNvSpPr>
            <a:spLocks noGrp="1"/>
          </p:cNvSpPr>
          <p:nvPr>
            <p:ph type="body" sz="quarter" idx="17" hasCustomPrompt="1"/>
          </p:nvPr>
        </p:nvSpPr>
        <p:spPr>
          <a:xfrm>
            <a:off x="5970950" y="3412087"/>
            <a:ext cx="4945317" cy="242513"/>
          </a:xfrm>
        </p:spPr>
        <p:txBody>
          <a:bodyPr>
            <a:noAutofit/>
          </a:bodyPr>
          <a:lstStyle>
            <a:lvl1pPr marL="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cap="all" spc="150" baseline="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LEVEL HEADING 3</a:t>
            </a:r>
          </a:p>
        </p:txBody>
      </p:sp>
      <p:sp>
        <p:nvSpPr>
          <p:cNvPr id="27" name="Content Placeholder 2">
            <a:extLst>
              <a:ext uri="{FF2B5EF4-FFF2-40B4-BE49-F238E27FC236}">
                <a16:creationId xmlns:a16="http://schemas.microsoft.com/office/drawing/2014/main" id="{4B41B998-DFC3-ED4A-8020-58A0FBC95663}"/>
              </a:ext>
            </a:extLst>
          </p:cNvPr>
          <p:cNvSpPr>
            <a:spLocks noGrp="1"/>
          </p:cNvSpPr>
          <p:nvPr>
            <p:ph idx="20"/>
          </p:nvPr>
        </p:nvSpPr>
        <p:spPr>
          <a:xfrm>
            <a:off x="5975748" y="3749290"/>
            <a:ext cx="4941473" cy="1119870"/>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4">
            <a:extLst>
              <a:ext uri="{FF2B5EF4-FFF2-40B4-BE49-F238E27FC236}">
                <a16:creationId xmlns:a16="http://schemas.microsoft.com/office/drawing/2014/main" id="{5CF911EE-BE2D-994D-9530-152FC0142E54}"/>
              </a:ext>
            </a:extLst>
          </p:cNvPr>
          <p:cNvSpPr>
            <a:spLocks noGrp="1"/>
          </p:cNvSpPr>
          <p:nvPr>
            <p:ph type="pic" sz="quarter" idx="10"/>
          </p:nvPr>
        </p:nvSpPr>
        <p:spPr>
          <a:xfrm>
            <a:off x="1095973" y="1760639"/>
            <a:ext cx="4697137"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13" name="Rectangle 3">
            <a:extLst>
              <a:ext uri="{FF2B5EF4-FFF2-40B4-BE49-F238E27FC236}">
                <a16:creationId xmlns:a16="http://schemas.microsoft.com/office/drawing/2014/main" id="{8D35A882-2D36-AD43-8E5B-751BACB2CFA1}"/>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217523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2708"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6361877"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1" name="Text Placeholder 10">
            <a:extLst>
              <a:ext uri="{FF2B5EF4-FFF2-40B4-BE49-F238E27FC236}">
                <a16:creationId xmlns:a16="http://schemas.microsoft.com/office/drawing/2014/main" id="{B9DDBBDA-53EF-2847-BF93-A7527F7D0DC8}"/>
              </a:ext>
            </a:extLst>
          </p:cNvPr>
          <p:cNvSpPr>
            <a:spLocks noGrp="1"/>
          </p:cNvSpPr>
          <p:nvPr>
            <p:ph type="body" sz="quarter" idx="27" hasCustomPrompt="1"/>
          </p:nvPr>
        </p:nvSpPr>
        <p:spPr>
          <a:xfrm>
            <a:off x="1411571"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9" name="Rectangle 3">
            <a:extLst>
              <a:ext uri="{FF2B5EF4-FFF2-40B4-BE49-F238E27FC236}">
                <a16:creationId xmlns:a16="http://schemas.microsoft.com/office/drawing/2014/main" id="{5D8FBDBE-8930-6B47-86D0-12E4E43E16BC}"/>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1293123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6361877"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2" name="Picture Placeholder 14">
            <a:extLst>
              <a:ext uri="{FF2B5EF4-FFF2-40B4-BE49-F238E27FC236}">
                <a16:creationId xmlns:a16="http://schemas.microsoft.com/office/drawing/2014/main" id="{3A7A88E4-3EAB-494D-B30A-64B09EE4959E}"/>
              </a:ext>
            </a:extLst>
          </p:cNvPr>
          <p:cNvSpPr>
            <a:spLocks noGrp="1"/>
          </p:cNvSpPr>
          <p:nvPr>
            <p:ph type="pic" sz="quarter" idx="10"/>
          </p:nvPr>
        </p:nvSpPr>
        <p:spPr>
          <a:xfrm>
            <a:off x="1168204" y="1772816"/>
            <a:ext cx="4939525"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9" name="Rectangle 3">
            <a:extLst>
              <a:ext uri="{FF2B5EF4-FFF2-40B4-BE49-F238E27FC236}">
                <a16:creationId xmlns:a16="http://schemas.microsoft.com/office/drawing/2014/main" id="{79C61AFE-9155-C948-81FF-1C261391F15C}"/>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502268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and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29" name="Text Placeholder 10">
            <a:extLst>
              <a:ext uri="{FF2B5EF4-FFF2-40B4-BE49-F238E27FC236}">
                <a16:creationId xmlns:a16="http://schemas.microsoft.com/office/drawing/2014/main" id="{C95211DD-D298-8E4D-9EEA-478D5AAA2ABA}"/>
              </a:ext>
            </a:extLst>
          </p:cNvPr>
          <p:cNvSpPr>
            <a:spLocks noGrp="1"/>
          </p:cNvSpPr>
          <p:nvPr>
            <p:ph type="body" sz="quarter" idx="26" hasCustomPrompt="1"/>
          </p:nvPr>
        </p:nvSpPr>
        <p:spPr>
          <a:xfrm>
            <a:off x="1161151" y="1760639"/>
            <a:ext cx="4697137"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Text box copy, Lorem ipsum dolor sit </a:t>
            </a:r>
            <a:r>
              <a:rPr lang="en-US" err="1"/>
              <a:t>amet</a:t>
            </a:r>
            <a:r>
              <a:rPr lang="en-US"/>
              <a:t>, an </a:t>
            </a:r>
            <a:r>
              <a:rPr lang="en-US" err="1"/>
              <a:t>pri</a:t>
            </a:r>
            <a:r>
              <a:rPr lang="en-US"/>
              <a:t> dicit </a:t>
            </a:r>
            <a:r>
              <a:rPr lang="en-US" err="1"/>
              <a:t>aperiri</a:t>
            </a:r>
            <a:r>
              <a:rPr lang="en-US"/>
              <a:t> </a:t>
            </a:r>
            <a:r>
              <a:rPr lang="en-US" err="1"/>
              <a:t>voluptatum</a:t>
            </a:r>
            <a:r>
              <a:rPr lang="en-US"/>
              <a:t>, qui at </a:t>
            </a:r>
            <a:r>
              <a:rPr lang="en-US" err="1"/>
              <a:t>harum</a:t>
            </a:r>
            <a:r>
              <a:rPr lang="en-US"/>
              <a:t> </a:t>
            </a:r>
            <a:r>
              <a:rPr lang="en-US" err="1"/>
              <a:t>percipitur</a:t>
            </a:r>
            <a:r>
              <a:rPr lang="en-US"/>
              <a:t>, at </a:t>
            </a:r>
            <a:r>
              <a:rPr lang="en-US" err="1"/>
              <a:t>natum</a:t>
            </a:r>
            <a:r>
              <a:rPr lang="en-US"/>
              <a:t> </a:t>
            </a:r>
            <a:r>
              <a:rPr lang="en-US" err="1"/>
              <a:t>ceteros</a:t>
            </a:r>
            <a:r>
              <a:rPr lang="en-US"/>
              <a:t> est. Cu </a:t>
            </a:r>
            <a:r>
              <a:rPr lang="en-US" err="1"/>
              <a:t>ius</a:t>
            </a:r>
            <a:r>
              <a:rPr lang="en-US"/>
              <a:t> facer </a:t>
            </a:r>
            <a:r>
              <a:rPr lang="en-US" err="1"/>
              <a:t>putant</a:t>
            </a:r>
            <a:r>
              <a:rPr lang="en-US"/>
              <a:t> </a:t>
            </a:r>
            <a:r>
              <a:rPr lang="en-US" err="1"/>
              <a:t>quaeque</a:t>
            </a:r>
            <a:r>
              <a:rPr lang="en-US"/>
              <a:t>, ne cum dolor </a:t>
            </a:r>
            <a:r>
              <a:rPr lang="en-US" err="1"/>
              <a:t>persequeris</a:t>
            </a:r>
            <a:r>
              <a:rPr lang="en-US"/>
              <a:t>. </a:t>
            </a:r>
            <a:r>
              <a:rPr lang="en-US" err="1"/>
              <a:t>Mea</a:t>
            </a:r>
            <a:r>
              <a:rPr lang="en-US"/>
              <a:t> alia </a:t>
            </a:r>
            <a:r>
              <a:rPr lang="en-US" err="1"/>
              <a:t>tollit</a:t>
            </a:r>
            <a:r>
              <a:rPr lang="en-US"/>
              <a:t> </a:t>
            </a:r>
            <a:r>
              <a:rPr lang="en-US" err="1"/>
              <a:t>qualisque</a:t>
            </a:r>
            <a:r>
              <a:rPr lang="en-US"/>
              <a:t> </a:t>
            </a:r>
            <a:r>
              <a:rPr lang="en-US" err="1"/>
              <a:t>ea</a:t>
            </a:r>
            <a:r>
              <a:rPr lang="en-US"/>
              <a:t>, </a:t>
            </a:r>
            <a:r>
              <a:rPr lang="en-US" err="1"/>
              <a:t>natum</a:t>
            </a:r>
            <a:r>
              <a:rPr lang="en-US"/>
              <a:t> fugit </a:t>
            </a:r>
            <a:r>
              <a:rPr lang="en-US" err="1"/>
              <a:t>intellegat</a:t>
            </a:r>
            <a:r>
              <a:rPr lang="en-US"/>
              <a:t> </a:t>
            </a:r>
            <a:r>
              <a:rPr lang="en-US" err="1"/>
              <a:t>sed</a:t>
            </a:r>
            <a:r>
              <a:rPr lang="en-US"/>
              <a:t> an. Animal </a:t>
            </a:r>
            <a:r>
              <a:rPr lang="en-US" err="1"/>
              <a:t>virtute</a:t>
            </a:r>
            <a:r>
              <a:rPr lang="en-US"/>
              <a:t> </a:t>
            </a:r>
            <a:r>
              <a:rPr lang="en-US" err="1"/>
              <a:t>pertinax</a:t>
            </a:r>
            <a:r>
              <a:rPr lang="en-US"/>
              <a:t> an qui, </a:t>
            </a:r>
            <a:r>
              <a:rPr lang="en-US" err="1"/>
              <a:t>malis</a:t>
            </a:r>
            <a:r>
              <a:rPr lang="en-US"/>
              <a:t> </a:t>
            </a:r>
            <a:r>
              <a:rPr lang="en-US" err="1"/>
              <a:t>persius</a:t>
            </a:r>
            <a:r>
              <a:rPr lang="en-US"/>
              <a:t> ex est. </a:t>
            </a:r>
            <a:r>
              <a:rPr lang="en-US" err="1"/>
              <a:t>Modo</a:t>
            </a:r>
            <a:r>
              <a:rPr lang="en-US"/>
              <a:t> </a:t>
            </a:r>
            <a:r>
              <a:rPr lang="en-US" err="1"/>
              <a:t>movet</a:t>
            </a:r>
            <a:r>
              <a:rPr lang="en-US"/>
              <a:t> </a:t>
            </a:r>
            <a:r>
              <a:rPr lang="en-US" err="1"/>
              <a:t>sensibus</a:t>
            </a:r>
            <a:r>
              <a:rPr lang="en-US"/>
              <a:t> </a:t>
            </a:r>
            <a:r>
              <a:rPr lang="en-US" err="1"/>
              <a:t>eu</a:t>
            </a:r>
            <a:r>
              <a:rPr lang="en-US"/>
              <a:t> </a:t>
            </a:r>
            <a:r>
              <a:rPr lang="en-US" err="1"/>
              <a:t>vix</a:t>
            </a:r>
            <a:r>
              <a:rPr lang="en-US"/>
              <a:t>, an </a:t>
            </a:r>
            <a:r>
              <a:rPr lang="en-US" err="1"/>
              <a:t>esse</a:t>
            </a:r>
            <a:r>
              <a:rPr lang="en-US"/>
              <a:t> </a:t>
            </a:r>
            <a:r>
              <a:rPr lang="en-US" err="1"/>
              <a:t>tibique</a:t>
            </a:r>
            <a:r>
              <a:rPr lang="en-US"/>
              <a:t> </a:t>
            </a:r>
            <a:r>
              <a:rPr lang="en-US" err="1"/>
              <a:t>pertinacia</a:t>
            </a:r>
            <a:r>
              <a:rPr lang="en-US"/>
              <a:t>.</a:t>
            </a:r>
          </a:p>
          <a:p>
            <a:pPr lvl="0"/>
            <a:r>
              <a:rPr lang="en-US"/>
              <a:t>No </a:t>
            </a:r>
            <a:r>
              <a:rPr lang="en-US" err="1"/>
              <a:t>eam</a:t>
            </a:r>
            <a:r>
              <a:rPr lang="en-US"/>
              <a:t> </a:t>
            </a:r>
            <a:r>
              <a:rPr lang="en-US" err="1"/>
              <a:t>soleat</a:t>
            </a:r>
            <a:r>
              <a:rPr lang="en-US"/>
              <a:t> </a:t>
            </a:r>
            <a:r>
              <a:rPr lang="en-US" err="1"/>
              <a:t>copiosae</a:t>
            </a:r>
            <a:r>
              <a:rPr lang="en-US"/>
              <a:t> </a:t>
            </a:r>
            <a:r>
              <a:rPr lang="en-US" err="1"/>
              <a:t>persecuti</a:t>
            </a:r>
            <a:r>
              <a:rPr lang="en-US"/>
              <a:t>, </a:t>
            </a:r>
            <a:r>
              <a:rPr lang="en-US" err="1"/>
              <a:t>autem</a:t>
            </a:r>
            <a:r>
              <a:rPr lang="en-US"/>
              <a:t> oblique </a:t>
            </a:r>
            <a:r>
              <a:rPr lang="en-US" err="1"/>
              <a:t>euripidis</a:t>
            </a:r>
            <a:r>
              <a:rPr lang="en-US"/>
              <a:t> an sea, </a:t>
            </a:r>
            <a:r>
              <a:rPr lang="en-US" err="1"/>
              <a:t>ius</a:t>
            </a:r>
            <a:r>
              <a:rPr lang="en-US"/>
              <a:t> </a:t>
            </a:r>
            <a:r>
              <a:rPr lang="en-US" err="1"/>
              <a:t>quem</a:t>
            </a:r>
            <a:r>
              <a:rPr lang="en-US"/>
              <a:t> </a:t>
            </a:r>
            <a:r>
              <a:rPr lang="en-US" err="1"/>
              <a:t>putant</a:t>
            </a:r>
            <a:r>
              <a:rPr lang="en-US"/>
              <a:t> </a:t>
            </a:r>
            <a:r>
              <a:rPr lang="en-US" err="1"/>
              <a:t>expetendis</a:t>
            </a:r>
            <a:r>
              <a:rPr lang="en-US"/>
              <a:t> et. Liber </a:t>
            </a:r>
            <a:r>
              <a:rPr lang="en-US" err="1"/>
              <a:t>delectus</a:t>
            </a:r>
            <a:r>
              <a:rPr lang="en-US"/>
              <a:t> at </a:t>
            </a:r>
            <a:r>
              <a:rPr lang="en-US" err="1"/>
              <a:t>usu</a:t>
            </a:r>
            <a:r>
              <a:rPr lang="en-US"/>
              <a:t>, his </a:t>
            </a:r>
            <a:r>
              <a:rPr lang="en-US" err="1"/>
              <a:t>deserunt</a:t>
            </a:r>
            <a:r>
              <a:rPr lang="en-US"/>
              <a:t> </a:t>
            </a:r>
            <a:r>
              <a:rPr lang="en-US" err="1"/>
              <a:t>perpetua</a:t>
            </a:r>
            <a:r>
              <a:rPr lang="en-US"/>
              <a:t> </a:t>
            </a:r>
            <a:r>
              <a:rPr lang="en-US" err="1"/>
              <a:t>aliquando</a:t>
            </a:r>
            <a:r>
              <a:rPr lang="en-US"/>
              <a:t> ne, </a:t>
            </a:r>
            <a:r>
              <a:rPr lang="en-US" err="1"/>
              <a:t>eu</a:t>
            </a:r>
            <a:r>
              <a:rPr lang="en-US"/>
              <a:t> </a:t>
            </a:r>
            <a:r>
              <a:rPr lang="en-US" err="1"/>
              <a:t>ullum</a:t>
            </a:r>
            <a:r>
              <a:rPr lang="en-US"/>
              <a:t> </a:t>
            </a:r>
            <a:r>
              <a:rPr lang="en-US" err="1"/>
              <a:t>appellantur</a:t>
            </a:r>
            <a:r>
              <a:rPr lang="en-US"/>
              <a:t> </a:t>
            </a:r>
            <a:r>
              <a:rPr lang="en-US" err="1"/>
              <a:t>mea</a:t>
            </a:r>
            <a:r>
              <a:rPr lang="en-US"/>
              <a:t>. </a:t>
            </a:r>
            <a:r>
              <a:rPr lang="en-US" err="1"/>
              <a:t>Etiam</a:t>
            </a:r>
            <a:r>
              <a:rPr lang="en-US"/>
              <a:t> </a:t>
            </a:r>
            <a:r>
              <a:rPr lang="en-US" err="1"/>
              <a:t>vituperatoribus</a:t>
            </a:r>
            <a:r>
              <a:rPr lang="en-US"/>
              <a:t> duo ne, </a:t>
            </a:r>
            <a:r>
              <a:rPr lang="en-US" err="1"/>
              <a:t>assentior</a:t>
            </a:r>
            <a:r>
              <a:rPr lang="en-US"/>
              <a:t> </a:t>
            </a:r>
            <a:r>
              <a:rPr lang="en-US" err="1"/>
              <a:t>philosophia</a:t>
            </a:r>
            <a:r>
              <a:rPr lang="en-US"/>
              <a:t> no </a:t>
            </a:r>
            <a:r>
              <a:rPr lang="en-US" err="1"/>
              <a:t>mei</a:t>
            </a:r>
            <a:r>
              <a:rPr lang="en-US"/>
              <a:t>. An </a:t>
            </a:r>
            <a:r>
              <a:rPr lang="en-US" err="1"/>
              <a:t>illum</a:t>
            </a:r>
            <a:r>
              <a:rPr lang="en-US"/>
              <a:t> </a:t>
            </a:r>
            <a:r>
              <a:rPr lang="en-US" err="1"/>
              <a:t>ullum</a:t>
            </a:r>
            <a:r>
              <a:rPr lang="en-US"/>
              <a:t> </a:t>
            </a:r>
            <a:r>
              <a:rPr lang="en-US" err="1"/>
              <a:t>soleat</a:t>
            </a:r>
            <a:r>
              <a:rPr lang="en-US"/>
              <a:t> duo. Ad </a:t>
            </a:r>
            <a:r>
              <a:rPr lang="en-US" err="1"/>
              <a:t>lucilius</a:t>
            </a:r>
            <a:r>
              <a:rPr lang="en-US"/>
              <a:t> </a:t>
            </a:r>
            <a:r>
              <a:rPr lang="en-US" err="1"/>
              <a:t>intellegebat</a:t>
            </a:r>
            <a:r>
              <a:rPr lang="en-US"/>
              <a:t> cum, ex </a:t>
            </a:r>
            <a:r>
              <a:rPr lang="en-US" err="1"/>
              <a:t>porro</a:t>
            </a:r>
            <a:r>
              <a:rPr lang="en-US"/>
              <a:t> </a:t>
            </a:r>
            <a:r>
              <a:rPr lang="en-US" err="1"/>
              <a:t>velit</a:t>
            </a:r>
            <a:r>
              <a:rPr lang="en-US"/>
              <a:t> </a:t>
            </a:r>
            <a:r>
              <a:rPr lang="en-US" err="1"/>
              <a:t>elaboraret</a:t>
            </a:r>
            <a:r>
              <a:rPr lang="en-US"/>
              <a:t> vis, </a:t>
            </a:r>
            <a:r>
              <a:rPr lang="en-US" err="1"/>
              <a:t>quidam</a:t>
            </a:r>
            <a:r>
              <a:rPr lang="en-US"/>
              <a:t> </a:t>
            </a:r>
            <a:r>
              <a:rPr lang="en-US" err="1"/>
              <a:t>eleifend</a:t>
            </a:r>
            <a:r>
              <a:rPr lang="en-US"/>
              <a:t> </a:t>
            </a:r>
            <a:r>
              <a:rPr lang="en-US" err="1"/>
              <a:t>eu</a:t>
            </a:r>
            <a:r>
              <a:rPr lang="en-US"/>
              <a:t> </a:t>
            </a:r>
            <a:r>
              <a:rPr lang="en-US" err="1"/>
              <a:t>mea</a:t>
            </a:r>
            <a:r>
              <a:rPr lang="en-US"/>
              <a:t>. </a:t>
            </a:r>
            <a:r>
              <a:rPr lang="en-US" err="1"/>
              <a:t>Noster</a:t>
            </a:r>
            <a:r>
              <a:rPr lang="en-US"/>
              <a:t> </a:t>
            </a:r>
            <a:r>
              <a:rPr lang="en-US" err="1"/>
              <a:t>aliquam</a:t>
            </a:r>
            <a:r>
              <a:rPr lang="en-US"/>
              <a:t> </a:t>
            </a:r>
            <a:r>
              <a:rPr lang="en-US" err="1"/>
              <a:t>ut</a:t>
            </a:r>
            <a:r>
              <a:rPr lang="en-US"/>
              <a:t> </a:t>
            </a:r>
            <a:r>
              <a:rPr lang="en-US" err="1"/>
              <a:t>vel</a:t>
            </a:r>
            <a:r>
              <a:rPr lang="en-US"/>
              <a:t>, </a:t>
            </a:r>
            <a:r>
              <a:rPr lang="en-US" err="1"/>
              <a:t>vix</a:t>
            </a:r>
            <a:r>
              <a:rPr lang="en-US"/>
              <a:t> </a:t>
            </a:r>
            <a:r>
              <a:rPr lang="en-US" err="1"/>
              <a:t>ei</a:t>
            </a:r>
            <a:r>
              <a:rPr lang="en-US"/>
              <a:t> brute </a:t>
            </a:r>
            <a:r>
              <a:rPr lang="en-US" err="1"/>
              <a:t>lobortis</a:t>
            </a:r>
            <a:r>
              <a:rPr lang="en-US"/>
              <a:t> </a:t>
            </a:r>
            <a:r>
              <a:rPr lang="en-US" err="1"/>
              <a:t>explicari</a:t>
            </a:r>
            <a:r>
              <a:rPr lang="en-US"/>
              <a:t>.</a:t>
            </a:r>
          </a:p>
        </p:txBody>
      </p:sp>
      <p:sp>
        <p:nvSpPr>
          <p:cNvPr id="12" name="Picture Placeholder 14">
            <a:extLst>
              <a:ext uri="{FF2B5EF4-FFF2-40B4-BE49-F238E27FC236}">
                <a16:creationId xmlns:a16="http://schemas.microsoft.com/office/drawing/2014/main" id="{3A7A88E4-3EAB-494D-B30A-64B09EE4959E}"/>
              </a:ext>
            </a:extLst>
          </p:cNvPr>
          <p:cNvSpPr>
            <a:spLocks noGrp="1"/>
          </p:cNvSpPr>
          <p:nvPr>
            <p:ph type="pic" sz="quarter" idx="10"/>
          </p:nvPr>
        </p:nvSpPr>
        <p:spPr>
          <a:xfrm>
            <a:off x="6119488" y="1760639"/>
            <a:ext cx="4939525" cy="3096344"/>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9" name="Rectangle 3">
            <a:extLst>
              <a:ext uri="{FF2B5EF4-FFF2-40B4-BE49-F238E27FC236}">
                <a16:creationId xmlns:a16="http://schemas.microsoft.com/office/drawing/2014/main" id="{47517342-3D2B-A548-A95E-55E2EA5C8754}"/>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71996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arge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12" name="Picture Placeholder 14">
            <a:extLst>
              <a:ext uri="{FF2B5EF4-FFF2-40B4-BE49-F238E27FC236}">
                <a16:creationId xmlns:a16="http://schemas.microsoft.com/office/drawing/2014/main" id="{3A7A88E4-3EAB-494D-B30A-64B09EE4959E}"/>
              </a:ext>
            </a:extLst>
          </p:cNvPr>
          <p:cNvSpPr>
            <a:spLocks noGrp="1"/>
          </p:cNvSpPr>
          <p:nvPr>
            <p:ph type="pic" sz="quarter" idx="10"/>
          </p:nvPr>
        </p:nvSpPr>
        <p:spPr>
          <a:xfrm>
            <a:off x="0" y="0"/>
            <a:ext cx="12192000" cy="5904656"/>
          </a:xfr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7" name="Rectangle 3">
            <a:extLst>
              <a:ext uri="{FF2B5EF4-FFF2-40B4-BE49-F238E27FC236}">
                <a16:creationId xmlns:a16="http://schemas.microsoft.com/office/drawing/2014/main" id="{4CEF0B18-4F7D-E145-A833-8581F4313C31}"/>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1571519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2 with text boxes ">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7D4C19-37FB-CE44-B069-24D01E0F84AA}"/>
              </a:ext>
            </a:extLst>
          </p:cNvPr>
          <p:cNvPicPr>
            <a:picLocks noChangeAspect="1"/>
          </p:cNvPicPr>
          <p:nvPr userDrawn="1"/>
        </p:nvPicPr>
        <p:blipFill>
          <a:blip r:embed="rId2"/>
          <a:stretch>
            <a:fillRect/>
          </a:stretch>
        </p:blipFill>
        <p:spPr>
          <a:xfrm>
            <a:off x="-55809" y="11701"/>
            <a:ext cx="12192000" cy="6858000"/>
          </a:xfrm>
          <a:prstGeom prst="rect">
            <a:avLst/>
          </a:prstGeom>
        </p:spPr>
      </p:pic>
      <p:sp>
        <p:nvSpPr>
          <p:cNvPr id="16" name="Slide Number Placeholder 4">
            <a:extLst>
              <a:ext uri="{FF2B5EF4-FFF2-40B4-BE49-F238E27FC236}">
                <a16:creationId xmlns:a16="http://schemas.microsoft.com/office/drawing/2014/main" id="{ED35A7F1-8842-FC46-A392-B78D118239F7}"/>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14" name="Content Placeholder 9">
            <a:extLst>
              <a:ext uri="{FF2B5EF4-FFF2-40B4-BE49-F238E27FC236}">
                <a16:creationId xmlns:a16="http://schemas.microsoft.com/office/drawing/2014/main" id="{5FB8FA2E-ECBC-0842-9C30-F619E8739821}"/>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18" name="Content Placeholder 2">
            <a:extLst>
              <a:ext uri="{FF2B5EF4-FFF2-40B4-BE49-F238E27FC236}">
                <a16:creationId xmlns:a16="http://schemas.microsoft.com/office/drawing/2014/main" id="{F3DA0B52-5C10-7E48-B77B-E76DECF9367D}"/>
              </a:ext>
            </a:extLst>
          </p:cNvPr>
          <p:cNvSpPr>
            <a:spLocks noGrp="1"/>
          </p:cNvSpPr>
          <p:nvPr>
            <p:ph idx="1"/>
          </p:nvPr>
        </p:nvSpPr>
        <p:spPr>
          <a:xfrm>
            <a:off x="1158405" y="1772817"/>
            <a:ext cx="9900608" cy="432048"/>
          </a:xfrm>
        </p:spPr>
        <p:txBody>
          <a:bodyPr>
            <a:noAutofit/>
          </a:bodyPr>
          <a:lstStyle>
            <a:lvl1pPr marL="0" indent="0">
              <a:lnSpc>
                <a:spcPct val="100000"/>
              </a:lnSpc>
              <a:spcBef>
                <a:spcPts val="0"/>
              </a:spcBef>
              <a:spcAft>
                <a:spcPts val="600"/>
              </a:spcAft>
              <a:buNone/>
              <a:defRPr sz="900" b="0" i="0">
                <a:latin typeface="Roboto" panose="02000000000000000000" pitchFamily="2" charset="0"/>
                <a:ea typeface="Roboto" panose="02000000000000000000" pitchFamily="2" charset="0"/>
                <a:cs typeface="Roboto" panose="02000000000000000000" pitchFamily="2" charset="0"/>
              </a:defRPr>
            </a:lvl1pPr>
            <a:lvl2pPr marL="355600" indent="-177800">
              <a:lnSpc>
                <a:spcPct val="100000"/>
              </a:lnSpc>
              <a:spcBef>
                <a:spcPts val="0"/>
              </a:spcBef>
              <a:spcAft>
                <a:spcPts val="600"/>
              </a:spcAft>
              <a:buClr>
                <a:srgbClr val="3F4444"/>
              </a:buClr>
              <a:buFont typeface="System Font Regular"/>
              <a:buChar char="–"/>
              <a:tabLst/>
              <a:defRPr sz="900" b="0" i="0">
                <a:latin typeface="Roboto" panose="02000000000000000000" pitchFamily="2" charset="0"/>
                <a:ea typeface="Roboto" panose="02000000000000000000" pitchFamily="2" charset="0"/>
                <a:cs typeface="Roboto" panose="02000000000000000000" pitchFamily="2" charset="0"/>
              </a:defRPr>
            </a:lvl2pPr>
            <a:lvl3pPr marL="533400" indent="-177800">
              <a:lnSpc>
                <a:spcPct val="100000"/>
              </a:lnSpc>
              <a:spcBef>
                <a:spcPts val="0"/>
              </a:spcBef>
              <a:spcAft>
                <a:spcPts val="600"/>
              </a:spcAft>
              <a:buClr>
                <a:srgbClr val="3F4444"/>
              </a:buClr>
              <a:buFont typeface="System Font Regular"/>
              <a:buChar char="&gt;"/>
              <a:tabLst/>
              <a:defRPr sz="900" b="0" i="0">
                <a:latin typeface="Roboto" panose="02000000000000000000" pitchFamily="2" charset="0"/>
                <a:ea typeface="Roboto" panose="02000000000000000000" pitchFamily="2" charset="0"/>
                <a:cs typeface="Roboto" panose="02000000000000000000" pitchFamily="2" charset="0"/>
              </a:defRPr>
            </a:lvl3pPr>
            <a:lvl4pPr marL="711200" indent="-139700">
              <a:lnSpc>
                <a:spcPct val="100000"/>
              </a:lnSpc>
              <a:spcBef>
                <a:spcPts val="0"/>
              </a:spcBef>
              <a:spcAft>
                <a:spcPts val="600"/>
              </a:spcAft>
              <a:buClr>
                <a:srgbClr val="3F4444"/>
              </a:buClr>
              <a:buFont typeface="Lucida Grande" panose="020B06000405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4pPr>
            <a:lvl5pPr marL="889000" indent="-177800">
              <a:lnSpc>
                <a:spcPct val="100000"/>
              </a:lnSpc>
              <a:spcBef>
                <a:spcPts val="0"/>
              </a:spcBef>
              <a:spcAft>
                <a:spcPts val="600"/>
              </a:spcAft>
              <a:buClr>
                <a:srgbClr val="3F4444"/>
              </a:buClr>
              <a:buFont typeface="Arial" panose="020B0604020202020204" pitchFamily="34" charset="0"/>
              <a:buChar char="•"/>
              <a:tabLst/>
              <a:defRPr sz="900" b="0" i="0">
                <a:latin typeface="Roboto" panose="02000000000000000000" pitchFamily="2" charset="0"/>
                <a:ea typeface="Roboto" panose="02000000000000000000" pitchFamily="2" charset="0"/>
                <a:cs typeface="Roboto" panose="02000000000000000000" pitchFamily="2" charset="0"/>
              </a:defRPr>
            </a:lvl5pPr>
          </a:lstStyle>
          <a:p>
            <a:pPr lvl="0"/>
            <a:r>
              <a:rPr lang="en-US"/>
              <a:t>Edit Master text styles</a:t>
            </a:r>
          </a:p>
        </p:txBody>
      </p:sp>
      <p:sp>
        <p:nvSpPr>
          <p:cNvPr id="10" name="Rectangle 3">
            <a:extLst>
              <a:ext uri="{FF2B5EF4-FFF2-40B4-BE49-F238E27FC236}">
                <a16:creationId xmlns:a16="http://schemas.microsoft.com/office/drawing/2014/main" id="{90AEB266-B843-A44C-9DB0-C30528BD7E6E}"/>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
        <p:nvSpPr>
          <p:cNvPr id="11" name="Text Placeholder 10">
            <a:extLst>
              <a:ext uri="{FF2B5EF4-FFF2-40B4-BE49-F238E27FC236}">
                <a16:creationId xmlns:a16="http://schemas.microsoft.com/office/drawing/2014/main" id="{62E2645B-344A-6244-8B21-D48B1AB95AE1}"/>
              </a:ext>
            </a:extLst>
          </p:cNvPr>
          <p:cNvSpPr>
            <a:spLocks noGrp="1"/>
          </p:cNvSpPr>
          <p:nvPr>
            <p:ph type="body" sz="quarter" idx="26"/>
          </p:nvPr>
        </p:nvSpPr>
        <p:spPr>
          <a:xfrm>
            <a:off x="1158403" y="3391981"/>
            <a:ext cx="9900366"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endParaRPr lang="en-US"/>
          </a:p>
        </p:txBody>
      </p:sp>
      <p:sp>
        <p:nvSpPr>
          <p:cNvPr id="12" name="Text Placeholder 2">
            <a:extLst>
              <a:ext uri="{FF2B5EF4-FFF2-40B4-BE49-F238E27FC236}">
                <a16:creationId xmlns:a16="http://schemas.microsoft.com/office/drawing/2014/main" id="{D12B07F9-1883-B541-BAB3-F5B0E3E221E4}"/>
              </a:ext>
            </a:extLst>
          </p:cNvPr>
          <p:cNvSpPr>
            <a:spLocks noGrp="1"/>
          </p:cNvSpPr>
          <p:nvPr>
            <p:ph type="body" sz="quarter" idx="14"/>
          </p:nvPr>
        </p:nvSpPr>
        <p:spPr>
          <a:xfrm>
            <a:off x="1158630" y="2303271"/>
            <a:ext cx="9900138" cy="936625"/>
          </a:xfrm>
          <a:solidFill>
            <a:schemeClr val="bg1"/>
          </a:solidFill>
          <a:effectLst>
            <a:outerShdw blurRad="50800" dist="12700" dir="5400000" algn="t" rotWithShape="0">
              <a:srgbClr val="333738">
                <a:alpha val="40000"/>
              </a:srgbClr>
            </a:outerShdw>
          </a:effectLst>
        </p:spPr>
        <p:txBody>
          <a:bodyPr lIns="180000" tIns="180000" rIns="180000" bIns="180000">
            <a:noAutofit/>
          </a:bodyPr>
          <a:lstStyle>
            <a:lvl1pPr marL="0" indent="0">
              <a:buNone/>
              <a:defRPr sz="900" b="0" i="0">
                <a:solidFill>
                  <a:srgbClr val="5D6466"/>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Edit Master text styles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page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7D4C19-37FB-CE44-B069-24D01E0F84AA}"/>
              </a:ext>
            </a:extLst>
          </p:cNvPr>
          <p:cNvPicPr>
            <a:picLocks noChangeAspect="1"/>
          </p:cNvPicPr>
          <p:nvPr userDrawn="1"/>
        </p:nvPicPr>
        <p:blipFill>
          <a:blip r:embed="rId2"/>
          <a:stretch>
            <a:fillRect/>
          </a:stretch>
        </p:blipFill>
        <p:spPr>
          <a:xfrm>
            <a:off x="12708" y="0"/>
            <a:ext cx="12192000" cy="6858000"/>
          </a:xfrm>
          <a:prstGeom prst="rect">
            <a:avLst/>
          </a:prstGeom>
        </p:spPr>
      </p:pic>
      <p:sp>
        <p:nvSpPr>
          <p:cNvPr id="16" name="Slide Number Placeholder 4">
            <a:extLst>
              <a:ext uri="{FF2B5EF4-FFF2-40B4-BE49-F238E27FC236}">
                <a16:creationId xmlns:a16="http://schemas.microsoft.com/office/drawing/2014/main" id="{ED35A7F1-8842-FC46-A392-B78D118239F7}"/>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14" name="Content Placeholder 9">
            <a:extLst>
              <a:ext uri="{FF2B5EF4-FFF2-40B4-BE49-F238E27FC236}">
                <a16:creationId xmlns:a16="http://schemas.microsoft.com/office/drawing/2014/main" id="{5FB8FA2E-ECBC-0842-9C30-F619E8739821}"/>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9" name="Rectangle 3">
            <a:extLst>
              <a:ext uri="{FF2B5EF4-FFF2-40B4-BE49-F238E27FC236}">
                <a16:creationId xmlns:a16="http://schemas.microsoft.com/office/drawing/2014/main" id="{06390B5A-FEF9-734A-BE9E-D044E81FC33F}"/>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
        <p:nvSpPr>
          <p:cNvPr id="10" name="Text Placeholder 2">
            <a:extLst>
              <a:ext uri="{FF2B5EF4-FFF2-40B4-BE49-F238E27FC236}">
                <a16:creationId xmlns:a16="http://schemas.microsoft.com/office/drawing/2014/main" id="{AE1F6C0E-6933-7B41-A2C5-9EA42D3C1A0E}"/>
              </a:ext>
            </a:extLst>
          </p:cNvPr>
          <p:cNvSpPr>
            <a:spLocks noGrp="1"/>
          </p:cNvSpPr>
          <p:nvPr>
            <p:ph type="body" sz="quarter" idx="14"/>
          </p:nvPr>
        </p:nvSpPr>
        <p:spPr>
          <a:xfrm>
            <a:off x="1171087" y="4365105"/>
            <a:ext cx="9900138" cy="936625"/>
          </a:xfrm>
          <a:solidFill>
            <a:schemeClr val="bg1"/>
          </a:solidFill>
          <a:effectLst>
            <a:outerShdw blurRad="50800" dist="12700" dir="5400000" algn="t" rotWithShape="0">
              <a:srgbClr val="333738">
                <a:alpha val="40000"/>
              </a:srgbClr>
            </a:outerShdw>
          </a:effectLst>
        </p:spPr>
        <p:txBody>
          <a:bodyPr lIns="180000" tIns="180000" rIns="180000" bIns="180000">
            <a:noAutofit/>
          </a:bodyPr>
          <a:lstStyle>
            <a:lvl1pPr marL="0" indent="0">
              <a:buNone/>
              <a:defRPr sz="900" b="0" i="0">
                <a:solidFill>
                  <a:srgbClr val="5D6466"/>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9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5pPr>
          </a:lstStyle>
          <a:p>
            <a:pPr lvl="0"/>
            <a:r>
              <a:rPr lang="en-US"/>
              <a:t>Edit Master text styles</a:t>
            </a:r>
          </a:p>
        </p:txBody>
      </p:sp>
      <p:sp>
        <p:nvSpPr>
          <p:cNvPr id="13" name="Text Placeholder 10">
            <a:extLst>
              <a:ext uri="{FF2B5EF4-FFF2-40B4-BE49-F238E27FC236}">
                <a16:creationId xmlns:a16="http://schemas.microsoft.com/office/drawing/2014/main" id="{DE7ECFC0-7D0F-314D-94B2-F1C5C3ED00C6}"/>
              </a:ext>
            </a:extLst>
          </p:cNvPr>
          <p:cNvSpPr>
            <a:spLocks noGrp="1"/>
          </p:cNvSpPr>
          <p:nvPr>
            <p:ph type="body" sz="quarter" idx="26"/>
          </p:nvPr>
        </p:nvSpPr>
        <p:spPr>
          <a:xfrm>
            <a:off x="1158403" y="1934324"/>
            <a:ext cx="9900366" cy="2290604"/>
          </a:xfrm>
          <a:solidFill>
            <a:srgbClr val="E6E7E6"/>
          </a:solidFill>
          <a:ln>
            <a:noFill/>
          </a:ln>
        </p:spPr>
        <p:txBody>
          <a:bodyPr lIns="180000" tIns="180000" rIns="180000" bIns="180000">
            <a:noAutofit/>
          </a:bodyPr>
          <a:lstStyle>
            <a:lvl1pPr marL="0" indent="0">
              <a:lnSpc>
                <a:spcPts val="1120"/>
              </a:lnSpc>
              <a:buNone/>
              <a:defRPr sz="900" b="0" i="0">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2pPr>
            <a:lvl3pPr marL="9144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3pPr>
            <a:lvl4pPr marL="13716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4pPr>
            <a:lvl5pPr marL="1828800" indent="0">
              <a:buNone/>
              <a:defRPr sz="1100" b="0" i="0">
                <a:latin typeface="Roboto Medium" panose="02000000000000000000" pitchFamily="2" charset="0"/>
                <a:ea typeface="Roboto Medium" panose="02000000000000000000" pitchFamily="2" charset="0"/>
                <a:cs typeface="Roboto Medium" panose="02000000000000000000" pitchFamily="2" charset="0"/>
              </a:defRPr>
            </a:lvl5pPr>
          </a:lstStyle>
          <a:p>
            <a:pPr lvl="0"/>
            <a:endParaRPr lang="en-US"/>
          </a:p>
        </p:txBody>
      </p:sp>
    </p:spTree>
    <p:extLst>
      <p:ext uri="{BB962C8B-B14F-4D97-AF65-F5344CB8AC3E}">
        <p14:creationId xmlns:p14="http://schemas.microsoft.com/office/powerpoint/2010/main" val="1977138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ody 1 with text box">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0A2AB1-C104-9946-B58D-9E33C606BA68}"/>
              </a:ext>
            </a:extLst>
          </p:cNvPr>
          <p:cNvPicPr>
            <a:picLocks noChangeAspect="1"/>
          </p:cNvPicPr>
          <p:nvPr userDrawn="1"/>
        </p:nvPicPr>
        <p:blipFill>
          <a:blip r:embed="rId2"/>
          <a:stretch>
            <a:fillRect/>
          </a:stretch>
        </p:blipFill>
        <p:spPr>
          <a:xfrm>
            <a:off x="11729" y="0"/>
            <a:ext cx="12192000" cy="6858000"/>
          </a:xfrm>
          <a:prstGeom prst="rect">
            <a:avLst/>
          </a:prstGeom>
        </p:spPr>
      </p:pic>
      <p:sp>
        <p:nvSpPr>
          <p:cNvPr id="16" name="Slide Number Placeholder 4">
            <a:extLst>
              <a:ext uri="{FF2B5EF4-FFF2-40B4-BE49-F238E27FC236}">
                <a16:creationId xmlns:a16="http://schemas.microsoft.com/office/drawing/2014/main" id="{3AD92538-3A91-B847-AD7C-36A29520D22B}"/>
              </a:ext>
            </a:extLst>
          </p:cNvPr>
          <p:cNvSpPr>
            <a:spLocks noGrp="1"/>
          </p:cNvSpPr>
          <p:nvPr>
            <p:ph type="sldNum" sz="quarter" idx="12"/>
          </p:nvPr>
        </p:nvSpPr>
        <p:spPr>
          <a:xfrm>
            <a:off x="11059013" y="6173789"/>
            <a:ext cx="777150" cy="365125"/>
          </a:xfrm>
          <a:prstGeom prst="rect">
            <a:avLst/>
          </a:prstGeom>
        </p:spPr>
        <p:txBody>
          <a:bodyPr lIns="0"/>
          <a:lstStyle>
            <a:lvl1pPr>
              <a:defRPr sz="1000" b="0" i="0" cap="all" baseline="0">
                <a:solidFill>
                  <a:srgbClr val="3F4444"/>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3FC7410-8B19-1B4A-99B8-F67D2229AFB7}" type="slidenum">
              <a:rPr lang="en-US" smtClean="0"/>
              <a:pPr/>
              <a:t>‹#›</a:t>
            </a:fld>
            <a:endParaRPr lang="en-US"/>
          </a:p>
        </p:txBody>
      </p:sp>
      <p:sp>
        <p:nvSpPr>
          <p:cNvPr id="23" name="Content Placeholder 9">
            <a:extLst>
              <a:ext uri="{FF2B5EF4-FFF2-40B4-BE49-F238E27FC236}">
                <a16:creationId xmlns:a16="http://schemas.microsoft.com/office/drawing/2014/main" id="{7BBBE7BC-3147-8844-B5A2-C8D8D13C979D}"/>
              </a:ext>
            </a:extLst>
          </p:cNvPr>
          <p:cNvSpPr>
            <a:spLocks noGrp="1"/>
          </p:cNvSpPr>
          <p:nvPr>
            <p:ph sz="quarter" idx="13" hasCustomPrompt="1"/>
          </p:nvPr>
        </p:nvSpPr>
        <p:spPr>
          <a:xfrm>
            <a:off x="1158404" y="1008323"/>
            <a:ext cx="9900609" cy="481013"/>
          </a:xfrm>
        </p:spPr>
        <p:txBody>
          <a:bodyPr/>
          <a:lstStyle>
            <a:lvl1pPr marL="0" indent="0">
              <a:spcAft>
                <a:spcPts val="1200"/>
              </a:spcAft>
              <a:buNone/>
              <a:defRPr b="0" i="0" u="sng">
                <a:solidFill>
                  <a:srgbClr val="3F4444"/>
                </a:solidFill>
                <a:latin typeface="Roboto Slab" pitchFamily="2" charset="0"/>
                <a:ea typeface="Roboto Slab" pitchFamily="2" charset="0"/>
              </a:defRPr>
            </a:lvl1pPr>
            <a:lvl2pPr marL="0" indent="0">
              <a:buNone/>
              <a:defRPr sz="1100" b="0" i="0" baseline="0">
                <a:latin typeface="Roboto" panose="02000000000000000000" pitchFamily="2" charset="0"/>
                <a:ea typeface="Roboto" panose="02000000000000000000" pitchFamily="2" charset="0"/>
                <a:cs typeface="Roboto" panose="02000000000000000000" pitchFamily="2" charset="0"/>
              </a:defRPr>
            </a:lvl2pPr>
            <a:lvl3pPr marL="0" indent="0">
              <a:spcBef>
                <a:spcPts val="1100"/>
              </a:spcBef>
              <a:spcAft>
                <a:spcPts val="600"/>
              </a:spcAft>
              <a:buNone/>
              <a:defRPr sz="1400" b="0" i="0" cap="all" spc="150" baseline="0">
                <a:solidFill>
                  <a:srgbClr val="3F4444"/>
                </a:solidFill>
                <a:latin typeface="Roboto" panose="02000000000000000000" pitchFamily="2" charset="0"/>
                <a:ea typeface="Roboto" panose="02000000000000000000" pitchFamily="2" charset="0"/>
                <a:cs typeface="Roboto" panose="02000000000000000000" pitchFamily="2" charset="0"/>
              </a:defRPr>
            </a:lvl3pPr>
            <a:lvl4pPr marL="0" indent="0">
              <a:buNone/>
              <a:defRPr sz="1100" b="0" i="0" baseline="0">
                <a:latin typeface="Roboto" panose="02000000000000000000" pitchFamily="2" charset="0"/>
                <a:ea typeface="Roboto" panose="02000000000000000000" pitchFamily="2" charset="0"/>
                <a:cs typeface="Roboto" panose="02000000000000000000" pitchFamily="2" charset="0"/>
              </a:defRPr>
            </a:lvl4pPr>
            <a:lvl5pPr marL="0" indent="0">
              <a:spcBef>
                <a:spcPts val="1100"/>
              </a:spcBef>
              <a:spcAft>
                <a:spcPts val="600"/>
              </a:spcAft>
              <a:buNone/>
              <a:defRPr sz="1100" b="0" i="0" cap="all" spc="150" baseline="0">
                <a:solidFill>
                  <a:srgbClr val="646464"/>
                </a:solidFill>
                <a:latin typeface="Roboto" panose="02000000000000000000" pitchFamily="2" charset="0"/>
                <a:ea typeface="Roboto" panose="02000000000000000000" pitchFamily="2" charset="0"/>
                <a:cs typeface="Roboto" panose="02000000000000000000" pitchFamily="2" charset="0"/>
              </a:defRPr>
            </a:lvl5pPr>
          </a:lstStyle>
          <a:p>
            <a:pPr lvl="0"/>
            <a:r>
              <a:rPr lang="en-US"/>
              <a:t>Level Heading 1</a:t>
            </a:r>
          </a:p>
        </p:txBody>
      </p:sp>
      <p:sp>
        <p:nvSpPr>
          <p:cNvPr id="13" name="Table Placeholder 2">
            <a:extLst>
              <a:ext uri="{FF2B5EF4-FFF2-40B4-BE49-F238E27FC236}">
                <a16:creationId xmlns:a16="http://schemas.microsoft.com/office/drawing/2014/main" id="{CD04388A-8857-524E-A47A-E1DBF3B84A4E}"/>
              </a:ext>
            </a:extLst>
          </p:cNvPr>
          <p:cNvSpPr>
            <a:spLocks noGrp="1"/>
          </p:cNvSpPr>
          <p:nvPr>
            <p:ph type="tbl" sz="quarter" idx="21"/>
          </p:nvPr>
        </p:nvSpPr>
        <p:spPr>
          <a:xfrm>
            <a:off x="1168401" y="1760538"/>
            <a:ext cx="9890369" cy="2747962"/>
          </a:xfrm>
        </p:spPr>
        <p:txBody>
          <a:bodyPr>
            <a:normAutofit/>
          </a:bodyPr>
          <a:lstStyle>
            <a:lvl1pPr marL="0" indent="0">
              <a:buNone/>
              <a:defRPr sz="900" b="0" i="0">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8" name="Rectangle 3">
            <a:extLst>
              <a:ext uri="{FF2B5EF4-FFF2-40B4-BE49-F238E27FC236}">
                <a16:creationId xmlns:a16="http://schemas.microsoft.com/office/drawing/2014/main" id="{6A2DBC3D-F337-F641-A0AC-EDD89C171460}"/>
              </a:ext>
            </a:extLst>
          </p:cNvPr>
          <p:cNvSpPr>
            <a:spLocks noChangeArrowheads="1"/>
          </p:cNvSpPr>
          <p:nvPr userDrawn="1"/>
        </p:nvSpPr>
        <p:spPr bwMode="auto">
          <a:xfrm>
            <a:off x="1145001" y="6269008"/>
            <a:ext cx="929363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Report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name - </a:t>
            </a:r>
            <a:r>
              <a:rPr kumimoji="0" lang="en-AU"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Proposal </a:t>
            </a:r>
            <a:r>
              <a:rPr kumimoji="0" lang="x-none" altLang="x-none" sz="750" b="0" i="0" u="none" strike="noStrike" cap="none" normalizeH="0" baseline="0">
                <a:ln>
                  <a:noFill/>
                </a:ln>
                <a:solidFill>
                  <a:schemeClr val="tx1">
                    <a:lumMod val="50000"/>
                    <a:lumOff val="50000"/>
                  </a:schemeClr>
                </a:solidFill>
                <a:effectLst/>
                <a:latin typeface="Roboto" panose="02000000000000000000" pitchFamily="2" charset="0"/>
                <a:ea typeface="Roboto" panose="02000000000000000000" pitchFamily="2" charset="0"/>
                <a:cs typeface="Roboto" panose="02000000000000000000" pitchFamily="2" charset="0"/>
              </a:rPr>
              <a:t>ID</a:t>
            </a:r>
          </a:p>
        </p:txBody>
      </p:sp>
    </p:spTree>
    <p:extLst>
      <p:ext uri="{BB962C8B-B14F-4D97-AF65-F5344CB8AC3E}">
        <p14:creationId xmlns:p14="http://schemas.microsoft.com/office/powerpoint/2010/main" val="61301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D3E1-2F0C-154C-B71B-FCF328E5C8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4E2A11A-A24A-C84C-B2EF-82A8563A5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DE617E-D109-B645-BB29-891242B37639}"/>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5" name="Footer Placeholder 4">
            <a:extLst>
              <a:ext uri="{FF2B5EF4-FFF2-40B4-BE49-F238E27FC236}">
                <a16:creationId xmlns:a16="http://schemas.microsoft.com/office/drawing/2014/main" id="{63718F6F-76A8-8C47-839B-AD7A342F9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7D580-573A-724E-AB28-99FC6E126E99}"/>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397038630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443D-16B2-454F-97D4-D11F92A9E9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04BD1B-12C2-484B-8FDD-ABA65A0D7E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407949-9117-C24F-BE99-9C30B18956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33B8530-A343-B941-B652-37F21214E6A8}"/>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6" name="Footer Placeholder 5">
            <a:extLst>
              <a:ext uri="{FF2B5EF4-FFF2-40B4-BE49-F238E27FC236}">
                <a16:creationId xmlns:a16="http://schemas.microsoft.com/office/drawing/2014/main" id="{1B90D9E9-06F3-2C41-A01A-6F0C50B08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C676B-ECC8-4748-AA0A-85FEF35A463F}"/>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38944968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B28E-2E41-3C4B-950F-29B3B67981E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81807C-7CF1-1945-9948-AA727B98CB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8D4B12-2A88-E64A-8755-55F8E77BD5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B43C9B-1528-E441-A84E-04B57ED03E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4FC679-78D1-1B4C-850E-1DA7CD536F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6E35F4-9922-A846-A6F2-1A8FE55CACEB}"/>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8" name="Footer Placeholder 7">
            <a:extLst>
              <a:ext uri="{FF2B5EF4-FFF2-40B4-BE49-F238E27FC236}">
                <a16:creationId xmlns:a16="http://schemas.microsoft.com/office/drawing/2014/main" id="{305FBD54-EB15-9D44-A08E-94E1E03C9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BAC082-4A4F-9346-8A57-BB1A83F739AE}"/>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33652066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E643-0C2C-FD49-9876-D2E95E69D4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AACBBB-E2CB-6248-B223-9494F3ABED78}"/>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4" name="Footer Placeholder 3">
            <a:extLst>
              <a:ext uri="{FF2B5EF4-FFF2-40B4-BE49-F238E27FC236}">
                <a16:creationId xmlns:a16="http://schemas.microsoft.com/office/drawing/2014/main" id="{2DC2E68B-A608-354B-97AB-78168C53C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FEBC7F-4811-574B-8921-DA9240E1BB67}"/>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21723630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7D085-6375-E148-A9D7-1942233F1FA5}"/>
              </a:ext>
            </a:extLst>
          </p:cNvPr>
          <p:cNvSpPr>
            <a:spLocks noGrp="1"/>
          </p:cNvSpPr>
          <p:nvPr>
            <p:ph type="dt" sz="half" idx="10"/>
          </p:nvPr>
        </p:nvSpPr>
        <p:spPr/>
        <p:txBody>
          <a:bodyPr/>
          <a:lstStyle/>
          <a:p>
            <a:fld id="{F0F60687-E36C-45FE-A83E-71F7ACA5CEEB}" type="datetimeFigureOut">
              <a:rPr lang="en-AU" smtClean="0"/>
              <a:t>11/01/2021</a:t>
            </a:fld>
            <a:endParaRPr lang="en-AU"/>
          </a:p>
        </p:txBody>
      </p:sp>
      <p:sp>
        <p:nvSpPr>
          <p:cNvPr id="3" name="Footer Placeholder 2">
            <a:extLst>
              <a:ext uri="{FF2B5EF4-FFF2-40B4-BE49-F238E27FC236}">
                <a16:creationId xmlns:a16="http://schemas.microsoft.com/office/drawing/2014/main" id="{31063B77-2972-D042-AA91-A241B168115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974749B-0FAD-7D42-8287-C8198A2D16EB}"/>
              </a:ext>
            </a:extLst>
          </p:cNvPr>
          <p:cNvSpPr>
            <a:spLocks noGrp="1"/>
          </p:cNvSpPr>
          <p:nvPr>
            <p:ph type="sldNum" sz="quarter" idx="12"/>
          </p:nvPr>
        </p:nvSpPr>
        <p:spPr/>
        <p:txBody>
          <a:bodyPr/>
          <a:lstStyle/>
          <a:p>
            <a:fld id="{C8753865-7F7B-49B7-852B-3E6E65345D72}" type="slidenum">
              <a:rPr lang="en-AU" smtClean="0"/>
              <a:t>‹#›</a:t>
            </a:fld>
            <a:endParaRPr lang="en-AU"/>
          </a:p>
        </p:txBody>
      </p:sp>
    </p:spTree>
    <p:extLst>
      <p:ext uri="{BB962C8B-B14F-4D97-AF65-F5344CB8AC3E}">
        <p14:creationId xmlns:p14="http://schemas.microsoft.com/office/powerpoint/2010/main" val="93193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47DA-EE74-2E4B-A1BB-4AD2227AD4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F04458D-9890-D040-AE6D-2B1EBD512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2098CF-ED7C-8B45-BEC5-542B6F070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31A928-C56B-DD4E-8B1A-03D8CA594DE4}"/>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6" name="Footer Placeholder 5">
            <a:extLst>
              <a:ext uri="{FF2B5EF4-FFF2-40B4-BE49-F238E27FC236}">
                <a16:creationId xmlns:a16="http://schemas.microsoft.com/office/drawing/2014/main" id="{0A69AB85-8C93-5A48-A868-444B1FC10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D4C24-8DBD-BE47-9915-3E25EFB568AB}"/>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40547968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11F0-9442-E444-9A67-BD65A6AB28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EA2164-F21E-974F-8E2F-403A29BFE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DA7B8837-9837-564F-9FB6-60F7B8A6F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5D2A7B-37DD-784F-AA70-0A855D5CAE5C}"/>
              </a:ext>
            </a:extLst>
          </p:cNvPr>
          <p:cNvSpPr>
            <a:spLocks noGrp="1"/>
          </p:cNvSpPr>
          <p:nvPr>
            <p:ph type="dt" sz="half" idx="10"/>
          </p:nvPr>
        </p:nvSpPr>
        <p:spPr/>
        <p:txBody>
          <a:bodyPr/>
          <a:lstStyle/>
          <a:p>
            <a:fld id="{6C02C8B1-746D-3D45-BEB1-1DE1B8FDB2B1}" type="datetimeFigureOut">
              <a:rPr lang="en-US" smtClean="0"/>
              <a:t>1/11/2021</a:t>
            </a:fld>
            <a:endParaRPr lang="en-US"/>
          </a:p>
        </p:txBody>
      </p:sp>
      <p:sp>
        <p:nvSpPr>
          <p:cNvPr id="6" name="Footer Placeholder 5">
            <a:extLst>
              <a:ext uri="{FF2B5EF4-FFF2-40B4-BE49-F238E27FC236}">
                <a16:creationId xmlns:a16="http://schemas.microsoft.com/office/drawing/2014/main" id="{14C78124-01AA-8448-8C3E-55980E77D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B2BB2-C4C9-DE4B-BCB3-5BC49D515398}"/>
              </a:ext>
            </a:extLst>
          </p:cNvPr>
          <p:cNvSpPr>
            <a:spLocks noGrp="1"/>
          </p:cNvSpPr>
          <p:nvPr>
            <p:ph type="sldNum" sz="quarter" idx="12"/>
          </p:nvPr>
        </p:nvSpPr>
        <p:spPr/>
        <p:txBody>
          <a:bodyPr/>
          <a:lstStyle/>
          <a:p>
            <a:r>
              <a:rPr lang="en-US"/>
              <a:t>Page </a:t>
            </a:r>
            <a:fld id="{BBB82CF4-6A4A-9546-940F-527C7B6DC386}" type="slidenum">
              <a:rPr lang="en-US" smtClean="0"/>
              <a:pPr/>
              <a:t>‹#›</a:t>
            </a:fld>
            <a:endParaRPr lang="en-US"/>
          </a:p>
        </p:txBody>
      </p:sp>
    </p:spTree>
    <p:extLst>
      <p:ext uri="{BB962C8B-B14F-4D97-AF65-F5344CB8AC3E}">
        <p14:creationId xmlns:p14="http://schemas.microsoft.com/office/powerpoint/2010/main" val="5977722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0EAF7-23B7-4048-81E6-2DDE2918D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B1D10C-E446-BC49-85E6-7B882FA44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8242D5-C734-C142-9E10-48C6671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2C8B1-746D-3D45-BEB1-1DE1B8FDB2B1}" type="datetimeFigureOut">
              <a:rPr lang="en-US" smtClean="0"/>
              <a:t>1/11/2021</a:t>
            </a:fld>
            <a:endParaRPr lang="en-US"/>
          </a:p>
        </p:txBody>
      </p:sp>
      <p:sp>
        <p:nvSpPr>
          <p:cNvPr id="5" name="Footer Placeholder 4">
            <a:extLst>
              <a:ext uri="{FF2B5EF4-FFF2-40B4-BE49-F238E27FC236}">
                <a16:creationId xmlns:a16="http://schemas.microsoft.com/office/drawing/2014/main" id="{1D3B47AB-DB3E-1649-8FD2-0C4311BC4B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1DC616-6CF7-C44D-BA95-DCF57B199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Page </a:t>
            </a:r>
            <a:fld id="{BBB82CF4-6A4A-9546-940F-527C7B6DC386}" type="slidenum">
              <a:rPr lang="en-US" smtClean="0"/>
              <a:pPr/>
              <a:t>‹#›</a:t>
            </a:fld>
            <a:endParaRPr lang="en-US"/>
          </a:p>
        </p:txBody>
      </p:sp>
      <p:pic>
        <p:nvPicPr>
          <p:cNvPr id="7" name="Picture 6">
            <a:extLst>
              <a:ext uri="{FF2B5EF4-FFF2-40B4-BE49-F238E27FC236}">
                <a16:creationId xmlns:a16="http://schemas.microsoft.com/office/drawing/2014/main" id="{EFAC2AFF-AA37-3541-B01B-807099A87DD8}"/>
              </a:ext>
            </a:extLst>
          </p:cNvPr>
          <p:cNvPicPr>
            <a:picLocks noChangeAspect="1"/>
          </p:cNvPicPr>
          <p:nvPr userDrawn="1"/>
        </p:nvPicPr>
        <p:blipFill rotWithShape="1">
          <a:blip r:embed="rId31"/>
          <a:srcRect t="91684"/>
          <a:stretch/>
        </p:blipFill>
        <p:spPr>
          <a:xfrm>
            <a:off x="0" y="6649277"/>
            <a:ext cx="12192000" cy="218661"/>
          </a:xfrm>
          <a:prstGeom prst="rect">
            <a:avLst/>
          </a:prstGeom>
        </p:spPr>
      </p:pic>
    </p:spTree>
    <p:extLst>
      <p:ext uri="{BB962C8B-B14F-4D97-AF65-F5344CB8AC3E}">
        <p14:creationId xmlns:p14="http://schemas.microsoft.com/office/powerpoint/2010/main" val="163362134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695" r:id="rId14"/>
    <p:sldLayoutId id="2147483685" r:id="rId15"/>
    <p:sldLayoutId id="2147483696" r:id="rId16"/>
    <p:sldLayoutId id="2147483707" r:id="rId17"/>
    <p:sldLayoutId id="2147483708" r:id="rId18"/>
    <p:sldLayoutId id="2147483701" r:id="rId19"/>
    <p:sldLayoutId id="2147483721" r:id="rId20"/>
    <p:sldLayoutId id="2147483719" r:id="rId21"/>
    <p:sldLayoutId id="2147483720" r:id="rId22"/>
    <p:sldLayoutId id="2147483715" r:id="rId23"/>
    <p:sldLayoutId id="2147483716" r:id="rId24"/>
    <p:sldLayoutId id="2147483717" r:id="rId25"/>
    <p:sldLayoutId id="2147483718" r:id="rId26"/>
    <p:sldLayoutId id="2147483698" r:id="rId27"/>
    <p:sldLayoutId id="2147483714" r:id="rId28"/>
    <p:sldLayoutId id="2147483710" r:id="rId2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2">
          <p15:clr>
            <a:srgbClr val="F26B43"/>
          </p15:clr>
        </p15:guide>
        <p15:guide id="2" pos="7358">
          <p15:clr>
            <a:srgbClr val="F26B43"/>
          </p15:clr>
        </p15:guide>
        <p15:guide id="3" orient="horz" pos="226">
          <p15:clr>
            <a:srgbClr val="F26B43"/>
          </p15:clr>
        </p15:guide>
        <p15:guide id="4" orient="horz" pos="409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icture of a elderly user and support worker talking">
            <a:extLst>
              <a:ext uri="{FF2B5EF4-FFF2-40B4-BE49-F238E27FC236}">
                <a16:creationId xmlns:a16="http://schemas.microsoft.com/office/drawing/2014/main" id="{E87ED977-2ECE-1840-9342-42B283C8EE9D}"/>
              </a:ext>
            </a:extLst>
          </p:cNvPr>
          <p:cNvPicPr>
            <a:picLocks noChangeAspect="1"/>
          </p:cNvPicPr>
          <p:nvPr/>
        </p:nvPicPr>
        <p:blipFill rotWithShape="1">
          <a:blip r:embed="rId3"/>
          <a:srcRect l="-448" t="1711" r="22790" b="-24"/>
          <a:stretch/>
        </p:blipFill>
        <p:spPr>
          <a:xfrm>
            <a:off x="4206800" y="6350"/>
            <a:ext cx="7985200" cy="6742323"/>
          </a:xfrm>
          <a:prstGeom prst="rect">
            <a:avLst/>
          </a:prstGeom>
        </p:spPr>
      </p:pic>
      <p:sp>
        <p:nvSpPr>
          <p:cNvPr id="7" name="Rectangle 6" title="Image of a senior laughing with a young lady">
            <a:extLst>
              <a:ext uri="{FF2B5EF4-FFF2-40B4-BE49-F238E27FC236}">
                <a16:creationId xmlns:a16="http://schemas.microsoft.com/office/drawing/2014/main" id="{4E543492-3D48-704A-BDB3-611CA3E75F67}"/>
              </a:ext>
            </a:extLst>
          </p:cNvPr>
          <p:cNvSpPr/>
          <p:nvPr/>
        </p:nvSpPr>
        <p:spPr>
          <a:xfrm>
            <a:off x="3394061" y="0"/>
            <a:ext cx="10785514" cy="6742319"/>
          </a:xfrm>
          <a:prstGeom prst="rect">
            <a:avLst/>
          </a:prstGeom>
          <a:gradFill>
            <a:gsLst>
              <a:gs pos="9000">
                <a:srgbClr val="FFFFFF"/>
              </a:gs>
              <a:gs pos="0">
                <a:schemeClr val="bg2"/>
              </a:gs>
              <a:gs pos="71000">
                <a:schemeClr val="bg2">
                  <a:alpha val="7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5">
            <a:extLst>
              <a:ext uri="{FF2B5EF4-FFF2-40B4-BE49-F238E27FC236}">
                <a16:creationId xmlns:a16="http://schemas.microsoft.com/office/drawing/2014/main" id="{38A4BEAE-8DBC-4040-B8FE-0723EBDBB2F4}"/>
              </a:ext>
            </a:extLst>
          </p:cNvPr>
          <p:cNvSpPr txBox="1">
            <a:spLocks/>
          </p:cNvSpPr>
          <p:nvPr/>
        </p:nvSpPr>
        <p:spPr>
          <a:xfrm>
            <a:off x="633316" y="2661006"/>
            <a:ext cx="7012390" cy="221378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6000"/>
              </a:lnSpc>
              <a:spcBef>
                <a:spcPts val="1300"/>
              </a:spcBef>
            </a:pPr>
            <a:r>
              <a:rPr lang="en-AU" sz="5400" b="1" smtClean="0">
                <a:gradFill>
                  <a:gsLst>
                    <a:gs pos="0">
                      <a:srgbClr val="586992"/>
                    </a:gs>
                    <a:gs pos="100000">
                      <a:srgbClr val="914B6C"/>
                    </a:gs>
                  </a:gsLst>
                  <a:lin ang="7800000" scaled="0"/>
                </a:gradFill>
                <a:latin typeface="Calibri" panose="020F0502020204030204" pitchFamily="34" charset="0"/>
                <a:cs typeface="Calibri" panose="020F0502020204030204" pitchFamily="34" charset="0"/>
              </a:rPr>
              <a:t/>
            </a:r>
            <a:br>
              <a:rPr lang="en-AU" sz="5400" b="1" smtClean="0">
                <a:gradFill>
                  <a:gsLst>
                    <a:gs pos="0">
                      <a:srgbClr val="586992"/>
                    </a:gs>
                    <a:gs pos="100000">
                      <a:srgbClr val="914B6C"/>
                    </a:gs>
                  </a:gsLst>
                  <a:lin ang="7800000" scaled="0"/>
                </a:gradFill>
                <a:latin typeface="Calibri" panose="020F0502020204030204" pitchFamily="34" charset="0"/>
                <a:cs typeface="Calibri" panose="020F0502020204030204" pitchFamily="34" charset="0"/>
              </a:rPr>
            </a:br>
            <a:r>
              <a:rPr lang="en-AU" sz="5400" smtClean="0">
                <a:solidFill>
                  <a:srgbClr val="586992"/>
                </a:solidFill>
                <a:latin typeface="Calibri Light" panose="020F0302020204030204" pitchFamily="34" charset="0"/>
                <a:cs typeface="Calibri Light" panose="020F0302020204030204" pitchFamily="34" charset="0"/>
              </a:rPr>
              <a:t>ORGANISATIONAL</a:t>
            </a:r>
            <a:r>
              <a:rPr lang="en-AU" sz="5400" smtClean="0">
                <a:gradFill>
                  <a:gsLst>
                    <a:gs pos="0">
                      <a:srgbClr val="586992"/>
                    </a:gs>
                    <a:gs pos="100000">
                      <a:srgbClr val="914B6C"/>
                    </a:gs>
                  </a:gsLst>
                  <a:lin ang="7800000" scaled="0"/>
                </a:gradFill>
                <a:latin typeface="Calibri" panose="020F0502020204030204" pitchFamily="34" charset="0"/>
                <a:cs typeface="Calibri" panose="020F0502020204030204" pitchFamily="34" charset="0"/>
              </a:rPr>
              <a:t> </a:t>
            </a:r>
            <a:br>
              <a:rPr lang="en-AU" sz="5400" smtClean="0">
                <a:gradFill>
                  <a:gsLst>
                    <a:gs pos="0">
                      <a:srgbClr val="586992"/>
                    </a:gs>
                    <a:gs pos="100000">
                      <a:srgbClr val="914B6C"/>
                    </a:gs>
                  </a:gsLst>
                  <a:lin ang="7800000" scaled="0"/>
                </a:gradFill>
                <a:latin typeface="Calibri" panose="020F0502020204030204" pitchFamily="34" charset="0"/>
                <a:cs typeface="Calibri" panose="020F0502020204030204" pitchFamily="34" charset="0"/>
              </a:rPr>
            </a:br>
            <a:r>
              <a:rPr lang="en-AU" sz="5400" smtClean="0">
                <a:solidFill>
                  <a:srgbClr val="586992"/>
                </a:solidFill>
                <a:latin typeface="Calibri Light" panose="020F0302020204030204" pitchFamily="34" charset="0"/>
                <a:cs typeface="Calibri Light" panose="020F0302020204030204" pitchFamily="34" charset="0"/>
              </a:rPr>
              <a:t>SELF-ASSESSMENT </a:t>
            </a:r>
            <a:br>
              <a:rPr lang="en-AU" sz="5400" smtClean="0">
                <a:solidFill>
                  <a:srgbClr val="586992"/>
                </a:solidFill>
                <a:latin typeface="Calibri Light" panose="020F0302020204030204" pitchFamily="34" charset="0"/>
                <a:cs typeface="Calibri Light" panose="020F0302020204030204" pitchFamily="34" charset="0"/>
              </a:rPr>
            </a:br>
            <a:r>
              <a:rPr lang="en-AU" sz="5400" smtClean="0">
                <a:solidFill>
                  <a:srgbClr val="586992"/>
                </a:solidFill>
                <a:latin typeface="Calibri Light" panose="020F0302020204030204" pitchFamily="34" charset="0"/>
                <a:cs typeface="Calibri Light" panose="020F0302020204030204" pitchFamily="34" charset="0"/>
              </a:rPr>
              <a:t>TOOL</a:t>
            </a:r>
            <a:endParaRPr lang="en-AU" sz="4700" cap="all" spc="150" dirty="0">
              <a:solidFill>
                <a:srgbClr val="586992"/>
              </a:solidFill>
              <a:latin typeface="Calibri Light" panose="020F0302020204030204" pitchFamily="34" charset="0"/>
              <a:cs typeface="Calibri Light" panose="020F0302020204030204" pitchFamily="34" charset="0"/>
            </a:endParaRPr>
          </a:p>
        </p:txBody>
      </p:sp>
      <p:grpSp>
        <p:nvGrpSpPr>
          <p:cNvPr id="9" name="Group 8" title="Synergy and department of health logo">
            <a:extLst>
              <a:ext uri="{FF2B5EF4-FFF2-40B4-BE49-F238E27FC236}">
                <a16:creationId xmlns:a16="http://schemas.microsoft.com/office/drawing/2014/main" id="{1FE68EFA-F165-C64E-A677-C4720C69D2DA}"/>
              </a:ext>
            </a:extLst>
          </p:cNvPr>
          <p:cNvGrpSpPr/>
          <p:nvPr/>
        </p:nvGrpSpPr>
        <p:grpSpPr>
          <a:xfrm>
            <a:off x="934354" y="5665679"/>
            <a:ext cx="4346101" cy="613877"/>
            <a:chOff x="4580199" y="5061670"/>
            <a:chExt cx="4017194" cy="567421"/>
          </a:xfrm>
        </p:grpSpPr>
        <p:pic>
          <p:nvPicPr>
            <p:cNvPr id="10" name="Picture 9" title="Synergy and department of health logo">
              <a:extLst>
                <a:ext uri="{FF2B5EF4-FFF2-40B4-BE49-F238E27FC236}">
                  <a16:creationId xmlns:a16="http://schemas.microsoft.com/office/drawing/2014/main" id="{2C6D1CFE-E2F6-074A-8056-5749AECE880D}"/>
                </a:ext>
              </a:extLst>
            </p:cNvPr>
            <p:cNvPicPr>
              <a:picLocks noChangeAspect="1"/>
            </p:cNvPicPr>
            <p:nvPr/>
          </p:nvPicPr>
          <p:blipFill>
            <a:blip r:embed="rId4"/>
            <a:stretch>
              <a:fillRect/>
            </a:stretch>
          </p:blipFill>
          <p:spPr>
            <a:xfrm>
              <a:off x="6853759" y="5204360"/>
              <a:ext cx="1743634" cy="424731"/>
            </a:xfrm>
            <a:prstGeom prst="rect">
              <a:avLst/>
            </a:prstGeom>
          </p:spPr>
        </p:pic>
        <p:pic>
          <p:nvPicPr>
            <p:cNvPr id="11" name="Picture 10" title="Synergy and department of health logo">
              <a:extLst>
                <a:ext uri="{FF2B5EF4-FFF2-40B4-BE49-F238E27FC236}">
                  <a16:creationId xmlns:a16="http://schemas.microsoft.com/office/drawing/2014/main" id="{10BE3881-F4D3-074C-B9A7-392AF3659907}"/>
                </a:ext>
              </a:extLst>
            </p:cNvPr>
            <p:cNvPicPr>
              <a:picLocks noChangeAspect="1"/>
            </p:cNvPicPr>
            <p:nvPr/>
          </p:nvPicPr>
          <p:blipFill>
            <a:blip r:embed="rId5"/>
            <a:stretch>
              <a:fillRect/>
            </a:stretch>
          </p:blipFill>
          <p:spPr>
            <a:xfrm>
              <a:off x="4580199" y="5061670"/>
              <a:ext cx="1321704" cy="544577"/>
            </a:xfrm>
            <a:prstGeom prst="rect">
              <a:avLst/>
            </a:prstGeom>
          </p:spPr>
        </p:pic>
        <p:sp>
          <p:nvSpPr>
            <p:cNvPr id="12" name="Text Placeholder 2">
              <a:extLst>
                <a:ext uri="{FF2B5EF4-FFF2-40B4-BE49-F238E27FC236}">
                  <a16:creationId xmlns:a16="http://schemas.microsoft.com/office/drawing/2014/main" id="{577F1A17-29B9-014C-8FCF-6C8FEA3B40FD}"/>
                </a:ext>
              </a:extLst>
            </p:cNvPr>
            <p:cNvSpPr txBox="1">
              <a:spLocks/>
            </p:cNvSpPr>
            <p:nvPr/>
          </p:nvSpPr>
          <p:spPr>
            <a:xfrm>
              <a:off x="6100746" y="5347534"/>
              <a:ext cx="479189" cy="182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cap="all" spc="15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cap="all" spc="15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900" i="1"/>
                <a:t>FOR</a:t>
              </a:r>
            </a:p>
          </p:txBody>
        </p:sp>
        <p:cxnSp>
          <p:nvCxnSpPr>
            <p:cNvPr id="13" name="Straight Connector 12">
              <a:extLst>
                <a:ext uri="{FF2B5EF4-FFF2-40B4-BE49-F238E27FC236}">
                  <a16:creationId xmlns:a16="http://schemas.microsoft.com/office/drawing/2014/main" id="{1F4013C9-08FC-5041-A50F-00C30DC8BF5D}"/>
                </a:ext>
              </a:extLst>
            </p:cNvPr>
            <p:cNvCxnSpPr>
              <a:cxnSpLocks/>
            </p:cNvCxnSpPr>
            <p:nvPr/>
          </p:nvCxnSpPr>
          <p:spPr>
            <a:xfrm>
              <a:off x="6509810" y="5450462"/>
              <a:ext cx="140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A85302-47A6-C841-9D8A-839B48A77575}"/>
                </a:ext>
              </a:extLst>
            </p:cNvPr>
            <p:cNvCxnSpPr>
              <a:cxnSpLocks/>
            </p:cNvCxnSpPr>
            <p:nvPr/>
          </p:nvCxnSpPr>
          <p:spPr>
            <a:xfrm>
              <a:off x="6018153" y="5450462"/>
              <a:ext cx="140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ctrTitle"/>
          </p:nvPr>
        </p:nvSpPr>
        <p:spPr>
          <a:xfrm>
            <a:off x="-1474210" y="385936"/>
            <a:ext cx="9144000" cy="2387600"/>
          </a:xfrm>
        </p:spPr>
        <p:txBody>
          <a:bodyPr/>
          <a:lstStyle/>
          <a:p>
            <a:r>
              <a:rPr lang="en-AU" b="1" dirty="0">
                <a:gradFill>
                  <a:gsLst>
                    <a:gs pos="0">
                      <a:srgbClr val="586992"/>
                    </a:gs>
                    <a:gs pos="100000">
                      <a:srgbClr val="914B6C"/>
                    </a:gs>
                  </a:gsLst>
                  <a:lin ang="7800000" scaled="0"/>
                </a:gradFill>
                <a:latin typeface="Calibri" panose="020F0502020204030204" pitchFamily="34" charset="0"/>
                <a:cs typeface="Calibri" panose="020F0502020204030204" pitchFamily="34" charset="0"/>
              </a:rPr>
              <a:t>WELLNESS AND REABLEMENT</a:t>
            </a:r>
            <a:endParaRPr lang="en-AU" dirty="0"/>
          </a:p>
        </p:txBody>
      </p:sp>
    </p:spTree>
    <p:extLst>
      <p:ext uri="{BB962C8B-B14F-4D97-AF65-F5344CB8AC3E}">
        <p14:creationId xmlns:p14="http://schemas.microsoft.com/office/powerpoint/2010/main" val="60751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BF956-8801-4B15-BCF0-49AC6244E3AE}"/>
              </a:ext>
            </a:extLst>
          </p:cNvPr>
          <p:cNvSpPr txBox="1"/>
          <p:nvPr/>
        </p:nvSpPr>
        <p:spPr>
          <a:xfrm>
            <a:off x="403673" y="1114966"/>
            <a:ext cx="4725375" cy="5348895"/>
          </a:xfrm>
          <a:prstGeom prst="rect">
            <a:avLst/>
          </a:prstGeom>
          <a:noFill/>
        </p:spPr>
        <p:txBody>
          <a:bodyPr wrap="square" rtlCol="0">
            <a:noAutofit/>
          </a:bodyPr>
          <a:lstStyle/>
          <a:p>
            <a:pPr fontAlgn="base">
              <a:lnSpc>
                <a:spcPts val="2120"/>
              </a:lnSpc>
              <a:spcAft>
                <a:spcPts val="1200"/>
              </a:spcAft>
            </a:pPr>
            <a:r>
              <a:rPr lang="en-AU" sz="1400" dirty="0">
                <a:latin typeface="+mj-lt"/>
              </a:rPr>
              <a:t>In addition to understanding wellness and reablement and committing to its adoption in your service delivery, there are a range of organisational elements that impact on the success of embedding wellness and reablement within your organisation. </a:t>
            </a:r>
          </a:p>
          <a:p>
            <a:pPr fontAlgn="base">
              <a:lnSpc>
                <a:spcPts val="2120"/>
              </a:lnSpc>
              <a:spcAft>
                <a:spcPts val="1200"/>
              </a:spcAft>
            </a:pPr>
            <a:r>
              <a:rPr lang="en-AU" sz="1400" dirty="0">
                <a:latin typeface="+mj-lt"/>
              </a:rPr>
              <a:t>The purpose of this self-assessment tool is to help you assess the maturity of your organisation in embedding wellness and reablement across your organisation and service delivery. </a:t>
            </a:r>
            <a:br>
              <a:rPr lang="en-AU" sz="1400" dirty="0">
                <a:latin typeface="+mj-lt"/>
              </a:rPr>
            </a:br>
            <a:r>
              <a:rPr lang="en-AU" sz="1400" dirty="0">
                <a:latin typeface="+mj-lt"/>
              </a:rPr>
              <a:t>It is designed to: </a:t>
            </a:r>
          </a:p>
          <a:p>
            <a:pPr marL="800100" lvl="1" indent="-342900" fontAlgn="base">
              <a:lnSpc>
                <a:spcPct val="150000"/>
              </a:lnSpc>
              <a:buFont typeface="+mj-lt"/>
              <a:buAutoNum type="arabicPeriod"/>
            </a:pPr>
            <a:r>
              <a:rPr lang="en-AU" sz="1400" dirty="0">
                <a:latin typeface="+mj-lt"/>
              </a:rPr>
              <a:t>Kick-start a systematic discussion within your organisation</a:t>
            </a:r>
          </a:p>
          <a:p>
            <a:pPr marL="800100" lvl="1" indent="-342900" fontAlgn="base">
              <a:lnSpc>
                <a:spcPct val="150000"/>
              </a:lnSpc>
              <a:buFont typeface="+mj-lt"/>
              <a:buAutoNum type="arabicPeriod"/>
            </a:pPr>
            <a:r>
              <a:rPr lang="en-AU" sz="1400" dirty="0">
                <a:latin typeface="+mj-lt"/>
              </a:rPr>
              <a:t>Measure your current level of readiness </a:t>
            </a:r>
          </a:p>
          <a:p>
            <a:pPr marL="800100" lvl="1" indent="-342900" fontAlgn="base">
              <a:lnSpc>
                <a:spcPct val="150000"/>
              </a:lnSpc>
              <a:buFont typeface="+mj-lt"/>
              <a:buAutoNum type="arabicPeriod"/>
            </a:pPr>
            <a:r>
              <a:rPr lang="en-AU" sz="1400" dirty="0">
                <a:latin typeface="+mj-lt"/>
              </a:rPr>
              <a:t>Help identify areas of focus and improvement </a:t>
            </a:r>
          </a:p>
          <a:p>
            <a:pPr marL="800100" lvl="1" indent="-342900" fontAlgn="base">
              <a:lnSpc>
                <a:spcPct val="150000"/>
              </a:lnSpc>
              <a:buFont typeface="+mj-lt"/>
              <a:buAutoNum type="arabicPeriod"/>
            </a:pPr>
            <a:r>
              <a:rPr lang="en-AU" sz="1400" dirty="0">
                <a:latin typeface="+mj-lt"/>
              </a:rPr>
              <a:t>Provide a baseline for future assessments/reviews to track progress </a:t>
            </a:r>
          </a:p>
        </p:txBody>
      </p:sp>
      <p:sp>
        <p:nvSpPr>
          <p:cNvPr id="4" name="Rectangle 3">
            <a:extLst>
              <a:ext uri="{FF2B5EF4-FFF2-40B4-BE49-F238E27FC236}">
                <a16:creationId xmlns:a16="http://schemas.microsoft.com/office/drawing/2014/main" id="{D887A8FD-8DDC-8B4C-8365-5423E4B09AB4}"/>
              </a:ext>
            </a:extLst>
          </p:cNvPr>
          <p:cNvSpPr/>
          <p:nvPr/>
        </p:nvSpPr>
        <p:spPr>
          <a:xfrm>
            <a:off x="5612524" y="1106922"/>
            <a:ext cx="5938345" cy="5189177"/>
          </a:xfrm>
          <a:prstGeom prst="rect">
            <a:avLst/>
          </a:prstGeom>
        </p:spPr>
        <p:txBody>
          <a:bodyPr wrap="square">
            <a:spAutoFit/>
          </a:bodyPr>
          <a:lstStyle/>
          <a:p>
            <a:pPr fontAlgn="base">
              <a:lnSpc>
                <a:spcPts val="2120"/>
              </a:lnSpc>
              <a:spcAft>
                <a:spcPts val="1200"/>
              </a:spcAft>
            </a:pPr>
            <a:r>
              <a:rPr lang="en-AU" sz="1400" dirty="0">
                <a:latin typeface="+mj-lt"/>
              </a:rPr>
              <a:t>This self-assessment tool provides an overview of the organisational elements that support your organisation embed wellness and reablement into your organisational practices and support your employees implement successfully into their service delivery practices. These organisational elements include:</a:t>
            </a:r>
          </a:p>
          <a:p>
            <a:pPr marL="742950" lvl="1" indent="-285750" fontAlgn="base">
              <a:lnSpc>
                <a:spcPts val="2120"/>
              </a:lnSpc>
              <a:spcAft>
                <a:spcPts val="600"/>
              </a:spcAft>
              <a:buClr>
                <a:schemeClr val="tx1"/>
              </a:buClr>
              <a:buFont typeface="System Font Regular"/>
              <a:buChar char="–"/>
            </a:pPr>
            <a:r>
              <a:rPr lang="en-GB" sz="1400" spc="100" dirty="0">
                <a:solidFill>
                  <a:schemeClr val="accent5"/>
                </a:solidFill>
              </a:rPr>
              <a:t>TRAINING &amp; COACHING </a:t>
            </a:r>
            <a:r>
              <a:rPr lang="en-AU" sz="1400" dirty="0">
                <a:latin typeface="+mj-lt"/>
              </a:rPr>
              <a:t>– does the leadership team have a detailed understanding of wellness and reablement and is it promoted and encouraged across all levels within your organisation?</a:t>
            </a:r>
          </a:p>
          <a:p>
            <a:pPr marL="742950" lvl="1" indent="-285750" fontAlgn="base">
              <a:lnSpc>
                <a:spcPts val="2120"/>
              </a:lnSpc>
              <a:spcAft>
                <a:spcPts val="1200"/>
              </a:spcAft>
              <a:buClr>
                <a:schemeClr val="tx1"/>
              </a:buClr>
              <a:buFont typeface="System Font Regular"/>
              <a:buChar char="–"/>
            </a:pPr>
            <a:r>
              <a:rPr lang="en-GB" sz="1400" spc="100" dirty="0">
                <a:solidFill>
                  <a:schemeClr val="accent5"/>
                </a:solidFill>
              </a:rPr>
              <a:t>PEOPLE </a:t>
            </a:r>
            <a:r>
              <a:rPr lang="en-AU" sz="1400" dirty="0">
                <a:latin typeface="+mj-lt"/>
              </a:rPr>
              <a:t>– are employees well supported and adequately trained in implementing wellness and reablement in their service </a:t>
            </a:r>
            <a:br>
              <a:rPr lang="en-AU" sz="1400" dirty="0">
                <a:latin typeface="+mj-lt"/>
              </a:rPr>
            </a:br>
            <a:r>
              <a:rPr lang="en-AU" sz="1400" dirty="0">
                <a:latin typeface="+mj-lt"/>
              </a:rPr>
              <a:t>delivery practices?</a:t>
            </a:r>
          </a:p>
          <a:p>
            <a:pPr marL="742950" lvl="1" indent="-285750" fontAlgn="base">
              <a:lnSpc>
                <a:spcPts val="2120"/>
              </a:lnSpc>
              <a:spcAft>
                <a:spcPts val="1200"/>
              </a:spcAft>
              <a:buClr>
                <a:schemeClr val="tx1"/>
              </a:buClr>
              <a:buFont typeface="System Font Regular"/>
              <a:buChar char="–"/>
            </a:pPr>
            <a:r>
              <a:rPr lang="en-GB" sz="1400" spc="100" dirty="0">
                <a:solidFill>
                  <a:schemeClr val="accent5"/>
                </a:solidFill>
              </a:rPr>
              <a:t>PROCESS </a:t>
            </a:r>
            <a:r>
              <a:rPr lang="en-AU" sz="1400" dirty="0">
                <a:latin typeface="+mj-lt"/>
              </a:rPr>
              <a:t>– do organisational policies and procedures articulate your organisation’s approach to wellness and reablement and provide adequate support and guidance to employees on how to implement wellness and reablement?</a:t>
            </a:r>
          </a:p>
          <a:p>
            <a:pPr marL="742950" lvl="1" indent="-285750" fontAlgn="base">
              <a:lnSpc>
                <a:spcPts val="2120"/>
              </a:lnSpc>
              <a:spcAft>
                <a:spcPts val="600"/>
              </a:spcAft>
              <a:buClr>
                <a:schemeClr val="tx1"/>
              </a:buClr>
              <a:buFont typeface="System Font Regular"/>
              <a:buChar char="–"/>
            </a:pPr>
            <a:r>
              <a:rPr lang="en-GB" sz="1400" spc="100" dirty="0">
                <a:solidFill>
                  <a:schemeClr val="accent5"/>
                </a:solidFill>
              </a:rPr>
              <a:t>SYSTEMS </a:t>
            </a:r>
            <a:r>
              <a:rPr lang="en-AU" sz="1400" dirty="0">
                <a:latin typeface="+mj-lt"/>
              </a:rPr>
              <a:t>– are your organisation’s systems geared to support and promote wellness and reablement and are employees adequately trained in using them correctly?</a:t>
            </a:r>
          </a:p>
        </p:txBody>
      </p:sp>
      <p:sp>
        <p:nvSpPr>
          <p:cNvPr id="5" name="Title 4"/>
          <p:cNvSpPr>
            <a:spLocks noGrp="1"/>
          </p:cNvSpPr>
          <p:nvPr>
            <p:ph type="title"/>
          </p:nvPr>
        </p:nvSpPr>
        <p:spPr>
          <a:xfrm>
            <a:off x="403673" y="188144"/>
            <a:ext cx="10515600" cy="1325563"/>
          </a:xfrm>
        </p:spPr>
        <p:txBody>
          <a:bodyPr/>
          <a:lstStyle/>
          <a:p>
            <a:r>
              <a:rPr lang="en-GB" dirty="0">
                <a:gradFill>
                  <a:gsLst>
                    <a:gs pos="0">
                      <a:srgbClr val="586992"/>
                    </a:gs>
                    <a:gs pos="100000">
                      <a:srgbClr val="914B6C"/>
                    </a:gs>
                  </a:gsLst>
                  <a:lin ang="21594000" scaled="0"/>
                </a:gradFill>
              </a:rPr>
              <a:t>INTRODUCTION</a:t>
            </a:r>
          </a:p>
        </p:txBody>
      </p:sp>
    </p:spTree>
    <p:extLst>
      <p:ext uri="{BB962C8B-B14F-4D97-AF65-F5344CB8AC3E}">
        <p14:creationId xmlns:p14="http://schemas.microsoft.com/office/powerpoint/2010/main" val="175680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BF956-8801-4B15-BCF0-49AC6244E3AE}"/>
              </a:ext>
            </a:extLst>
          </p:cNvPr>
          <p:cNvSpPr txBox="1"/>
          <p:nvPr/>
        </p:nvSpPr>
        <p:spPr>
          <a:xfrm>
            <a:off x="403673" y="1114966"/>
            <a:ext cx="11010561" cy="4602662"/>
          </a:xfrm>
          <a:prstGeom prst="rect">
            <a:avLst/>
          </a:prstGeom>
          <a:noFill/>
        </p:spPr>
        <p:txBody>
          <a:bodyPr wrap="square" rtlCol="0" anchor="t">
            <a:noAutofit/>
          </a:bodyPr>
          <a:lstStyle/>
          <a:p>
            <a:pPr fontAlgn="base">
              <a:lnSpc>
                <a:spcPct val="150000"/>
              </a:lnSpc>
            </a:pPr>
            <a:r>
              <a:rPr lang="en-AU" sz="1400" dirty="0">
                <a:latin typeface="+mj-lt"/>
              </a:rPr>
              <a:t>Ensuring the right inputs and the context is important in getting a meaningful result from the self-assessment tool. Key points to take into consideration: </a:t>
            </a:r>
          </a:p>
          <a:p>
            <a:pPr marL="800100" lvl="1" indent="-342900" fontAlgn="base">
              <a:lnSpc>
                <a:spcPct val="150000"/>
              </a:lnSpc>
              <a:buFont typeface="+mj-lt"/>
              <a:buAutoNum type="arabicPeriod"/>
            </a:pPr>
            <a:r>
              <a:rPr lang="en-AU" sz="1400" dirty="0">
                <a:latin typeface="+mj-lt"/>
              </a:rPr>
              <a:t>Ensure that multiple people provide input into answering the questions in this tool, and that they are good combination of executive, managers and support workers. </a:t>
            </a:r>
            <a:endParaRPr lang="en-AU" sz="1400" dirty="0">
              <a:latin typeface="+mj-lt"/>
              <a:cs typeface="Calibri Light"/>
            </a:endParaRPr>
          </a:p>
          <a:p>
            <a:pPr marL="800100" lvl="1" indent="-342900" fontAlgn="base">
              <a:lnSpc>
                <a:spcPct val="150000"/>
              </a:lnSpc>
              <a:buFont typeface="+mj-lt"/>
              <a:buAutoNum type="arabicPeriod"/>
            </a:pPr>
            <a:r>
              <a:rPr lang="en-AU" sz="1400" dirty="0">
                <a:latin typeface="+mj-lt"/>
              </a:rPr>
              <a:t>As this tool is for internal purposes only, it is important to answer all the questions honestly so you can determine where the improvements in your organisation need to be made. </a:t>
            </a:r>
            <a:endParaRPr lang="en-AU" sz="1400" dirty="0">
              <a:latin typeface="+mj-lt"/>
              <a:cs typeface="Calibri Light"/>
            </a:endParaRPr>
          </a:p>
          <a:p>
            <a:pPr marL="800100" lvl="1" indent="-342900" fontAlgn="base">
              <a:lnSpc>
                <a:spcPct val="150000"/>
              </a:lnSpc>
              <a:buFont typeface="+mj-lt"/>
              <a:buAutoNum type="arabicPeriod"/>
            </a:pPr>
            <a:r>
              <a:rPr lang="en-AU" sz="1400" dirty="0">
                <a:latin typeface="+mj-lt"/>
              </a:rPr>
              <a:t>Understanding the rating system: </a:t>
            </a:r>
            <a:endParaRPr lang="en-AU" sz="1400" dirty="0">
              <a:latin typeface="+mj-lt"/>
              <a:cs typeface="Calibri Light"/>
            </a:endParaRPr>
          </a:p>
          <a:p>
            <a:pPr marL="1200150" lvl="2" indent="-285750" fontAlgn="base">
              <a:lnSpc>
                <a:spcPct val="150000"/>
              </a:lnSpc>
              <a:buFont typeface="System Font Regular"/>
              <a:buChar char="–"/>
            </a:pPr>
            <a:r>
              <a:rPr lang="en-AU" sz="1400" dirty="0">
                <a:latin typeface="+mj-lt"/>
              </a:rPr>
              <a:t>If the rating is 1-2: the maturity is low and requires significant focus, particularly from the executive. </a:t>
            </a:r>
            <a:endParaRPr lang="en-AU" sz="1400" dirty="0">
              <a:latin typeface="+mj-lt"/>
              <a:cs typeface="Calibri Light"/>
            </a:endParaRPr>
          </a:p>
          <a:p>
            <a:pPr marL="1200150" lvl="2" indent="-285750" fontAlgn="base">
              <a:lnSpc>
                <a:spcPct val="150000"/>
              </a:lnSpc>
              <a:buFont typeface="System Font Regular"/>
              <a:buChar char="–"/>
            </a:pPr>
            <a:r>
              <a:rPr lang="en-AU" sz="1400" dirty="0">
                <a:latin typeface="+mj-lt"/>
              </a:rPr>
              <a:t>If the rating is 3-4: the maturity is somewhat developed but work needs to be done in embedding it.</a:t>
            </a:r>
            <a:endParaRPr lang="en-AU" sz="1400" dirty="0">
              <a:latin typeface="+mj-lt"/>
              <a:cs typeface="Calibri Light"/>
            </a:endParaRPr>
          </a:p>
          <a:p>
            <a:pPr marL="1200150" lvl="2" indent="-285750" fontAlgn="base">
              <a:lnSpc>
                <a:spcPts val="2020"/>
              </a:lnSpc>
              <a:buFont typeface="System Font Regular"/>
              <a:buChar char="–"/>
            </a:pPr>
            <a:r>
              <a:rPr lang="en-AU" sz="1400" dirty="0">
                <a:latin typeface="+mj-lt"/>
              </a:rPr>
              <a:t>If the rating is 5: you have embedded wellness and reablement into your organisation effectively. Consider celebrating the success internally and externally to further reinforce the good work. </a:t>
            </a:r>
            <a:endParaRPr lang="en-AU" sz="1400" dirty="0">
              <a:latin typeface="+mj-lt"/>
              <a:cs typeface="Calibri Light"/>
            </a:endParaRPr>
          </a:p>
          <a:p>
            <a:pPr marL="800100" lvl="1" indent="-342900" fontAlgn="base">
              <a:lnSpc>
                <a:spcPct val="150000"/>
              </a:lnSpc>
              <a:buFont typeface="+mj-lt"/>
              <a:buAutoNum type="arabicPeriod"/>
            </a:pPr>
            <a:r>
              <a:rPr lang="en-AU" sz="1400" dirty="0">
                <a:latin typeface="+mj-lt"/>
              </a:rPr>
              <a:t>Prioritise the changes required and develop a targeted action plan</a:t>
            </a:r>
            <a:endParaRPr lang="en-AU" sz="1400" dirty="0">
              <a:latin typeface="+mj-lt"/>
              <a:cs typeface="Calibri Light"/>
            </a:endParaRPr>
          </a:p>
          <a:p>
            <a:pPr marL="800100" lvl="1" indent="-342900" fontAlgn="base">
              <a:lnSpc>
                <a:spcPct val="150000"/>
              </a:lnSpc>
              <a:buFont typeface="+mj-lt"/>
              <a:buAutoNum type="arabicPeriod"/>
            </a:pPr>
            <a:r>
              <a:rPr lang="en-AU" sz="1400" dirty="0">
                <a:latin typeface="+mj-lt"/>
              </a:rPr>
              <a:t>Use the Change Management Step by step guide to introduce and drive the change through your organisation in a considered way</a:t>
            </a:r>
            <a:endParaRPr lang="en-AU" sz="1400" dirty="0">
              <a:latin typeface="+mj-lt"/>
              <a:cs typeface="Calibri Light"/>
            </a:endParaRPr>
          </a:p>
        </p:txBody>
      </p:sp>
      <p:sp>
        <p:nvSpPr>
          <p:cNvPr id="5" name="Rectangle 4">
            <a:extLst>
              <a:ext uri="{FF2B5EF4-FFF2-40B4-BE49-F238E27FC236}">
                <a16:creationId xmlns:a16="http://schemas.microsoft.com/office/drawing/2014/main" id="{FBB5E5C2-81E3-E946-BA58-5E86343EC529}"/>
              </a:ext>
            </a:extLst>
          </p:cNvPr>
          <p:cNvSpPr/>
          <p:nvPr/>
        </p:nvSpPr>
        <p:spPr>
          <a:xfrm>
            <a:off x="877613" y="5405822"/>
            <a:ext cx="10231821" cy="812979"/>
          </a:xfrm>
          <a:prstGeom prst="rect">
            <a:avLst/>
          </a:prstGeom>
        </p:spPr>
        <p:txBody>
          <a:bodyPr wrap="square">
            <a:spAutoFit/>
          </a:bodyPr>
          <a:lstStyle/>
          <a:p>
            <a:pPr fontAlgn="base">
              <a:lnSpc>
                <a:spcPts val="1420"/>
              </a:lnSpc>
            </a:pPr>
            <a:r>
              <a:rPr lang="en-AU" sz="1400" b="1" dirty="0"/>
              <a:t>Note: </a:t>
            </a:r>
            <a:r>
              <a:rPr lang="en-AU" sz="1400" dirty="0">
                <a:latin typeface="+mj-lt"/>
              </a:rPr>
              <a:t>for many organisations, achieving all of the elements outlined in this tool will require a shift in current service delivery approaches and organisational practices and this can take time. It is recommended that you use the rating system in this tool to identify the areas that require the most change and prioritise them accordingly. The elements identified in the self-assessment tool should be modified to fit within your organisation’s business model and existing policies and systems. </a:t>
            </a:r>
          </a:p>
        </p:txBody>
      </p:sp>
      <p:sp>
        <p:nvSpPr>
          <p:cNvPr id="4" name="Title 3"/>
          <p:cNvSpPr>
            <a:spLocks noGrp="1"/>
          </p:cNvSpPr>
          <p:nvPr>
            <p:ph type="title"/>
          </p:nvPr>
        </p:nvSpPr>
        <p:spPr>
          <a:xfrm>
            <a:off x="403673" y="452184"/>
            <a:ext cx="10515600" cy="1325563"/>
          </a:xfrm>
        </p:spPr>
        <p:txBody>
          <a:bodyPr/>
          <a:lstStyle/>
          <a:p>
            <a:r>
              <a:rPr lang="en-GB" dirty="0">
                <a:gradFill>
                  <a:gsLst>
                    <a:gs pos="0">
                      <a:srgbClr val="586992"/>
                    </a:gs>
                    <a:gs pos="100000">
                      <a:srgbClr val="914B6C"/>
                    </a:gs>
                  </a:gsLst>
                  <a:lin ang="21594000" scaled="0"/>
                </a:gradFill>
              </a:rPr>
              <a:t>HOW TO USE THE SELF-ASSESSMENT TOOL</a:t>
            </a:r>
            <a:br>
              <a:rPr lang="en-GB" dirty="0">
                <a:gradFill>
                  <a:gsLst>
                    <a:gs pos="0">
                      <a:srgbClr val="586992"/>
                    </a:gs>
                    <a:gs pos="100000">
                      <a:srgbClr val="914B6C"/>
                    </a:gs>
                  </a:gsLst>
                  <a:lin ang="21594000" scaled="0"/>
                </a:gradFill>
              </a:rPr>
            </a:br>
            <a:endParaRPr lang="en-AU" dirty="0"/>
          </a:p>
        </p:txBody>
      </p:sp>
    </p:spTree>
    <p:extLst>
      <p:ext uri="{BB962C8B-B14F-4D97-AF65-F5344CB8AC3E}">
        <p14:creationId xmlns:p14="http://schemas.microsoft.com/office/powerpoint/2010/main" val="3178216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descr="Rating scale to assess leadership and culture and people" title="Seld assessment tool">
            <a:extLst>
              <a:ext uri="{FF2B5EF4-FFF2-40B4-BE49-F238E27FC236}">
                <a16:creationId xmlns:a16="http://schemas.microsoft.com/office/drawing/2014/main" id="{F7B5893F-9EA3-B844-8C99-E6650DECCCED}"/>
              </a:ext>
            </a:extLst>
          </p:cNvPr>
          <p:cNvGraphicFramePr>
            <a:graphicFrameLocks noGrp="1"/>
          </p:cNvGraphicFramePr>
          <p:nvPr>
            <p:extLst>
              <p:ext uri="{D42A27DB-BD31-4B8C-83A1-F6EECF244321}">
                <p14:modId xmlns:p14="http://schemas.microsoft.com/office/powerpoint/2010/main" val="658740038"/>
              </p:ext>
            </p:extLst>
          </p:nvPr>
        </p:nvGraphicFramePr>
        <p:xfrm>
          <a:off x="257866" y="582463"/>
          <a:ext cx="11775271" cy="3029671"/>
        </p:xfrm>
        <a:graphic>
          <a:graphicData uri="http://schemas.openxmlformats.org/drawingml/2006/table">
            <a:tbl>
              <a:tblPr firstRow="1">
                <a:tableStyleId>{2A488322-F2BA-4B5B-9748-0D474271808F}</a:tableStyleId>
              </a:tblPr>
              <a:tblGrid>
                <a:gridCol w="3988246">
                  <a:extLst>
                    <a:ext uri="{9D8B030D-6E8A-4147-A177-3AD203B41FA5}">
                      <a16:colId xmlns:a16="http://schemas.microsoft.com/office/drawing/2014/main" val="2500563109"/>
                    </a:ext>
                  </a:extLst>
                </a:gridCol>
                <a:gridCol w="1211631">
                  <a:extLst>
                    <a:ext uri="{9D8B030D-6E8A-4147-A177-3AD203B41FA5}">
                      <a16:colId xmlns:a16="http://schemas.microsoft.com/office/drawing/2014/main" val="2644629091"/>
                    </a:ext>
                  </a:extLst>
                </a:gridCol>
                <a:gridCol w="433358">
                  <a:extLst>
                    <a:ext uri="{9D8B030D-6E8A-4147-A177-3AD203B41FA5}">
                      <a16:colId xmlns:a16="http://schemas.microsoft.com/office/drawing/2014/main" val="1805568135"/>
                    </a:ext>
                  </a:extLst>
                </a:gridCol>
                <a:gridCol w="371449">
                  <a:extLst>
                    <a:ext uri="{9D8B030D-6E8A-4147-A177-3AD203B41FA5}">
                      <a16:colId xmlns:a16="http://schemas.microsoft.com/office/drawing/2014/main" val="1689670638"/>
                    </a:ext>
                  </a:extLst>
                </a:gridCol>
                <a:gridCol w="309542">
                  <a:extLst>
                    <a:ext uri="{9D8B030D-6E8A-4147-A177-3AD203B41FA5}">
                      <a16:colId xmlns:a16="http://schemas.microsoft.com/office/drawing/2014/main" val="3010271810"/>
                    </a:ext>
                  </a:extLst>
                </a:gridCol>
                <a:gridCol w="362605">
                  <a:extLst>
                    <a:ext uri="{9D8B030D-6E8A-4147-A177-3AD203B41FA5}">
                      <a16:colId xmlns:a16="http://schemas.microsoft.com/office/drawing/2014/main" val="193583626"/>
                    </a:ext>
                  </a:extLst>
                </a:gridCol>
                <a:gridCol w="274165">
                  <a:extLst>
                    <a:ext uri="{9D8B030D-6E8A-4147-A177-3AD203B41FA5}">
                      <a16:colId xmlns:a16="http://schemas.microsoft.com/office/drawing/2014/main" val="422430891"/>
                    </a:ext>
                  </a:extLst>
                </a:gridCol>
                <a:gridCol w="1025908">
                  <a:extLst>
                    <a:ext uri="{9D8B030D-6E8A-4147-A177-3AD203B41FA5}">
                      <a16:colId xmlns:a16="http://schemas.microsoft.com/office/drawing/2014/main" val="3742683704"/>
                    </a:ext>
                  </a:extLst>
                </a:gridCol>
                <a:gridCol w="3798367">
                  <a:extLst>
                    <a:ext uri="{9D8B030D-6E8A-4147-A177-3AD203B41FA5}">
                      <a16:colId xmlns:a16="http://schemas.microsoft.com/office/drawing/2014/main" val="365191283"/>
                    </a:ext>
                  </a:extLst>
                </a:gridCol>
              </a:tblGrid>
              <a:tr h="262453">
                <a:tc>
                  <a:txBody>
                    <a:bodyPr/>
                    <a:lstStyle/>
                    <a:p>
                      <a:r>
                        <a:rPr lang="en-GB" sz="1200" dirty="0"/>
                        <a:t>Leadership &amp; Culture </a:t>
                      </a:r>
                      <a:endParaRPr lang="en-AU"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Rating </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Comments</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379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Senior leadership understands wellness and reablement and how it relates to their business model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382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 principles of wellness and reablement are reflected in our organisation’s vision and mission statement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r h="536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The principles of wellness and reablement are reflected in our Human Resources policies (including recruitment information, position descriptions and performance metrics)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8794124"/>
                  </a:ext>
                </a:extLst>
              </a:tr>
              <a:tr h="379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Leadership regularly endorses and promotes wellness and reablement stories within our organisation</a:t>
                      </a:r>
                      <a:endParaRPr lang="en-AU" sz="10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9955679"/>
                  </a:ext>
                </a:extLst>
              </a:tr>
              <a:tr h="379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Our leadership team champion good practice and actively support ongoing learning to support wellness and reablement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1123767"/>
                  </a:ext>
                </a:extLst>
              </a:tr>
              <a:tr h="347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Our organisation is ready and able to offer short-term support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2131005"/>
                  </a:ext>
                </a:extLst>
              </a:tr>
              <a:tr h="262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Average Score</a:t>
                      </a:r>
                      <a:endParaRPr lang="en-AU" sz="1200" b="1"/>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gridSpan="7">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a:t>(Score 1 + Score 2 + Score 3 + Score 4 + Score 5 + Score 6) / 6 = Average Score </a:t>
                      </a:r>
                      <a:endParaRPr lang="en-AU"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extLst>
                  <a:ext uri="{0D108BD9-81ED-4DB2-BD59-A6C34878D82A}">
                    <a16:rowId xmlns:a16="http://schemas.microsoft.com/office/drawing/2014/main" val="3361962830"/>
                  </a:ext>
                </a:extLst>
              </a:tr>
            </a:tbl>
          </a:graphicData>
        </a:graphic>
      </p:graphicFrame>
      <p:graphicFrame>
        <p:nvGraphicFramePr>
          <p:cNvPr id="13" name="Table 7" descr="A template to rate leadership, culter, and people" title="Seld assessment tool">
            <a:extLst>
              <a:ext uri="{FF2B5EF4-FFF2-40B4-BE49-F238E27FC236}">
                <a16:creationId xmlns:a16="http://schemas.microsoft.com/office/drawing/2014/main" id="{A7931AE6-8B4A-C542-B83F-D585962964B8}"/>
              </a:ext>
            </a:extLst>
          </p:cNvPr>
          <p:cNvGraphicFramePr>
            <a:graphicFrameLocks noGrp="1"/>
          </p:cNvGraphicFramePr>
          <p:nvPr>
            <p:extLst>
              <p:ext uri="{D42A27DB-BD31-4B8C-83A1-F6EECF244321}">
                <p14:modId xmlns:p14="http://schemas.microsoft.com/office/powerpoint/2010/main" val="4142555912"/>
              </p:ext>
            </p:extLst>
          </p:nvPr>
        </p:nvGraphicFramePr>
        <p:xfrm>
          <a:off x="255148" y="3612134"/>
          <a:ext cx="11777989" cy="3262767"/>
        </p:xfrm>
        <a:graphic>
          <a:graphicData uri="http://schemas.openxmlformats.org/drawingml/2006/table">
            <a:tbl>
              <a:tblPr firstRow="1">
                <a:tableStyleId>{2A488322-F2BA-4B5B-9748-0D474271808F}</a:tableStyleId>
              </a:tblPr>
              <a:tblGrid>
                <a:gridCol w="4008381">
                  <a:extLst>
                    <a:ext uri="{9D8B030D-6E8A-4147-A177-3AD203B41FA5}">
                      <a16:colId xmlns:a16="http://schemas.microsoft.com/office/drawing/2014/main" val="2500563109"/>
                    </a:ext>
                  </a:extLst>
                </a:gridCol>
                <a:gridCol w="1214572">
                  <a:extLst>
                    <a:ext uri="{9D8B030D-6E8A-4147-A177-3AD203B41FA5}">
                      <a16:colId xmlns:a16="http://schemas.microsoft.com/office/drawing/2014/main" val="2644629091"/>
                    </a:ext>
                  </a:extLst>
                </a:gridCol>
                <a:gridCol w="440674">
                  <a:extLst>
                    <a:ext uri="{9D8B030D-6E8A-4147-A177-3AD203B41FA5}">
                      <a16:colId xmlns:a16="http://schemas.microsoft.com/office/drawing/2014/main" val="1805568135"/>
                    </a:ext>
                  </a:extLst>
                </a:gridCol>
                <a:gridCol w="374574">
                  <a:extLst>
                    <a:ext uri="{9D8B030D-6E8A-4147-A177-3AD203B41FA5}">
                      <a16:colId xmlns:a16="http://schemas.microsoft.com/office/drawing/2014/main" val="1689670638"/>
                    </a:ext>
                  </a:extLst>
                </a:gridCol>
                <a:gridCol w="308472">
                  <a:extLst>
                    <a:ext uri="{9D8B030D-6E8A-4147-A177-3AD203B41FA5}">
                      <a16:colId xmlns:a16="http://schemas.microsoft.com/office/drawing/2014/main" val="3010271810"/>
                    </a:ext>
                  </a:extLst>
                </a:gridCol>
                <a:gridCol w="363557">
                  <a:extLst>
                    <a:ext uri="{9D8B030D-6E8A-4147-A177-3AD203B41FA5}">
                      <a16:colId xmlns:a16="http://schemas.microsoft.com/office/drawing/2014/main" val="193583626"/>
                    </a:ext>
                  </a:extLst>
                </a:gridCol>
                <a:gridCol w="264405">
                  <a:extLst>
                    <a:ext uri="{9D8B030D-6E8A-4147-A177-3AD203B41FA5}">
                      <a16:colId xmlns:a16="http://schemas.microsoft.com/office/drawing/2014/main" val="422430891"/>
                    </a:ext>
                  </a:extLst>
                </a:gridCol>
                <a:gridCol w="1035585">
                  <a:extLst>
                    <a:ext uri="{9D8B030D-6E8A-4147-A177-3AD203B41FA5}">
                      <a16:colId xmlns:a16="http://schemas.microsoft.com/office/drawing/2014/main" val="3742683704"/>
                    </a:ext>
                  </a:extLst>
                </a:gridCol>
                <a:gridCol w="3767769">
                  <a:extLst>
                    <a:ext uri="{9D8B030D-6E8A-4147-A177-3AD203B41FA5}">
                      <a16:colId xmlns:a16="http://schemas.microsoft.com/office/drawing/2014/main" val="365191283"/>
                    </a:ext>
                  </a:extLst>
                </a:gridCol>
              </a:tblGrid>
              <a:tr h="247765">
                <a:tc>
                  <a:txBody>
                    <a:bodyPr/>
                    <a:lstStyle/>
                    <a:p>
                      <a:pPr marL="0" algn="l" defTabSz="914400" rtl="0" eaLnBrk="1" latinLnBrk="0" hangingPunct="1"/>
                      <a:r>
                        <a:rPr lang="en-GB" sz="1200" b="1" kern="1200">
                          <a:solidFill>
                            <a:schemeClr val="lt1"/>
                          </a:solidFill>
                          <a:latin typeface="+mn-lt"/>
                          <a:ea typeface="+mn-ea"/>
                          <a:cs typeface="+mn-cs"/>
                        </a:rPr>
                        <a:t>People</a:t>
                      </a:r>
                      <a:endParaRPr lang="en-AU" sz="1200" b="1" kern="1200">
                        <a:solidFill>
                          <a:schemeClr val="lt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Rating </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Comments</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357883">
                <a:tc>
                  <a:txBody>
                    <a:bodyPr/>
                    <a:lstStyle/>
                    <a:p>
                      <a:r>
                        <a:rPr lang="en-GB" sz="1000"/>
                        <a:t>Managers and support workers are educated on wellness and reablement philosophy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357883">
                <a:tc>
                  <a:txBody>
                    <a:bodyPr/>
                    <a:lstStyle/>
                    <a:p>
                      <a:r>
                        <a:rPr lang="en-GB" sz="1000"/>
                        <a:t>Managers and support workers are trained in embedding wellness and reablement in their service delivery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r h="357883">
                <a:tc>
                  <a:txBody>
                    <a:bodyPr/>
                    <a:lstStyle/>
                    <a:p>
                      <a:r>
                        <a:rPr lang="en-AU" sz="1000"/>
                        <a:t>Employees are encouraged and empowered to adopt wellness and reablement practises from training, when working with their clients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812383"/>
                  </a:ext>
                </a:extLst>
              </a:tr>
              <a:tr h="357883">
                <a:tc>
                  <a:txBody>
                    <a:bodyPr/>
                    <a:lstStyle/>
                    <a:p>
                      <a:r>
                        <a:rPr lang="en-GB" sz="1000"/>
                        <a:t>Employees are enabled to deliver wellness and reablement in all aspects of their service delivery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8794124"/>
                  </a:ext>
                </a:extLst>
              </a:tr>
              <a:tr h="478690">
                <a:tc>
                  <a:txBody>
                    <a:bodyPr/>
                    <a:lstStyle/>
                    <a:p>
                      <a:r>
                        <a:rPr lang="en-AU" sz="1000"/>
                        <a:t>Opportunities for learning and development for wellness and reablement are integrated into employee professional development plan</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9955679"/>
                  </a:ext>
                </a:extLst>
              </a:tr>
              <a:tr h="495530">
                <a:tc>
                  <a:txBody>
                    <a:bodyPr/>
                    <a:lstStyle/>
                    <a:p>
                      <a:r>
                        <a:rPr lang="en-AU" sz="1000"/>
                        <a:t>There are clearly defined and well-communicated feedback channels for employees to seek advice on wellness and reablement approaches/strategies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1123767"/>
                  </a:ext>
                </a:extLst>
              </a:tr>
              <a:tr h="3761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Average Score</a:t>
                      </a:r>
                      <a:endParaRPr lang="en-AU" sz="1200" b="1"/>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gridSpan="7">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a:t>Score 1 + Score 2 + Score 3 + Score 4 + Score 5 + Score 6) / 6 = Average Score </a:t>
                      </a:r>
                      <a:endParaRPr lang="en-AU"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extLst>
                  <a:ext uri="{0D108BD9-81ED-4DB2-BD59-A6C34878D82A}">
                    <a16:rowId xmlns:a16="http://schemas.microsoft.com/office/drawing/2014/main" val="3361962830"/>
                  </a:ext>
                </a:extLst>
              </a:tr>
            </a:tbl>
          </a:graphicData>
        </a:graphic>
      </p:graphicFrame>
      <p:sp>
        <p:nvSpPr>
          <p:cNvPr id="3" name="Title 2"/>
          <p:cNvSpPr>
            <a:spLocks noGrp="1"/>
          </p:cNvSpPr>
          <p:nvPr>
            <p:ph type="title"/>
          </p:nvPr>
        </p:nvSpPr>
        <p:spPr>
          <a:xfrm>
            <a:off x="179437" y="-342801"/>
            <a:ext cx="10515600" cy="1325563"/>
          </a:xfrm>
        </p:spPr>
        <p:txBody>
          <a:bodyPr/>
          <a:lstStyle/>
          <a:p>
            <a:r>
              <a:rPr lang="en-GB" dirty="0">
                <a:gradFill>
                  <a:gsLst>
                    <a:gs pos="0">
                      <a:srgbClr val="586992"/>
                    </a:gs>
                    <a:gs pos="100000">
                      <a:srgbClr val="914B6C"/>
                    </a:gs>
                  </a:gsLst>
                  <a:lin ang="21594000" scaled="0"/>
                </a:gradFill>
              </a:rPr>
              <a:t>SELF-ASSESSMENT TOOL</a:t>
            </a:r>
            <a:endParaRPr lang="en-AU" dirty="0">
              <a:gradFill>
                <a:gsLst>
                  <a:gs pos="0">
                    <a:srgbClr val="586992"/>
                  </a:gs>
                  <a:gs pos="100000">
                    <a:srgbClr val="914B6C"/>
                  </a:gs>
                </a:gsLst>
                <a:lin ang="21594000" scaled="0"/>
              </a:gradFill>
            </a:endParaRPr>
          </a:p>
        </p:txBody>
      </p:sp>
    </p:spTree>
    <p:extLst>
      <p:ext uri="{BB962C8B-B14F-4D97-AF65-F5344CB8AC3E}">
        <p14:creationId xmlns:p14="http://schemas.microsoft.com/office/powerpoint/2010/main" val="304507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descr="template to rate processes and systems" title="Self assessment tool continued">
            <a:extLst>
              <a:ext uri="{FF2B5EF4-FFF2-40B4-BE49-F238E27FC236}">
                <a16:creationId xmlns:a16="http://schemas.microsoft.com/office/drawing/2014/main" id="{F7B5893F-9EA3-B844-8C99-E6650DECCCED}"/>
              </a:ext>
            </a:extLst>
          </p:cNvPr>
          <p:cNvGraphicFramePr>
            <a:graphicFrameLocks noGrp="1"/>
          </p:cNvGraphicFramePr>
          <p:nvPr>
            <p:extLst>
              <p:ext uri="{D42A27DB-BD31-4B8C-83A1-F6EECF244321}">
                <p14:modId xmlns:p14="http://schemas.microsoft.com/office/powerpoint/2010/main" val="3566435220"/>
              </p:ext>
            </p:extLst>
          </p:nvPr>
        </p:nvGraphicFramePr>
        <p:xfrm>
          <a:off x="255148" y="495760"/>
          <a:ext cx="11775270" cy="4053840"/>
        </p:xfrm>
        <a:graphic>
          <a:graphicData uri="http://schemas.openxmlformats.org/drawingml/2006/table">
            <a:tbl>
              <a:tblPr firstRow="1">
                <a:tableStyleId>{2A488322-F2BA-4B5B-9748-0D474271808F}</a:tableStyleId>
              </a:tblPr>
              <a:tblGrid>
                <a:gridCol w="4008459">
                  <a:extLst>
                    <a:ext uri="{9D8B030D-6E8A-4147-A177-3AD203B41FA5}">
                      <a16:colId xmlns:a16="http://schemas.microsoft.com/office/drawing/2014/main" val="2500563109"/>
                    </a:ext>
                  </a:extLst>
                </a:gridCol>
                <a:gridCol w="1162848">
                  <a:extLst>
                    <a:ext uri="{9D8B030D-6E8A-4147-A177-3AD203B41FA5}">
                      <a16:colId xmlns:a16="http://schemas.microsoft.com/office/drawing/2014/main" val="2644629091"/>
                    </a:ext>
                  </a:extLst>
                </a:gridCol>
                <a:gridCol w="345594">
                  <a:extLst>
                    <a:ext uri="{9D8B030D-6E8A-4147-A177-3AD203B41FA5}">
                      <a16:colId xmlns:a16="http://schemas.microsoft.com/office/drawing/2014/main" val="1805568135"/>
                    </a:ext>
                  </a:extLst>
                </a:gridCol>
                <a:gridCol w="345594">
                  <a:extLst>
                    <a:ext uri="{9D8B030D-6E8A-4147-A177-3AD203B41FA5}">
                      <a16:colId xmlns:a16="http://schemas.microsoft.com/office/drawing/2014/main" val="1689670638"/>
                    </a:ext>
                  </a:extLst>
                </a:gridCol>
                <a:gridCol w="345594">
                  <a:extLst>
                    <a:ext uri="{9D8B030D-6E8A-4147-A177-3AD203B41FA5}">
                      <a16:colId xmlns:a16="http://schemas.microsoft.com/office/drawing/2014/main" val="3010271810"/>
                    </a:ext>
                  </a:extLst>
                </a:gridCol>
                <a:gridCol w="345594">
                  <a:extLst>
                    <a:ext uri="{9D8B030D-6E8A-4147-A177-3AD203B41FA5}">
                      <a16:colId xmlns:a16="http://schemas.microsoft.com/office/drawing/2014/main" val="193583626"/>
                    </a:ext>
                  </a:extLst>
                </a:gridCol>
                <a:gridCol w="345594">
                  <a:extLst>
                    <a:ext uri="{9D8B030D-6E8A-4147-A177-3AD203B41FA5}">
                      <a16:colId xmlns:a16="http://schemas.microsoft.com/office/drawing/2014/main" val="422430891"/>
                    </a:ext>
                  </a:extLst>
                </a:gridCol>
                <a:gridCol w="1054170">
                  <a:extLst>
                    <a:ext uri="{9D8B030D-6E8A-4147-A177-3AD203B41FA5}">
                      <a16:colId xmlns:a16="http://schemas.microsoft.com/office/drawing/2014/main" val="3742683704"/>
                    </a:ext>
                  </a:extLst>
                </a:gridCol>
                <a:gridCol w="3821823">
                  <a:extLst>
                    <a:ext uri="{9D8B030D-6E8A-4147-A177-3AD203B41FA5}">
                      <a16:colId xmlns:a16="http://schemas.microsoft.com/office/drawing/2014/main" val="365191283"/>
                    </a:ext>
                  </a:extLst>
                </a:gridCol>
              </a:tblGrid>
              <a:tr h="119820">
                <a:tc>
                  <a:txBody>
                    <a:bodyPr/>
                    <a:lstStyle/>
                    <a:p>
                      <a:r>
                        <a:rPr lang="en-GB" sz="1200"/>
                        <a:t>Process</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Rating </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Comments</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a:t>Policies and procedures clearly articulate: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extLst>
                  <a:ext uri="{0D108BD9-81ED-4DB2-BD59-A6C34878D82A}">
                    <a16:rowId xmlns:a16="http://schemas.microsoft.com/office/drawing/2014/main" val="1007755828"/>
                  </a:ext>
                </a:extLst>
              </a:tr>
              <a:tr h="31124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How wellness and reablement is applied in service delivery </a:t>
                      </a:r>
                      <a:br>
                        <a:rPr lang="en-GB" sz="1000"/>
                      </a:br>
                      <a:r>
                        <a:rPr lang="en-GB" sz="1000"/>
                        <a:t>(</a:t>
                      </a:r>
                      <a:r>
                        <a:rPr lang="en-GB" sz="1000" err="1"/>
                        <a:t>inc.</a:t>
                      </a:r>
                      <a:r>
                        <a:rPr lang="en-GB" sz="1000"/>
                        <a:t> all service types)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50991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The ongoing commitment to working with clients, their family/carers to develop individualised goals and care plans that work to people’s strengths and abilities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r h="20365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b="1"/>
                        <a:t>Policies and procedures provide guidance and strategies: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EC5D5"/>
                    </a:solidFill>
                  </a:tcPr>
                </a:tc>
                <a:extLst>
                  <a:ext uri="{0D108BD9-81ED-4DB2-BD59-A6C34878D82A}">
                    <a16:rowId xmlns:a16="http://schemas.microsoft.com/office/drawing/2014/main" val="2861274388"/>
                  </a:ext>
                </a:extLst>
              </a:tr>
              <a:tr h="358988">
                <a:tc>
                  <a:txBody>
                    <a:bodyPr/>
                    <a:lstStyle/>
                    <a:p>
                      <a:pPr marL="0" indent="0">
                        <a:buFont typeface="Arial" panose="020B0604020202020204" pitchFamily="34" charset="0"/>
                        <a:buNone/>
                      </a:pPr>
                      <a:r>
                        <a:rPr lang="en-GB" sz="1000"/>
                        <a:t>Communicating with clients and their family/carers on wellness </a:t>
                      </a:r>
                      <a:br>
                        <a:rPr lang="en-GB" sz="1000"/>
                      </a:br>
                      <a:r>
                        <a:rPr lang="en-GB" sz="1000"/>
                        <a:t>and reablement</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8794124"/>
                  </a:ext>
                </a:extLst>
              </a:tr>
              <a:tr h="51359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t>Developing person-centred and goal-directed care plans that focus on clients strengths and abilities and are aimed at maximising autonomy and independence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9955679"/>
                  </a:ext>
                </a:extLst>
              </a:tr>
              <a:tr h="36155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t>Identifying changes in a clients circumstance/needs and review</a:t>
                      </a:r>
                      <a:br>
                        <a:rPr lang="en-AU" sz="1000"/>
                      </a:br>
                      <a:r>
                        <a:rPr lang="en-AU" sz="1000"/>
                        <a:t>care plan/goals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1123767"/>
                  </a:ext>
                </a:extLst>
              </a:tr>
              <a:tr h="25480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t>Reporting on service delivery outcomes to inform </a:t>
                      </a:r>
                      <a:br>
                        <a:rPr lang="en-AU" sz="1000"/>
                      </a:br>
                      <a:r>
                        <a:rPr lang="en-AU" sz="1000"/>
                        <a:t>continuous improvement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916307"/>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Team reporting processes include wellness and reablement metrics </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474273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Average Score</a:t>
                      </a:r>
                      <a:endParaRPr lang="en-AU" sz="1200" b="1"/>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gridSpan="7">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a:t>Score 1 + Score 2 + Score 3 + Score 4 + Score 5 + Score 6 + Score 7) / 7 = Average Score </a:t>
                      </a:r>
                      <a:endParaRPr lang="en-AU"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extLst>
                  <a:ext uri="{0D108BD9-81ED-4DB2-BD59-A6C34878D82A}">
                    <a16:rowId xmlns:a16="http://schemas.microsoft.com/office/drawing/2014/main" val="3361962830"/>
                  </a:ext>
                </a:extLst>
              </a:tr>
            </a:tbl>
          </a:graphicData>
        </a:graphic>
      </p:graphicFrame>
      <p:graphicFrame>
        <p:nvGraphicFramePr>
          <p:cNvPr id="5" name="Table 7" descr="template to rate process and systems" title="self assessment tool continued">
            <a:extLst>
              <a:ext uri="{FF2B5EF4-FFF2-40B4-BE49-F238E27FC236}">
                <a16:creationId xmlns:a16="http://schemas.microsoft.com/office/drawing/2014/main" id="{0A81E59D-A1A5-A840-AD26-0FB2C5769AB5}"/>
              </a:ext>
            </a:extLst>
          </p:cNvPr>
          <p:cNvGraphicFramePr>
            <a:graphicFrameLocks noGrp="1"/>
          </p:cNvGraphicFramePr>
          <p:nvPr>
            <p:extLst>
              <p:ext uri="{D42A27DB-BD31-4B8C-83A1-F6EECF244321}">
                <p14:modId xmlns:p14="http://schemas.microsoft.com/office/powerpoint/2010/main" val="1559972524"/>
              </p:ext>
            </p:extLst>
          </p:nvPr>
        </p:nvGraphicFramePr>
        <p:xfrm>
          <a:off x="255148" y="4549600"/>
          <a:ext cx="11775270" cy="2133600"/>
        </p:xfrm>
        <a:graphic>
          <a:graphicData uri="http://schemas.openxmlformats.org/drawingml/2006/table">
            <a:tbl>
              <a:tblPr firstRow="1">
                <a:tableStyleId>{2A488322-F2BA-4B5B-9748-0D474271808F}</a:tableStyleId>
              </a:tblPr>
              <a:tblGrid>
                <a:gridCol w="4008459">
                  <a:extLst>
                    <a:ext uri="{9D8B030D-6E8A-4147-A177-3AD203B41FA5}">
                      <a16:colId xmlns:a16="http://schemas.microsoft.com/office/drawing/2014/main" val="2500563109"/>
                    </a:ext>
                  </a:extLst>
                </a:gridCol>
                <a:gridCol w="1162848">
                  <a:extLst>
                    <a:ext uri="{9D8B030D-6E8A-4147-A177-3AD203B41FA5}">
                      <a16:colId xmlns:a16="http://schemas.microsoft.com/office/drawing/2014/main" val="2644629091"/>
                    </a:ext>
                  </a:extLst>
                </a:gridCol>
                <a:gridCol w="345594">
                  <a:extLst>
                    <a:ext uri="{9D8B030D-6E8A-4147-A177-3AD203B41FA5}">
                      <a16:colId xmlns:a16="http://schemas.microsoft.com/office/drawing/2014/main" val="1805568135"/>
                    </a:ext>
                  </a:extLst>
                </a:gridCol>
                <a:gridCol w="345594">
                  <a:extLst>
                    <a:ext uri="{9D8B030D-6E8A-4147-A177-3AD203B41FA5}">
                      <a16:colId xmlns:a16="http://schemas.microsoft.com/office/drawing/2014/main" val="1689670638"/>
                    </a:ext>
                  </a:extLst>
                </a:gridCol>
                <a:gridCol w="345594">
                  <a:extLst>
                    <a:ext uri="{9D8B030D-6E8A-4147-A177-3AD203B41FA5}">
                      <a16:colId xmlns:a16="http://schemas.microsoft.com/office/drawing/2014/main" val="3010271810"/>
                    </a:ext>
                  </a:extLst>
                </a:gridCol>
                <a:gridCol w="345594">
                  <a:extLst>
                    <a:ext uri="{9D8B030D-6E8A-4147-A177-3AD203B41FA5}">
                      <a16:colId xmlns:a16="http://schemas.microsoft.com/office/drawing/2014/main" val="193583626"/>
                    </a:ext>
                  </a:extLst>
                </a:gridCol>
                <a:gridCol w="345594">
                  <a:extLst>
                    <a:ext uri="{9D8B030D-6E8A-4147-A177-3AD203B41FA5}">
                      <a16:colId xmlns:a16="http://schemas.microsoft.com/office/drawing/2014/main" val="422430891"/>
                    </a:ext>
                  </a:extLst>
                </a:gridCol>
                <a:gridCol w="1054170">
                  <a:extLst>
                    <a:ext uri="{9D8B030D-6E8A-4147-A177-3AD203B41FA5}">
                      <a16:colId xmlns:a16="http://schemas.microsoft.com/office/drawing/2014/main" val="3742683704"/>
                    </a:ext>
                  </a:extLst>
                </a:gridCol>
                <a:gridCol w="3821823">
                  <a:extLst>
                    <a:ext uri="{9D8B030D-6E8A-4147-A177-3AD203B41FA5}">
                      <a16:colId xmlns:a16="http://schemas.microsoft.com/office/drawing/2014/main" val="365191283"/>
                    </a:ext>
                  </a:extLst>
                </a:gridCol>
              </a:tblGrid>
              <a:tr h="1861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rPr>
                        <a:t>Systems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Rating </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Comments</a:t>
                      </a: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6130071"/>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Website (external and internal facing) content focusses on and promotes wellness and reablement </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482925"/>
                  </a:ext>
                </a:extLst>
              </a:tr>
              <a:tr h="2480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Relevant employees are trained on using the Digital Hub to find key wellness and reablement resources </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69198"/>
                  </a:ext>
                </a:extLst>
              </a:tr>
              <a:tr h="34809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Client Relationship Management (CRM) systems / client databases are optimised to capture and track client wellness and reablement goals</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2104011"/>
                  </a:ext>
                </a:extLst>
              </a:tr>
              <a:tr h="2779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t>Systems are designed to be person-centred and encourage employees to embed, record and track wellness and reablement outcomes </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Not at all</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1</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3</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4</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Completely</a:t>
                      </a:r>
                      <a:endParaRPr lang="en-AU" sz="10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750937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Average Score</a:t>
                      </a:r>
                      <a:endParaRPr lang="en-AU" sz="1200" b="1"/>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(Score 1 + Score 2 + Score 3 + Score 4) / 4 = Average Score </a:t>
                      </a:r>
                      <a:endParaRPr lang="en-AU"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86992">
                        <a:alpha val="38824"/>
                      </a:srgbClr>
                    </a:solidFill>
                  </a:tcPr>
                </a:tc>
                <a:extLst>
                  <a:ext uri="{0D108BD9-81ED-4DB2-BD59-A6C34878D82A}">
                    <a16:rowId xmlns:a16="http://schemas.microsoft.com/office/drawing/2014/main" val="3361962830"/>
                  </a:ext>
                </a:extLst>
              </a:tr>
            </a:tbl>
          </a:graphicData>
        </a:graphic>
      </p:graphicFrame>
      <p:sp>
        <p:nvSpPr>
          <p:cNvPr id="3" name="Title 2"/>
          <p:cNvSpPr>
            <a:spLocks noGrp="1"/>
          </p:cNvSpPr>
          <p:nvPr>
            <p:ph type="title"/>
          </p:nvPr>
        </p:nvSpPr>
        <p:spPr>
          <a:xfrm>
            <a:off x="228599" y="-372295"/>
            <a:ext cx="10515600" cy="1325563"/>
          </a:xfrm>
        </p:spPr>
        <p:txBody>
          <a:bodyPr/>
          <a:lstStyle/>
          <a:p>
            <a:r>
              <a:rPr lang="en-GB" dirty="0">
                <a:gradFill>
                  <a:gsLst>
                    <a:gs pos="0">
                      <a:srgbClr val="586992"/>
                    </a:gs>
                    <a:gs pos="100000">
                      <a:srgbClr val="914B6C"/>
                    </a:gs>
                  </a:gsLst>
                  <a:lin ang="21594000" scaled="0"/>
                </a:gradFill>
              </a:rPr>
              <a:t>SELF-ASSESSMENT TOOL CONTINUED</a:t>
            </a:r>
            <a:endParaRPr lang="en-AU" dirty="0">
              <a:gradFill>
                <a:gsLst>
                  <a:gs pos="0">
                    <a:srgbClr val="586992"/>
                  </a:gs>
                  <a:gs pos="100000">
                    <a:srgbClr val="914B6C"/>
                  </a:gs>
                </a:gsLst>
                <a:lin ang="21594000" scaled="0"/>
              </a:gradFill>
            </a:endParaRPr>
          </a:p>
        </p:txBody>
      </p:sp>
    </p:spTree>
    <p:extLst>
      <p:ext uri="{BB962C8B-B14F-4D97-AF65-F5344CB8AC3E}">
        <p14:creationId xmlns:p14="http://schemas.microsoft.com/office/powerpoint/2010/main" val="3554526615"/>
      </p:ext>
    </p:extLst>
  </p:cSld>
  <p:clrMapOvr>
    <a:masterClrMapping/>
  </p:clrMapOvr>
</p:sld>
</file>

<file path=ppt/theme/theme1.xml><?xml version="1.0" encoding="utf-8"?>
<a:theme xmlns:a="http://schemas.openxmlformats.org/drawingml/2006/main" name="Wellness and Reablement Microsoft theme">
  <a:themeElements>
    <a:clrScheme name="Wellness and Reablement Colour Palette 1">
      <a:dk1>
        <a:srgbClr val="000000"/>
      </a:dk1>
      <a:lt1>
        <a:srgbClr val="FFFFFF"/>
      </a:lt1>
      <a:dk2>
        <a:srgbClr val="003F82"/>
      </a:dk2>
      <a:lt2>
        <a:srgbClr val="FFFFFF"/>
      </a:lt2>
      <a:accent1>
        <a:srgbClr val="0091D5"/>
      </a:accent1>
      <a:accent2>
        <a:srgbClr val="008996"/>
      </a:accent2>
      <a:accent3>
        <a:srgbClr val="003F82"/>
      </a:accent3>
      <a:accent4>
        <a:srgbClr val="02B1BA"/>
      </a:accent4>
      <a:accent5>
        <a:srgbClr val="924B6C"/>
      </a:accent5>
      <a:accent6>
        <a:srgbClr val="586992"/>
      </a:accent6>
      <a:hlink>
        <a:srgbClr val="0563C1"/>
      </a:hlink>
      <a:folHlink>
        <a:srgbClr val="763D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ness and Reablement Microsoft theme" id="{30ADA448-5A10-4A45-89E6-6341556F2B09}" vid="{99EE12FF-DF46-8440-A569-D994B61CF3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F6EC7B77CE034589EFED28205FC0A8" ma:contentTypeVersion="9" ma:contentTypeDescription="Create a new document." ma:contentTypeScope="" ma:versionID="035e3da87e17c0ce92835c887c57041f">
  <xsd:schema xmlns:xsd="http://www.w3.org/2001/XMLSchema" xmlns:xs="http://www.w3.org/2001/XMLSchema" xmlns:p="http://schemas.microsoft.com/office/2006/metadata/properties" xmlns:ns2="2e5167f1-11ae-47db-8c49-c105fe0a670c" targetNamespace="http://schemas.microsoft.com/office/2006/metadata/properties" ma:root="true" ma:fieldsID="324f274dcda1e789a8a6471db449daa4" ns2:_="">
    <xsd:import namespace="2e5167f1-11ae-47db-8c49-c105fe0a67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167f1-11ae-47db-8c49-c105fe0a6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1AF699-5619-48E8-98D2-152405DF4A5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e5167f1-11ae-47db-8c49-c105fe0a670c"/>
    <ds:schemaRef ds:uri="http://www.w3.org/XML/1998/namespace"/>
  </ds:schemaRefs>
</ds:datastoreItem>
</file>

<file path=customXml/itemProps2.xml><?xml version="1.0" encoding="utf-8"?>
<ds:datastoreItem xmlns:ds="http://schemas.openxmlformats.org/officeDocument/2006/customXml" ds:itemID="{0C765FC2-6BC1-44B6-B7E3-F95E3E145D84}">
  <ds:schemaRefs>
    <ds:schemaRef ds:uri="http://schemas.microsoft.com/sharepoint/v3/contenttype/forms"/>
  </ds:schemaRefs>
</ds:datastoreItem>
</file>

<file path=customXml/itemProps3.xml><?xml version="1.0" encoding="utf-8"?>
<ds:datastoreItem xmlns:ds="http://schemas.openxmlformats.org/officeDocument/2006/customXml" ds:itemID="{4B4DD269-F70B-4657-87D5-3387D8EB1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167f1-11ae-47db-8c49-c105fe0a67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Wellness and Reablement Microsoft theme (7)</Template>
  <TotalTime>52</TotalTime>
  <Words>1246</Words>
  <Application>Microsoft Office PowerPoint</Application>
  <PresentationFormat>Widescreen</PresentationFormat>
  <Paragraphs>237</Paragraphs>
  <Slides>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Arial</vt:lpstr>
      <vt:lpstr>Calibri</vt:lpstr>
      <vt:lpstr>Calibri Light</vt:lpstr>
      <vt:lpstr>Lucida Grande</vt:lpstr>
      <vt:lpstr>Roboto</vt:lpstr>
      <vt:lpstr>Roboto Light</vt:lpstr>
      <vt:lpstr>Roboto Medium</vt:lpstr>
      <vt:lpstr>Roboto Slab</vt:lpstr>
      <vt:lpstr>System Font Regular</vt:lpstr>
      <vt:lpstr>Wellness and Reablement Microsoft theme</vt:lpstr>
      <vt:lpstr>WELLNESS AND REABLEMENT</vt:lpstr>
      <vt:lpstr>INTRODUCTION</vt:lpstr>
      <vt:lpstr>HOW TO USE THE SELF-ASSESSMENT TOOL </vt:lpstr>
      <vt:lpstr>SELF-ASSESSMENT TOOL</vt:lpstr>
      <vt:lpstr>SELF-ASSESSMENT TOOL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name</dc:title>
  <dc:creator>Corrine Steele</dc:creator>
  <cp:lastModifiedBy>MERTEN, Therese</cp:lastModifiedBy>
  <cp:revision>12</cp:revision>
  <cp:lastPrinted>2020-03-15T20:47:30Z</cp:lastPrinted>
  <dcterms:created xsi:type="dcterms:W3CDTF">2018-07-17T06:47:36Z</dcterms:created>
  <dcterms:modified xsi:type="dcterms:W3CDTF">2021-01-10T22:27:22Z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0x01010044F6EC7B77CE034589EFED28205FC0A8</vt:lpwstr>
  </property>
  <property fmtid="{D5CDD505-2E9C-101B-9397-08002B2CF9AE}" pid="3" name="AuthorIds_UIVersion_11776">
    <vt:lpwstr>620</vt:lpwstr>
  </property>
  <property fmtid="{D5CDD505-2E9C-101B-9397-08002B2CF9AE}" pid="4" name="AuthorIds_UIVersion_15872">
    <vt:lpwstr>620</vt:lpwstr>
  </property>
  <property fmtid="{D5CDD505-2E9C-101B-9397-08002B2CF9AE}" pid="5" name="AuthorIds_UIVersion_1024">
    <vt:lpwstr>2753</vt:lpwstr>
  </property>
</Properties>
</file>