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724" r:id="rId4"/>
  </p:sldMasterIdLst>
  <p:notesMasterIdLst>
    <p:notesMasterId r:id="rId21"/>
  </p:notesMasterIdLst>
  <p:sldIdLst>
    <p:sldId id="532" r:id="rId5"/>
    <p:sldId id="572" r:id="rId6"/>
    <p:sldId id="568" r:id="rId7"/>
    <p:sldId id="558" r:id="rId8"/>
    <p:sldId id="559" r:id="rId9"/>
    <p:sldId id="565" r:id="rId10"/>
    <p:sldId id="569" r:id="rId11"/>
    <p:sldId id="560" r:id="rId12"/>
    <p:sldId id="561" r:id="rId13"/>
    <p:sldId id="571" r:id="rId14"/>
    <p:sldId id="563" r:id="rId15"/>
    <p:sldId id="564" r:id="rId16"/>
    <p:sldId id="573" r:id="rId17"/>
    <p:sldId id="257" r:id="rId18"/>
    <p:sldId id="258" r:id="rId19"/>
    <p:sldId id="260" r:id="rId20"/>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3840" userDrawn="1">
          <p15:clr>
            <a:srgbClr val="A4A3A4"/>
          </p15:clr>
        </p15:guide>
        <p15:guide id="3" orient="horz" pos="3566" userDrawn="1">
          <p15:clr>
            <a:srgbClr val="A4A3A4"/>
          </p15:clr>
        </p15:guide>
        <p15:guide id="4" orient="horz" pos="79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Davies" initials="ED" lastIdx="1" clrIdx="0">
    <p:extLst>
      <p:ext uri="{19B8F6BF-5375-455C-9EA6-DF929625EA0E}">
        <p15:presenceInfo xmlns:p15="http://schemas.microsoft.com/office/powerpoint/2012/main" userId="S::EDavies@synergygroup.net.au::caf90d08-1996-4b5b-9f1d-47e59c93c739" providerId="AD"/>
      </p:ext>
    </p:extLst>
  </p:cmAuthor>
  <p:cmAuthor id="2" name="Renee Fuller" initials="RF" lastIdx="1" clrIdx="1">
    <p:extLst>
      <p:ext uri="{19B8F6BF-5375-455C-9EA6-DF929625EA0E}">
        <p15:presenceInfo xmlns:p15="http://schemas.microsoft.com/office/powerpoint/2012/main" userId="S::RFuller@synergygroup.net.au::1632c34f-abc8-4132-9a01-ab2917a32130" providerId="AD"/>
      </p:ext>
    </p:extLst>
  </p:cmAuthor>
  <p:cmAuthor id="3" name="Emma O'Connor" initials="EO" lastIdx="4" clrIdx="2">
    <p:extLst>
      <p:ext uri="{19B8F6BF-5375-455C-9EA6-DF929625EA0E}">
        <p15:presenceInfo xmlns:p15="http://schemas.microsoft.com/office/powerpoint/2012/main" userId="S::eoconnor@synergygroup.net.au::2d81f528-aab3-442d-aff7-ca6ee421ac7a" providerId="AD"/>
      </p:ext>
    </p:extLst>
  </p:cmAuthor>
  <p:cmAuthor id="4" name="Madeleine Ogden" initials="MO" lastIdx="9" clrIdx="3">
    <p:extLst>
      <p:ext uri="{19B8F6BF-5375-455C-9EA6-DF929625EA0E}">
        <p15:presenceInfo xmlns:p15="http://schemas.microsoft.com/office/powerpoint/2012/main" userId="S::mogden@synergygroup.net.au::8201a58e-6e7b-4f48-b9dc-f3ea0dfe79a5" providerId="AD"/>
      </p:ext>
    </p:extLst>
  </p:cmAuthor>
  <p:cmAuthor id="5" name="Ayush James" initials="AJ" lastIdx="2" clrIdx="4">
    <p:extLst>
      <p:ext uri="{19B8F6BF-5375-455C-9EA6-DF929625EA0E}">
        <p15:presenceInfo xmlns:p15="http://schemas.microsoft.com/office/powerpoint/2012/main" userId="S::AJames@synergygroup.net.au::bbfe3750-7613-45ca-b8fc-97d3b0d933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96"/>
    <a:srgbClr val="00AEB6"/>
    <a:srgbClr val="004082"/>
    <a:srgbClr val="F2F2F1"/>
    <a:srgbClr val="008ED3"/>
    <a:srgbClr val="6F3290"/>
    <a:srgbClr val="E81657"/>
    <a:srgbClr val="C41249"/>
    <a:srgbClr val="EF5B89"/>
    <a:srgbClr val="E91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70" d="100"/>
          <a:sy n="70" d="100"/>
        </p:scale>
        <p:origin x="32" y="32"/>
      </p:cViewPr>
      <p:guideLst>
        <p:guide orient="horz" pos="1117"/>
        <p:guide pos="3840"/>
        <p:guide orient="horz" pos="3566"/>
        <p:guide orient="horz" pos="7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Fuller" userId="1632c34f-abc8-4132-9a01-ab2917a32130" providerId="ADAL" clId="{F5A83241-EB0E-4821-975D-21110533B1B2}"/>
    <pc:docChg chg="modSld">
      <pc:chgData name="Renee Fuller" userId="1632c34f-abc8-4132-9a01-ab2917a32130" providerId="ADAL" clId="{F5A83241-EB0E-4821-975D-21110533B1B2}" dt="2020-08-03T06:06:09.943" v="42" actId="1035"/>
      <pc:docMkLst>
        <pc:docMk/>
      </pc:docMkLst>
      <pc:sldChg chg="modSp mod">
        <pc:chgData name="Renee Fuller" userId="1632c34f-abc8-4132-9a01-ab2917a32130" providerId="ADAL" clId="{F5A83241-EB0E-4821-975D-21110533B1B2}" dt="2020-08-03T06:04:29.186" v="1" actId="6549"/>
        <pc:sldMkLst>
          <pc:docMk/>
          <pc:sldMk cId="3545423614" sldId="563"/>
        </pc:sldMkLst>
        <pc:spChg chg="mod">
          <ac:chgData name="Renee Fuller" userId="1632c34f-abc8-4132-9a01-ab2917a32130" providerId="ADAL" clId="{F5A83241-EB0E-4821-975D-21110533B1B2}" dt="2020-08-03T06:04:29.186" v="1" actId="6549"/>
          <ac:spMkLst>
            <pc:docMk/>
            <pc:sldMk cId="3545423614" sldId="563"/>
            <ac:spMk id="3" creationId="{3C6859D9-6767-4CF6-B651-15117684880C}"/>
          </ac:spMkLst>
        </pc:spChg>
      </pc:sldChg>
      <pc:sldChg chg="modSp mod">
        <pc:chgData name="Renee Fuller" userId="1632c34f-abc8-4132-9a01-ab2917a32130" providerId="ADAL" clId="{F5A83241-EB0E-4821-975D-21110533B1B2}" dt="2020-08-03T06:06:09.943" v="42" actId="1035"/>
        <pc:sldMkLst>
          <pc:docMk/>
          <pc:sldMk cId="28500051" sldId="564"/>
        </pc:sldMkLst>
        <pc:spChg chg="mod">
          <ac:chgData name="Renee Fuller" userId="1632c34f-abc8-4132-9a01-ab2917a32130" providerId="ADAL" clId="{F5A83241-EB0E-4821-975D-21110533B1B2}" dt="2020-08-03T06:06:09.943" v="42" actId="1035"/>
          <ac:spMkLst>
            <pc:docMk/>
            <pc:sldMk cId="28500051" sldId="564"/>
            <ac:spMk id="4" creationId="{ADC00631-E7F7-4C01-8473-17EC1C9D806D}"/>
          </ac:spMkLst>
        </pc:spChg>
        <pc:spChg chg="mod">
          <ac:chgData name="Renee Fuller" userId="1632c34f-abc8-4132-9a01-ab2917a32130" providerId="ADAL" clId="{F5A83241-EB0E-4821-975D-21110533B1B2}" dt="2020-08-03T06:05:59.457" v="2" actId="6549"/>
          <ac:spMkLst>
            <pc:docMk/>
            <pc:sldMk cId="28500051" sldId="564"/>
            <ac:spMk id="15" creationId="{E6D87258-04B5-B04F-B963-9450E391B4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40" y="1"/>
            <a:ext cx="2949099" cy="498693"/>
          </a:xfrm>
          <a:prstGeom prst="rect">
            <a:avLst/>
          </a:prstGeom>
        </p:spPr>
        <p:txBody>
          <a:bodyPr vert="horz" lIns="91440" tIns="45720" rIns="91440" bIns="45720" rtlCol="0"/>
          <a:lstStyle>
            <a:lvl1pPr algn="r">
              <a:defRPr sz="1200"/>
            </a:lvl1pPr>
          </a:lstStyle>
          <a:p>
            <a:fld id="{82010BC1-5AA2-504A-B6FA-E644CC916F47}" type="datetimeFigureOut">
              <a:rPr lang="en-US" smtClean="0"/>
              <a:t>12/9/2020</a:t>
            </a:fld>
            <a:endParaRPr lang="en-US"/>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40" y="9440647"/>
            <a:ext cx="2949099" cy="498692"/>
          </a:xfrm>
          <a:prstGeom prst="rect">
            <a:avLst/>
          </a:prstGeom>
        </p:spPr>
        <p:txBody>
          <a:bodyPr vert="horz" lIns="91440" tIns="45720" rIns="91440" bIns="45720" rtlCol="0" anchor="b"/>
          <a:lstStyle>
            <a:lvl1pPr algn="r">
              <a:defRPr sz="1200"/>
            </a:lvl1pPr>
          </a:lstStyle>
          <a:p>
            <a:fld id="{ABDD6EEF-A230-ED48-BCC8-B0B34D085B17}" type="slidenum">
              <a:rPr lang="en-US" smtClean="0"/>
              <a:t>‹#›</a:t>
            </a:fld>
            <a:endParaRPr lang="en-US"/>
          </a:p>
        </p:txBody>
      </p:sp>
    </p:spTree>
    <p:extLst>
      <p:ext uri="{BB962C8B-B14F-4D97-AF65-F5344CB8AC3E}">
        <p14:creationId xmlns:p14="http://schemas.microsoft.com/office/powerpoint/2010/main" val="204181528"/>
      </p:ext>
    </p:extLst>
  </p:cSld>
  <p:clrMap bg1="lt1" tx1="dk1" bg2="lt2" tx2="dk2" accent1="accent1" accent2="accent2" accent3="accent3" accent4="accent4" accent5="accent5" accent6="accent6" hlink="hlink" folHlink="folHlink"/>
  <p:notesStyle>
    <a:lvl1pPr marL="0" algn="l" defTabSz="839852" rtl="0" eaLnBrk="1" latinLnBrk="0" hangingPunct="1">
      <a:defRPr sz="1102" kern="1200">
        <a:solidFill>
          <a:schemeClr val="tx1"/>
        </a:solidFill>
        <a:latin typeface="+mn-lt"/>
        <a:ea typeface="+mn-ea"/>
        <a:cs typeface="+mn-cs"/>
      </a:defRPr>
    </a:lvl1pPr>
    <a:lvl2pPr marL="419926" algn="l" defTabSz="839852" rtl="0" eaLnBrk="1" latinLnBrk="0" hangingPunct="1">
      <a:defRPr sz="1102" kern="1200">
        <a:solidFill>
          <a:schemeClr val="tx1"/>
        </a:solidFill>
        <a:latin typeface="+mn-lt"/>
        <a:ea typeface="+mn-ea"/>
        <a:cs typeface="+mn-cs"/>
      </a:defRPr>
    </a:lvl2pPr>
    <a:lvl3pPr marL="839852" algn="l" defTabSz="839852" rtl="0" eaLnBrk="1" latinLnBrk="0" hangingPunct="1">
      <a:defRPr sz="1102" kern="1200">
        <a:solidFill>
          <a:schemeClr val="tx1"/>
        </a:solidFill>
        <a:latin typeface="+mn-lt"/>
        <a:ea typeface="+mn-ea"/>
        <a:cs typeface="+mn-cs"/>
      </a:defRPr>
    </a:lvl3pPr>
    <a:lvl4pPr marL="1259779" algn="l" defTabSz="839852" rtl="0" eaLnBrk="1" latinLnBrk="0" hangingPunct="1">
      <a:defRPr sz="1102" kern="1200">
        <a:solidFill>
          <a:schemeClr val="tx1"/>
        </a:solidFill>
        <a:latin typeface="+mn-lt"/>
        <a:ea typeface="+mn-ea"/>
        <a:cs typeface="+mn-cs"/>
      </a:defRPr>
    </a:lvl4pPr>
    <a:lvl5pPr marL="1679704" algn="l" defTabSz="839852" rtl="0" eaLnBrk="1" latinLnBrk="0" hangingPunct="1">
      <a:defRPr sz="1102" kern="1200">
        <a:solidFill>
          <a:schemeClr val="tx1"/>
        </a:solidFill>
        <a:latin typeface="+mn-lt"/>
        <a:ea typeface="+mn-ea"/>
        <a:cs typeface="+mn-cs"/>
      </a:defRPr>
    </a:lvl5pPr>
    <a:lvl6pPr marL="2099630" algn="l" defTabSz="839852" rtl="0" eaLnBrk="1" latinLnBrk="0" hangingPunct="1">
      <a:defRPr sz="1102" kern="1200">
        <a:solidFill>
          <a:schemeClr val="tx1"/>
        </a:solidFill>
        <a:latin typeface="+mn-lt"/>
        <a:ea typeface="+mn-ea"/>
        <a:cs typeface="+mn-cs"/>
      </a:defRPr>
    </a:lvl6pPr>
    <a:lvl7pPr marL="2519556" algn="l" defTabSz="839852" rtl="0" eaLnBrk="1" latinLnBrk="0" hangingPunct="1">
      <a:defRPr sz="1102" kern="1200">
        <a:solidFill>
          <a:schemeClr val="tx1"/>
        </a:solidFill>
        <a:latin typeface="+mn-lt"/>
        <a:ea typeface="+mn-ea"/>
        <a:cs typeface="+mn-cs"/>
      </a:defRPr>
    </a:lvl7pPr>
    <a:lvl8pPr marL="2939482" algn="l" defTabSz="839852" rtl="0" eaLnBrk="1" latinLnBrk="0" hangingPunct="1">
      <a:defRPr sz="1102" kern="1200">
        <a:solidFill>
          <a:schemeClr val="tx1"/>
        </a:solidFill>
        <a:latin typeface="+mn-lt"/>
        <a:ea typeface="+mn-ea"/>
        <a:cs typeface="+mn-cs"/>
      </a:defRPr>
    </a:lvl8pPr>
    <a:lvl9pPr marL="3359408" algn="l" defTabSz="839852" rtl="0" eaLnBrk="1" latinLnBrk="0" hangingPunct="1">
      <a:defRPr sz="11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BDD6EEF-A230-ED48-BCC8-B0B34D085B17}" type="slidenum">
              <a:rPr lang="en-US" smtClean="0"/>
              <a:t>5</a:t>
            </a:fld>
            <a:endParaRPr lang="en-US"/>
          </a:p>
        </p:txBody>
      </p:sp>
    </p:spTree>
    <p:extLst>
      <p:ext uri="{BB962C8B-B14F-4D97-AF65-F5344CB8AC3E}">
        <p14:creationId xmlns:p14="http://schemas.microsoft.com/office/powerpoint/2010/main" val="22406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BDD6EEF-A230-ED48-BCC8-B0B34D085B17}" type="slidenum">
              <a:rPr lang="en-US" smtClean="0"/>
              <a:t>6</a:t>
            </a:fld>
            <a:endParaRPr lang="en-US"/>
          </a:p>
        </p:txBody>
      </p:sp>
    </p:spTree>
    <p:extLst>
      <p:ext uri="{BB962C8B-B14F-4D97-AF65-F5344CB8AC3E}">
        <p14:creationId xmlns:p14="http://schemas.microsoft.com/office/powerpoint/2010/main" val="3332699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BDD6EEF-A230-ED48-BCC8-B0B34D085B17}" type="slidenum">
              <a:rPr lang="en-US" smtClean="0"/>
              <a:t>11</a:t>
            </a:fld>
            <a:endParaRPr lang="en-US"/>
          </a:p>
        </p:txBody>
      </p:sp>
    </p:spTree>
    <p:extLst>
      <p:ext uri="{BB962C8B-B14F-4D97-AF65-F5344CB8AC3E}">
        <p14:creationId xmlns:p14="http://schemas.microsoft.com/office/powerpoint/2010/main" val="2555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078B-BB79-4E43-96B5-992073A7C5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9BBA499-2445-0E4A-92F4-E4332113E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2DD8CD3-DE4F-DF4D-AE73-16A9171C8725}"/>
              </a:ext>
            </a:extLst>
          </p:cNvPr>
          <p:cNvSpPr>
            <a:spLocks noGrp="1"/>
          </p:cNvSpPr>
          <p:nvPr>
            <p:ph type="dt" sz="half" idx="10"/>
          </p:nvPr>
        </p:nvSpPr>
        <p:spPr/>
        <p:txBody>
          <a:bodyPr/>
          <a:lstStyle/>
          <a:p>
            <a:fld id="{F0F60687-E36C-45FE-A83E-71F7ACA5CEEB}" type="datetimeFigureOut">
              <a:rPr lang="en-AU" smtClean="0"/>
              <a:t>9/12/2020</a:t>
            </a:fld>
            <a:endParaRPr lang="en-AU"/>
          </a:p>
        </p:txBody>
      </p:sp>
      <p:sp>
        <p:nvSpPr>
          <p:cNvPr id="5" name="Footer Placeholder 4">
            <a:extLst>
              <a:ext uri="{FF2B5EF4-FFF2-40B4-BE49-F238E27FC236}">
                <a16:creationId xmlns:a16="http://schemas.microsoft.com/office/drawing/2014/main" id="{4E0D030D-4FDE-314B-9190-9E6D7E6FDE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BB2947A-D8DC-B042-941B-3AFE51286726}"/>
              </a:ext>
            </a:extLst>
          </p:cNvPr>
          <p:cNvSpPr>
            <a:spLocks noGrp="1"/>
          </p:cNvSpPr>
          <p:nvPr>
            <p:ph type="sldNum" sz="quarter" idx="12"/>
          </p:nvPr>
        </p:nvSpPr>
        <p:spPr/>
        <p:txBody>
          <a:bodyPr/>
          <a:lstStyle/>
          <a:p>
            <a:fld id="{C8753865-7F7B-49B7-852B-3E6E65345D72}" type="slidenum">
              <a:rPr lang="en-AU" smtClean="0"/>
              <a:t>‹#›</a:t>
            </a:fld>
            <a:endParaRPr lang="en-AU"/>
          </a:p>
        </p:txBody>
      </p:sp>
    </p:spTree>
    <p:extLst>
      <p:ext uri="{BB962C8B-B14F-4D97-AF65-F5344CB8AC3E}">
        <p14:creationId xmlns:p14="http://schemas.microsoft.com/office/powerpoint/2010/main" val="3401612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20B3-AD30-784B-9B7A-3994E3FC21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FF12F0-18C2-A34C-834C-8D4C2BDD18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413A48-9B3B-844D-BEB0-23BBB9785C0D}"/>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5" name="Footer Placeholder 4">
            <a:extLst>
              <a:ext uri="{FF2B5EF4-FFF2-40B4-BE49-F238E27FC236}">
                <a16:creationId xmlns:a16="http://schemas.microsoft.com/office/drawing/2014/main" id="{53F53C7E-9E2E-4946-9449-0328393B7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B36F7-5A40-184C-B001-3182F8180B16}"/>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17749592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B891-AFB5-834E-85E9-273F7E9CAFC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508ACB-08CC-CB4B-AC43-3D4F213B46F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B919A0-C7AF-9A44-8ABF-4B98A2FC3E76}"/>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5" name="Footer Placeholder 4">
            <a:extLst>
              <a:ext uri="{FF2B5EF4-FFF2-40B4-BE49-F238E27FC236}">
                <a16:creationId xmlns:a16="http://schemas.microsoft.com/office/drawing/2014/main" id="{90B505A7-54C2-E646-A79B-849761123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D456A-7275-0E41-93BC-D7FF98F5AA6E}"/>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223297078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2">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id="{2CB63029-5051-334E-A168-95E5FE6D2915}"/>
              </a:ext>
            </a:extLst>
          </p:cNvPr>
          <p:cNvSpPr>
            <a:spLocks noGrp="1"/>
          </p:cNvSpPr>
          <p:nvPr>
            <p:ph type="body" sz="quarter" idx="12" hasCustomPrompt="1"/>
          </p:nvPr>
        </p:nvSpPr>
        <p:spPr>
          <a:xfrm>
            <a:off x="887316" y="1467223"/>
            <a:ext cx="8862676" cy="1439863"/>
          </a:xfrm>
        </p:spPr>
        <p:txBody>
          <a:bodyPr>
            <a:noAutofit/>
          </a:bodyPr>
          <a:lstStyle>
            <a:lvl1pPr marL="0" indent="0">
              <a:buNone/>
              <a:defRPr sz="4000" b="0" i="0" u="none">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4000" b="0" i="0" u="sng">
                <a:solidFill>
                  <a:schemeClr val="bg1"/>
                </a:solidFill>
                <a:latin typeface="Roboto Slab" pitchFamily="2" charset="0"/>
                <a:ea typeface="Roboto Slab" pitchFamily="2" charset="0"/>
                <a:cs typeface="Roboto" panose="02000000000000000000" pitchFamily="2" charset="0"/>
              </a:defRPr>
            </a:lvl2pPr>
            <a:lvl3pPr marL="914400" indent="0">
              <a:buNone/>
              <a:defRPr sz="4000" b="0" i="0" u="sng">
                <a:solidFill>
                  <a:schemeClr val="bg1"/>
                </a:solidFill>
                <a:latin typeface="Roboto Slab" pitchFamily="2" charset="0"/>
                <a:ea typeface="Roboto Slab" pitchFamily="2" charset="0"/>
                <a:cs typeface="Roboto" panose="02000000000000000000" pitchFamily="2" charset="0"/>
              </a:defRPr>
            </a:lvl3pPr>
            <a:lvl4pPr marL="1371600" indent="0">
              <a:buNone/>
              <a:defRPr sz="4000" b="0" i="0" u="sng">
                <a:solidFill>
                  <a:schemeClr val="bg1"/>
                </a:solidFill>
                <a:latin typeface="Roboto Slab" pitchFamily="2" charset="0"/>
                <a:ea typeface="Roboto Slab" pitchFamily="2" charset="0"/>
                <a:cs typeface="Roboto" panose="02000000000000000000" pitchFamily="2" charset="0"/>
              </a:defRPr>
            </a:lvl4pPr>
            <a:lvl5pPr marL="1828800" indent="0">
              <a:buNone/>
              <a:defRPr sz="4000" b="0" i="0" u="sng">
                <a:solidFill>
                  <a:schemeClr val="bg1"/>
                </a:solidFill>
                <a:latin typeface="Roboto Slab" pitchFamily="2" charset="0"/>
                <a:ea typeface="Roboto Slab" pitchFamily="2" charset="0"/>
                <a:cs typeface="Roboto" panose="02000000000000000000" pitchFamily="2" charset="0"/>
              </a:defRPr>
            </a:lvl5pPr>
          </a:lstStyle>
          <a:p>
            <a:pPr lvl="0"/>
            <a:r>
              <a:rPr lang="en-US"/>
              <a:t>REPORT TITLE CAN GO OVER SEVERAL LINES IF NEEDED</a:t>
            </a:r>
          </a:p>
        </p:txBody>
      </p:sp>
      <p:sp>
        <p:nvSpPr>
          <p:cNvPr id="27" name="Text Placeholder 8">
            <a:extLst>
              <a:ext uri="{FF2B5EF4-FFF2-40B4-BE49-F238E27FC236}">
                <a16:creationId xmlns:a16="http://schemas.microsoft.com/office/drawing/2014/main" id="{5AE05EF3-212B-1C4C-B613-7AFD1B18D20C}"/>
              </a:ext>
            </a:extLst>
          </p:cNvPr>
          <p:cNvSpPr>
            <a:spLocks noGrp="1"/>
          </p:cNvSpPr>
          <p:nvPr>
            <p:ph type="body" sz="quarter" idx="13" hasCustomPrompt="1"/>
          </p:nvPr>
        </p:nvSpPr>
        <p:spPr>
          <a:xfrm>
            <a:off x="867112" y="2992172"/>
            <a:ext cx="8488087" cy="1295400"/>
          </a:xfrm>
        </p:spPr>
        <p:txBody>
          <a:bodyPr>
            <a:noAutofit/>
          </a:bodyPr>
          <a:lstStyle>
            <a:lvl1pPr marL="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a:t>WITH A SUBHEADING THAT CAN GO OVER SEVERAL LINES IF NEEDED BUT I CAN’T THINK OF ANYTHING ELSE TO TYPE</a:t>
            </a:r>
          </a:p>
        </p:txBody>
      </p:sp>
      <p:pic>
        <p:nvPicPr>
          <p:cNvPr id="5" name="Picture 4">
            <a:extLst>
              <a:ext uri="{FF2B5EF4-FFF2-40B4-BE49-F238E27FC236}">
                <a16:creationId xmlns:a16="http://schemas.microsoft.com/office/drawing/2014/main" id="{FF1F9A25-F090-2C43-83DE-7F25C1C96032}"/>
              </a:ext>
            </a:extLst>
          </p:cNvPr>
          <p:cNvPicPr>
            <a:picLocks noChangeAspect="1"/>
          </p:cNvPicPr>
          <p:nvPr userDrawn="1"/>
        </p:nvPicPr>
        <p:blipFill rotWithShape="1">
          <a:blip r:embed="rId2"/>
          <a:srcRect l="41739" t="3183" r="6949" b="56222"/>
          <a:stretch/>
        </p:blipFill>
        <p:spPr>
          <a:xfrm>
            <a:off x="655983" y="5605670"/>
            <a:ext cx="4924944" cy="833996"/>
          </a:xfrm>
          <a:prstGeom prst="rect">
            <a:avLst/>
          </a:prstGeom>
        </p:spPr>
      </p:pic>
    </p:spTree>
    <p:extLst>
      <p:ext uri="{BB962C8B-B14F-4D97-AF65-F5344CB8AC3E}">
        <p14:creationId xmlns:p14="http://schemas.microsoft.com/office/powerpoint/2010/main" val="114368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let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663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310238" y="5861463"/>
            <a:ext cx="6495999" cy="663882"/>
          </a:xfrm>
        </p:spPr>
        <p:txBody>
          <a:bodyPr>
            <a:normAutofit/>
          </a:bodyPr>
          <a:lstStyle>
            <a:lvl1pPr marL="0" indent="0">
              <a:lnSpc>
                <a:spcPct val="100000"/>
              </a:lnSpc>
              <a:buNone/>
              <a:defRPr sz="12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Brief introduction</a:t>
            </a:r>
          </a:p>
        </p:txBody>
      </p:sp>
      <p:sp>
        <p:nvSpPr>
          <p:cNvPr id="22" name="Text Placeholder 13">
            <a:extLst>
              <a:ext uri="{FF2B5EF4-FFF2-40B4-BE49-F238E27FC236}">
                <a16:creationId xmlns:a16="http://schemas.microsoft.com/office/drawing/2014/main" id="{88051653-2AE6-9048-8748-BA21E1A251BF}"/>
              </a:ext>
            </a:extLst>
          </p:cNvPr>
          <p:cNvSpPr>
            <a:spLocks noGrp="1"/>
          </p:cNvSpPr>
          <p:nvPr>
            <p:ph type="body" sz="quarter" idx="10" hasCustomPrompt="1"/>
          </p:nvPr>
        </p:nvSpPr>
        <p:spPr>
          <a:xfrm>
            <a:off x="393940" y="4818355"/>
            <a:ext cx="1045094" cy="481046"/>
          </a:xfrm>
        </p:spPr>
        <p:txBody>
          <a:bodyPr>
            <a:noAutofit/>
          </a:bodyPr>
          <a:lstStyle>
            <a:lvl1pPr marL="0" indent="0">
              <a:buNone/>
              <a:defRPr sz="3200">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01 :</a:t>
            </a:r>
          </a:p>
        </p:txBody>
      </p:sp>
      <p:sp>
        <p:nvSpPr>
          <p:cNvPr id="24" name="Text Placeholder 13">
            <a:extLst>
              <a:ext uri="{FF2B5EF4-FFF2-40B4-BE49-F238E27FC236}">
                <a16:creationId xmlns:a16="http://schemas.microsoft.com/office/drawing/2014/main" id="{15EFBF00-4682-CA42-BD88-BAFE72211B56}"/>
              </a:ext>
            </a:extLst>
          </p:cNvPr>
          <p:cNvSpPr>
            <a:spLocks noGrp="1"/>
          </p:cNvSpPr>
          <p:nvPr>
            <p:ph type="body" sz="quarter" idx="11" hasCustomPrompt="1"/>
          </p:nvPr>
        </p:nvSpPr>
        <p:spPr>
          <a:xfrm>
            <a:off x="1310238" y="4828004"/>
            <a:ext cx="6115141" cy="942795"/>
          </a:xfrm>
        </p:spPr>
        <p:txBody>
          <a:bodyPr>
            <a:noAutofit/>
          </a:bodyPr>
          <a:lstStyle>
            <a:lvl1pPr marL="0" indent="0">
              <a:buNone/>
              <a:defRPr sz="3200" u="sng">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Chapter break heading can be quite long</a:t>
            </a:r>
          </a:p>
        </p:txBody>
      </p:sp>
      <p:sp>
        <p:nvSpPr>
          <p:cNvPr id="2" name="Rectangle 1">
            <a:extLst>
              <a:ext uri="{FF2B5EF4-FFF2-40B4-BE49-F238E27FC236}">
                <a16:creationId xmlns:a16="http://schemas.microsoft.com/office/drawing/2014/main" id="{DFE0265A-1FFA-4E43-9DD9-B74BA9D0EC47}"/>
              </a:ext>
            </a:extLst>
          </p:cNvPr>
          <p:cNvSpPr/>
          <p:nvPr userDrawn="1"/>
        </p:nvSpPr>
        <p:spPr>
          <a:xfrm>
            <a:off x="0" y="0"/>
            <a:ext cx="12192000" cy="673593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10;&#10;Description automatically generated">
            <a:extLst>
              <a:ext uri="{FF2B5EF4-FFF2-40B4-BE49-F238E27FC236}">
                <a16:creationId xmlns:a16="http://schemas.microsoft.com/office/drawing/2014/main" id="{83FCFBF6-CFF4-AC44-9A49-F0EC7B9BF899}"/>
              </a:ext>
            </a:extLst>
          </p:cNvPr>
          <p:cNvPicPr>
            <a:picLocks noChangeAspect="1"/>
          </p:cNvPicPr>
          <p:nvPr userDrawn="1"/>
        </p:nvPicPr>
        <p:blipFill rotWithShape="1">
          <a:blip r:embed="rId2"/>
          <a:srcRect t="1758"/>
          <a:stretch/>
        </p:blipFill>
        <p:spPr>
          <a:xfrm>
            <a:off x="0" y="0"/>
            <a:ext cx="12192000" cy="6735935"/>
          </a:xfrm>
          <a:prstGeom prst="rect">
            <a:avLst/>
          </a:prstGeom>
        </p:spPr>
      </p:pic>
    </p:spTree>
    <p:extLst>
      <p:ext uri="{BB962C8B-B14F-4D97-AF65-F5344CB8AC3E}">
        <p14:creationId xmlns:p14="http://schemas.microsoft.com/office/powerpoint/2010/main" val="3317223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tter">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1" y="55251"/>
            <a:ext cx="184731" cy="34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sz="1653"/>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8E732C92-E92B-B240-A2BF-4D86DF1310AC}"/>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9">
            <a:extLst>
              <a:ext uri="{FF2B5EF4-FFF2-40B4-BE49-F238E27FC236}">
                <a16:creationId xmlns:a16="http://schemas.microsoft.com/office/drawing/2014/main" id="{7129B229-CC47-FE41-BF22-08422ABC5880}"/>
              </a:ext>
            </a:extLst>
          </p:cNvPr>
          <p:cNvSpPr>
            <a:spLocks noGrp="1"/>
          </p:cNvSpPr>
          <p:nvPr>
            <p:ph sz="quarter" idx="13" hasCustomPrompt="1"/>
          </p:nvPr>
        </p:nvSpPr>
        <p:spPr>
          <a:xfrm>
            <a:off x="1158404" y="1022351"/>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Sections</a:t>
            </a:r>
          </a:p>
        </p:txBody>
      </p:sp>
      <p:sp>
        <p:nvSpPr>
          <p:cNvPr id="23" name="Text Placeholder 2">
            <a:extLst>
              <a:ext uri="{FF2B5EF4-FFF2-40B4-BE49-F238E27FC236}">
                <a16:creationId xmlns:a16="http://schemas.microsoft.com/office/drawing/2014/main" id="{1D10D64B-B19E-5349-A1A6-A5F514384C3D}"/>
              </a:ext>
            </a:extLst>
          </p:cNvPr>
          <p:cNvSpPr>
            <a:spLocks noGrp="1"/>
          </p:cNvSpPr>
          <p:nvPr>
            <p:ph type="body" sz="quarter" idx="16" hasCustomPrompt="1"/>
          </p:nvPr>
        </p:nvSpPr>
        <p:spPr>
          <a:xfrm>
            <a:off x="1808455" y="1622729"/>
            <a:ext cx="9250558" cy="4184347"/>
          </a:xfrm>
        </p:spPr>
        <p:txBody>
          <a:bodyPr>
            <a:normAutofit/>
          </a:bodyPr>
          <a:lstStyle>
            <a:lvl1pPr marL="0" indent="0">
              <a:buNone/>
              <a:defRPr sz="11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01 : Section</a:t>
            </a:r>
          </a:p>
          <a:p>
            <a:pPr lvl="0"/>
            <a:r>
              <a:rPr lang="en-US"/>
              <a:t>02 : Section</a:t>
            </a:r>
          </a:p>
          <a:p>
            <a:pPr lvl="0"/>
            <a:r>
              <a:rPr lang="en-US"/>
              <a:t>03 : Section</a:t>
            </a:r>
          </a:p>
        </p:txBody>
      </p:sp>
      <p:sp>
        <p:nvSpPr>
          <p:cNvPr id="8" name="Rectangle 3">
            <a:extLst>
              <a:ext uri="{FF2B5EF4-FFF2-40B4-BE49-F238E27FC236}">
                <a16:creationId xmlns:a16="http://schemas.microsoft.com/office/drawing/2014/main" id="{17F96363-A5F4-5F49-B213-7F566BAF8670}"/>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8E792C5-797D-5F48-917C-1CA189CF81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Content Placeholder 14"/>
          <p:cNvSpPr>
            <a:spLocks noGrp="1"/>
          </p:cNvSpPr>
          <p:nvPr>
            <p:ph sz="quarter" idx="14"/>
          </p:nvPr>
        </p:nvSpPr>
        <p:spPr>
          <a:xfrm>
            <a:off x="3082743" y="1757176"/>
            <a:ext cx="4228905" cy="4930406"/>
          </a:xfrm>
        </p:spPr>
        <p:txBody>
          <a:bodyPr>
            <a:normAutofit/>
          </a:bodyPr>
          <a:lstStyle>
            <a:lvl1pPr marL="342900" indent="-342900">
              <a:buFont typeface="+mj-lt"/>
              <a:buAutoNum type="alphaUcPeriod"/>
              <a:defRPr sz="1100">
                <a:latin typeface="Roboto" panose="02000000000000000000" pitchFamily="2" charset="0"/>
                <a:ea typeface="Roboto" panose="02000000000000000000" pitchFamily="2" charset="0"/>
                <a:cs typeface="Roboto" panose="02000000000000000000" pitchFamily="2" charset="0"/>
              </a:defRPr>
            </a:lvl1pPr>
            <a:lvl2pPr marL="457200" indent="0">
              <a:buNone/>
              <a:defRPr sz="1100">
                <a:latin typeface="Roboto" panose="02000000000000000000" pitchFamily="2" charset="0"/>
                <a:ea typeface="Roboto" panose="02000000000000000000" pitchFamily="2" charset="0"/>
                <a:cs typeface="Roboto" panose="02000000000000000000" pitchFamily="2" charset="0"/>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8" name="Slide Number Placeholder 4">
            <a:extLst>
              <a:ext uri="{FF2B5EF4-FFF2-40B4-BE49-F238E27FC236}">
                <a16:creationId xmlns:a16="http://schemas.microsoft.com/office/drawing/2014/main" id="{482F27D0-9E9F-654A-8A88-99A797D2F740}"/>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32" name="Content Placeholder 9">
            <a:extLst>
              <a:ext uri="{FF2B5EF4-FFF2-40B4-BE49-F238E27FC236}">
                <a16:creationId xmlns:a16="http://schemas.microsoft.com/office/drawing/2014/main" id="{4CBD5C63-7864-D74E-8748-2D748177E17B}"/>
              </a:ext>
            </a:extLst>
          </p:cNvPr>
          <p:cNvSpPr>
            <a:spLocks noGrp="1"/>
          </p:cNvSpPr>
          <p:nvPr>
            <p:ph sz="quarter" idx="13" hasCustomPrompt="1"/>
          </p:nvPr>
        </p:nvSpPr>
        <p:spPr>
          <a:xfrm>
            <a:off x="1158404" y="1022351"/>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Table of contents</a:t>
            </a:r>
          </a:p>
        </p:txBody>
      </p:sp>
      <p:sp>
        <p:nvSpPr>
          <p:cNvPr id="33" name="Text Placeholder 2">
            <a:extLst>
              <a:ext uri="{FF2B5EF4-FFF2-40B4-BE49-F238E27FC236}">
                <a16:creationId xmlns:a16="http://schemas.microsoft.com/office/drawing/2014/main" id="{BD7DA850-6F5F-9E4D-8A65-77C375D6D763}"/>
              </a:ext>
            </a:extLst>
          </p:cNvPr>
          <p:cNvSpPr>
            <a:spLocks noGrp="1"/>
          </p:cNvSpPr>
          <p:nvPr>
            <p:ph type="body" sz="quarter" idx="16" hasCustomPrompt="1"/>
          </p:nvPr>
        </p:nvSpPr>
        <p:spPr>
          <a:xfrm>
            <a:off x="1808455" y="1622729"/>
            <a:ext cx="9250558" cy="4184347"/>
          </a:xfrm>
        </p:spPr>
        <p:txBody>
          <a:bodyPr>
            <a:normAutofit/>
          </a:bodyPr>
          <a:lstStyle>
            <a:lvl1pPr marL="0" indent="0">
              <a:buNone/>
              <a:defRPr sz="11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01 : Section</a:t>
            </a:r>
          </a:p>
          <a:p>
            <a:pPr lvl="0"/>
            <a:r>
              <a:rPr lang="en-US"/>
              <a:t>02 : Section</a:t>
            </a:r>
          </a:p>
          <a:p>
            <a:pPr lvl="0"/>
            <a:r>
              <a:rPr lang="en-US"/>
              <a:t>03 : Section</a:t>
            </a:r>
          </a:p>
        </p:txBody>
      </p:sp>
      <p:sp>
        <p:nvSpPr>
          <p:cNvPr id="35" name="Rectangle 3">
            <a:extLst>
              <a:ext uri="{FF2B5EF4-FFF2-40B4-BE49-F238E27FC236}">
                <a16:creationId xmlns:a16="http://schemas.microsoft.com/office/drawing/2014/main" id="{03C087E2-4CAB-4C4B-B434-5DDA2895D90A}"/>
              </a:ext>
            </a:extLst>
          </p:cNvPr>
          <p:cNvSpPr>
            <a:spLocks noChangeArrowheads="1"/>
          </p:cNvSpPr>
          <p:nvPr userDrawn="1"/>
        </p:nvSpPr>
        <p:spPr bwMode="auto">
          <a:xfrm>
            <a:off x="1145001" y="6211300"/>
            <a:ext cx="929363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consumer</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 name, department or agency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C3D69-DB71-2543-AEAA-340E7E5D20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4146245" y="5614588"/>
            <a:ext cx="6495999" cy="663882"/>
          </a:xfrm>
        </p:spPr>
        <p:txBody>
          <a:bodyPr>
            <a:normAutofit/>
          </a:bodyPr>
          <a:lstStyle>
            <a:lvl1pPr marL="0" indent="0">
              <a:lnSpc>
                <a:spcPct val="100000"/>
              </a:lnSpc>
              <a:buNone/>
              <a:defRPr sz="12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Brief introduction</a:t>
            </a:r>
          </a:p>
        </p:txBody>
      </p:sp>
      <p:sp>
        <p:nvSpPr>
          <p:cNvPr id="22" name="Text Placeholder 13">
            <a:extLst>
              <a:ext uri="{FF2B5EF4-FFF2-40B4-BE49-F238E27FC236}">
                <a16:creationId xmlns:a16="http://schemas.microsoft.com/office/drawing/2014/main" id="{88051653-2AE6-9048-8748-BA21E1A251BF}"/>
              </a:ext>
            </a:extLst>
          </p:cNvPr>
          <p:cNvSpPr>
            <a:spLocks noGrp="1"/>
          </p:cNvSpPr>
          <p:nvPr>
            <p:ph type="body" sz="quarter" idx="10" hasCustomPrompt="1"/>
          </p:nvPr>
        </p:nvSpPr>
        <p:spPr>
          <a:xfrm>
            <a:off x="3229948" y="4571480"/>
            <a:ext cx="1045094" cy="481046"/>
          </a:xfrm>
        </p:spPr>
        <p:txBody>
          <a:bodyPr>
            <a:noAutofit/>
          </a:bodyPr>
          <a:lstStyle>
            <a:lvl1pPr marL="0" indent="0">
              <a:buNone/>
              <a:defRPr sz="3200">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02 :</a:t>
            </a:r>
          </a:p>
        </p:txBody>
      </p:sp>
      <p:sp>
        <p:nvSpPr>
          <p:cNvPr id="24" name="Text Placeholder 13">
            <a:extLst>
              <a:ext uri="{FF2B5EF4-FFF2-40B4-BE49-F238E27FC236}">
                <a16:creationId xmlns:a16="http://schemas.microsoft.com/office/drawing/2014/main" id="{15EFBF00-4682-CA42-BD88-BAFE72211B56}"/>
              </a:ext>
            </a:extLst>
          </p:cNvPr>
          <p:cNvSpPr>
            <a:spLocks noGrp="1"/>
          </p:cNvSpPr>
          <p:nvPr>
            <p:ph type="body" sz="quarter" idx="11" hasCustomPrompt="1"/>
          </p:nvPr>
        </p:nvSpPr>
        <p:spPr>
          <a:xfrm>
            <a:off x="4146245" y="4581129"/>
            <a:ext cx="6115141" cy="942795"/>
          </a:xfrm>
        </p:spPr>
        <p:txBody>
          <a:bodyPr>
            <a:noAutofit/>
          </a:bodyPr>
          <a:lstStyle>
            <a:lvl1pPr marL="0" indent="0">
              <a:buNone/>
              <a:defRPr sz="3200" u="sng">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Chapter break heading can be quite long</a:t>
            </a:r>
          </a:p>
        </p:txBody>
      </p:sp>
    </p:spTree>
    <p:extLst>
      <p:ext uri="{BB962C8B-B14F-4D97-AF65-F5344CB8AC3E}">
        <p14:creationId xmlns:p14="http://schemas.microsoft.com/office/powerpoint/2010/main" val="379573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1C6F9-2E19-1142-B826-81E8708A29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1753364" y="4606476"/>
            <a:ext cx="6495999" cy="663882"/>
          </a:xfrm>
        </p:spPr>
        <p:txBody>
          <a:bodyPr>
            <a:normAutofit/>
          </a:bodyPr>
          <a:lstStyle>
            <a:lvl1pPr marL="0" indent="0">
              <a:lnSpc>
                <a:spcPct val="100000"/>
              </a:lnSpc>
              <a:buNone/>
              <a:defRPr sz="12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Brief introduction</a:t>
            </a:r>
          </a:p>
        </p:txBody>
      </p:sp>
      <p:sp>
        <p:nvSpPr>
          <p:cNvPr id="22" name="Text Placeholder 13">
            <a:extLst>
              <a:ext uri="{FF2B5EF4-FFF2-40B4-BE49-F238E27FC236}">
                <a16:creationId xmlns:a16="http://schemas.microsoft.com/office/drawing/2014/main" id="{88051653-2AE6-9048-8748-BA21E1A251BF}"/>
              </a:ext>
            </a:extLst>
          </p:cNvPr>
          <p:cNvSpPr>
            <a:spLocks noGrp="1"/>
          </p:cNvSpPr>
          <p:nvPr>
            <p:ph type="body" sz="quarter" idx="10" hasCustomPrompt="1"/>
          </p:nvPr>
        </p:nvSpPr>
        <p:spPr>
          <a:xfrm>
            <a:off x="837067" y="3563368"/>
            <a:ext cx="1045094" cy="481046"/>
          </a:xfrm>
        </p:spPr>
        <p:txBody>
          <a:bodyPr>
            <a:noAutofit/>
          </a:bodyPr>
          <a:lstStyle>
            <a:lvl1pPr marL="0" indent="0">
              <a:buNone/>
              <a:defRPr sz="3200">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03 :</a:t>
            </a:r>
          </a:p>
        </p:txBody>
      </p:sp>
      <p:sp>
        <p:nvSpPr>
          <p:cNvPr id="24" name="Text Placeholder 13">
            <a:extLst>
              <a:ext uri="{FF2B5EF4-FFF2-40B4-BE49-F238E27FC236}">
                <a16:creationId xmlns:a16="http://schemas.microsoft.com/office/drawing/2014/main" id="{15EFBF00-4682-CA42-BD88-BAFE72211B56}"/>
              </a:ext>
            </a:extLst>
          </p:cNvPr>
          <p:cNvSpPr>
            <a:spLocks noGrp="1"/>
          </p:cNvSpPr>
          <p:nvPr>
            <p:ph type="body" sz="quarter" idx="11" hasCustomPrompt="1"/>
          </p:nvPr>
        </p:nvSpPr>
        <p:spPr>
          <a:xfrm>
            <a:off x="1753364" y="3573017"/>
            <a:ext cx="6115141" cy="942795"/>
          </a:xfrm>
        </p:spPr>
        <p:txBody>
          <a:bodyPr>
            <a:noAutofit/>
          </a:bodyPr>
          <a:lstStyle>
            <a:lvl1pPr marL="0" indent="0">
              <a:buNone/>
              <a:defRPr sz="3200" u="sng">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Chapter break heading can be quite long</a:t>
            </a:r>
          </a:p>
        </p:txBody>
      </p:sp>
    </p:spTree>
    <p:extLst>
      <p:ext uri="{BB962C8B-B14F-4D97-AF65-F5344CB8AC3E}">
        <p14:creationId xmlns:p14="http://schemas.microsoft.com/office/powerpoint/2010/main" val="74412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90ED-6E6C-8F4A-A84A-3CDF6507CD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8637BC-9B52-3A44-901B-5390B715945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E16534-0EE4-4A4E-9997-92A1C847944D}"/>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5" name="Footer Placeholder 4">
            <a:extLst>
              <a:ext uri="{FF2B5EF4-FFF2-40B4-BE49-F238E27FC236}">
                <a16:creationId xmlns:a16="http://schemas.microsoft.com/office/drawing/2014/main" id="{CBC995E8-F545-F948-A5FB-9AC302FB3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EAC80-6947-414E-B805-5D1114880A3A}"/>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77284011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1 with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1158405"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1168207"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1163407"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1168205"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6361877"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2" name="Rectangle 3">
            <a:extLst>
              <a:ext uri="{FF2B5EF4-FFF2-40B4-BE49-F238E27FC236}">
                <a16:creationId xmlns:a16="http://schemas.microsoft.com/office/drawing/2014/main" id="{5C6AD79F-667E-3642-9537-EE804D1C3162}"/>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pic>
        <p:nvPicPr>
          <p:cNvPr id="11" name="Picture 10">
            <a:extLst>
              <a:ext uri="{FF2B5EF4-FFF2-40B4-BE49-F238E27FC236}">
                <a16:creationId xmlns:a16="http://schemas.microsoft.com/office/drawing/2014/main" id="{BEA4A728-ACB1-481F-8E89-088D93252BED}"/>
              </a:ext>
            </a:extLst>
          </p:cNvPr>
          <p:cNvPicPr>
            <a:picLocks noChangeAspect="1"/>
          </p:cNvPicPr>
          <p:nvPr userDrawn="1"/>
        </p:nvPicPr>
        <p:blipFill rotWithShape="1">
          <a:blip r:embed="rId2"/>
          <a:srcRect l="73807" t="87801" r="12382" b="2222"/>
          <a:stretch/>
        </p:blipFill>
        <p:spPr>
          <a:xfrm>
            <a:off x="9197883" y="6173788"/>
            <a:ext cx="1683879" cy="6842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ody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1158405"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1168207"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1163407"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1168205"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E2C82B-7E9E-BE45-926A-783BC1A90EC0}"/>
              </a:ext>
            </a:extLst>
          </p:cNvPr>
          <p:cNvSpPr>
            <a:spLocks noGrp="1"/>
          </p:cNvSpPr>
          <p:nvPr>
            <p:ph idx="21"/>
          </p:nvPr>
        </p:nvSpPr>
        <p:spPr>
          <a:xfrm>
            <a:off x="6361876" y="1760638"/>
            <a:ext cx="4941473" cy="318053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a:extLst>
              <a:ext uri="{FF2B5EF4-FFF2-40B4-BE49-F238E27FC236}">
                <a16:creationId xmlns:a16="http://schemas.microsoft.com/office/drawing/2014/main" id="{FCE4A6EE-D722-EE40-8943-0FE9A6F09D3C}"/>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246881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1158405"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1168207"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1163407"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1168205"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4">
            <a:extLst>
              <a:ext uri="{FF2B5EF4-FFF2-40B4-BE49-F238E27FC236}">
                <a16:creationId xmlns:a16="http://schemas.microsoft.com/office/drawing/2014/main" id="{5CF911EE-BE2D-994D-9530-152FC0142E54}"/>
              </a:ext>
            </a:extLst>
          </p:cNvPr>
          <p:cNvSpPr>
            <a:spLocks noGrp="1"/>
          </p:cNvSpPr>
          <p:nvPr>
            <p:ph type="pic" sz="quarter" idx="10"/>
          </p:nvPr>
        </p:nvSpPr>
        <p:spPr>
          <a:xfrm>
            <a:off x="6361876" y="1760639"/>
            <a:ext cx="4697137"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13" name="Rectangle 3">
            <a:extLst>
              <a:ext uri="{FF2B5EF4-FFF2-40B4-BE49-F238E27FC236}">
                <a16:creationId xmlns:a16="http://schemas.microsoft.com/office/drawing/2014/main" id="{D60F0190-2562-B245-B194-C602D63B5137}"/>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193031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22511"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5965948"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5975750"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5970950"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5975748"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4">
            <a:extLst>
              <a:ext uri="{FF2B5EF4-FFF2-40B4-BE49-F238E27FC236}">
                <a16:creationId xmlns:a16="http://schemas.microsoft.com/office/drawing/2014/main" id="{5CF911EE-BE2D-994D-9530-152FC0142E54}"/>
              </a:ext>
            </a:extLst>
          </p:cNvPr>
          <p:cNvSpPr>
            <a:spLocks noGrp="1"/>
          </p:cNvSpPr>
          <p:nvPr>
            <p:ph type="pic" sz="quarter" idx="10"/>
          </p:nvPr>
        </p:nvSpPr>
        <p:spPr>
          <a:xfrm>
            <a:off x="1095973" y="1760639"/>
            <a:ext cx="4697137"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13" name="Rectangle 3">
            <a:extLst>
              <a:ext uri="{FF2B5EF4-FFF2-40B4-BE49-F238E27FC236}">
                <a16:creationId xmlns:a16="http://schemas.microsoft.com/office/drawing/2014/main" id="{8D35A882-2D36-AD43-8E5B-751BACB2CFA1}"/>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217523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2708"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6361877"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1" name="Text Placeholder 10">
            <a:extLst>
              <a:ext uri="{FF2B5EF4-FFF2-40B4-BE49-F238E27FC236}">
                <a16:creationId xmlns:a16="http://schemas.microsoft.com/office/drawing/2014/main" id="{B9DDBBDA-53EF-2847-BF93-A7527F7D0DC8}"/>
              </a:ext>
            </a:extLst>
          </p:cNvPr>
          <p:cNvSpPr>
            <a:spLocks noGrp="1"/>
          </p:cNvSpPr>
          <p:nvPr>
            <p:ph type="body" sz="quarter" idx="27" hasCustomPrompt="1"/>
          </p:nvPr>
        </p:nvSpPr>
        <p:spPr>
          <a:xfrm>
            <a:off x="1411571"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9" name="Rectangle 3">
            <a:extLst>
              <a:ext uri="{FF2B5EF4-FFF2-40B4-BE49-F238E27FC236}">
                <a16:creationId xmlns:a16="http://schemas.microsoft.com/office/drawing/2014/main" id="{5D8FBDBE-8930-6B47-86D0-12E4E43E16BC}"/>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1293123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6361877"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2" name="Picture Placeholder 14">
            <a:extLst>
              <a:ext uri="{FF2B5EF4-FFF2-40B4-BE49-F238E27FC236}">
                <a16:creationId xmlns:a16="http://schemas.microsoft.com/office/drawing/2014/main" id="{3A7A88E4-3EAB-494D-B30A-64B09EE4959E}"/>
              </a:ext>
            </a:extLst>
          </p:cNvPr>
          <p:cNvSpPr>
            <a:spLocks noGrp="1"/>
          </p:cNvSpPr>
          <p:nvPr>
            <p:ph type="pic" sz="quarter" idx="10"/>
          </p:nvPr>
        </p:nvSpPr>
        <p:spPr>
          <a:xfrm>
            <a:off x="1168204" y="1772816"/>
            <a:ext cx="4939525"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9" name="Rectangle 3">
            <a:extLst>
              <a:ext uri="{FF2B5EF4-FFF2-40B4-BE49-F238E27FC236}">
                <a16:creationId xmlns:a16="http://schemas.microsoft.com/office/drawing/2014/main" id="{79C61AFE-9155-C948-81FF-1C261391F15C}"/>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502268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mage and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1161151"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2" name="Picture Placeholder 14">
            <a:extLst>
              <a:ext uri="{FF2B5EF4-FFF2-40B4-BE49-F238E27FC236}">
                <a16:creationId xmlns:a16="http://schemas.microsoft.com/office/drawing/2014/main" id="{3A7A88E4-3EAB-494D-B30A-64B09EE4959E}"/>
              </a:ext>
            </a:extLst>
          </p:cNvPr>
          <p:cNvSpPr>
            <a:spLocks noGrp="1"/>
          </p:cNvSpPr>
          <p:nvPr>
            <p:ph type="pic" sz="quarter" idx="10"/>
          </p:nvPr>
        </p:nvSpPr>
        <p:spPr>
          <a:xfrm>
            <a:off x="6119488" y="1760639"/>
            <a:ext cx="4939525"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9" name="Rectangle 3">
            <a:extLst>
              <a:ext uri="{FF2B5EF4-FFF2-40B4-BE49-F238E27FC236}">
                <a16:creationId xmlns:a16="http://schemas.microsoft.com/office/drawing/2014/main" id="{47517342-3D2B-A548-A95E-55E2EA5C8754}"/>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71996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large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12" name="Picture Placeholder 14">
            <a:extLst>
              <a:ext uri="{FF2B5EF4-FFF2-40B4-BE49-F238E27FC236}">
                <a16:creationId xmlns:a16="http://schemas.microsoft.com/office/drawing/2014/main" id="{3A7A88E4-3EAB-494D-B30A-64B09EE4959E}"/>
              </a:ext>
            </a:extLst>
          </p:cNvPr>
          <p:cNvSpPr>
            <a:spLocks noGrp="1"/>
          </p:cNvSpPr>
          <p:nvPr>
            <p:ph type="pic" sz="quarter" idx="10"/>
          </p:nvPr>
        </p:nvSpPr>
        <p:spPr>
          <a:xfrm>
            <a:off x="0" y="0"/>
            <a:ext cx="12192000" cy="5904656"/>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7" name="Rectangle 3">
            <a:extLst>
              <a:ext uri="{FF2B5EF4-FFF2-40B4-BE49-F238E27FC236}">
                <a16:creationId xmlns:a16="http://schemas.microsoft.com/office/drawing/2014/main" id="{4CEF0B18-4F7D-E145-A833-8581F4313C31}"/>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1571519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2 with text boxes ">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7D4C19-37FB-CE44-B069-24D01E0F84AA}"/>
              </a:ext>
            </a:extLst>
          </p:cNvPr>
          <p:cNvPicPr>
            <a:picLocks noChangeAspect="1"/>
          </p:cNvPicPr>
          <p:nvPr userDrawn="1"/>
        </p:nvPicPr>
        <p:blipFill>
          <a:blip r:embed="rId2"/>
          <a:stretch>
            <a:fillRect/>
          </a:stretch>
        </p:blipFill>
        <p:spPr>
          <a:xfrm>
            <a:off x="-55809" y="11701"/>
            <a:ext cx="12192000" cy="6858000"/>
          </a:xfrm>
          <a:prstGeom prst="rect">
            <a:avLst/>
          </a:prstGeom>
        </p:spPr>
      </p:pic>
      <p:sp>
        <p:nvSpPr>
          <p:cNvPr id="16" name="Slide Number Placeholder 4">
            <a:extLst>
              <a:ext uri="{FF2B5EF4-FFF2-40B4-BE49-F238E27FC236}">
                <a16:creationId xmlns:a16="http://schemas.microsoft.com/office/drawing/2014/main" id="{ED35A7F1-8842-FC46-A392-B78D118239F7}"/>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14" name="Content Placeholder 9">
            <a:extLst>
              <a:ext uri="{FF2B5EF4-FFF2-40B4-BE49-F238E27FC236}">
                <a16:creationId xmlns:a16="http://schemas.microsoft.com/office/drawing/2014/main" id="{5FB8FA2E-ECBC-0842-9C30-F619E8739821}"/>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18" name="Content Placeholder 2">
            <a:extLst>
              <a:ext uri="{FF2B5EF4-FFF2-40B4-BE49-F238E27FC236}">
                <a16:creationId xmlns:a16="http://schemas.microsoft.com/office/drawing/2014/main" id="{F3DA0B52-5C10-7E48-B77B-E76DECF9367D}"/>
              </a:ext>
            </a:extLst>
          </p:cNvPr>
          <p:cNvSpPr>
            <a:spLocks noGrp="1"/>
          </p:cNvSpPr>
          <p:nvPr>
            <p:ph idx="1"/>
          </p:nvPr>
        </p:nvSpPr>
        <p:spPr>
          <a:xfrm>
            <a:off x="1158405" y="1772817"/>
            <a:ext cx="9900608" cy="432048"/>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p:txBody>
      </p:sp>
      <p:sp>
        <p:nvSpPr>
          <p:cNvPr id="10" name="Rectangle 3">
            <a:extLst>
              <a:ext uri="{FF2B5EF4-FFF2-40B4-BE49-F238E27FC236}">
                <a16:creationId xmlns:a16="http://schemas.microsoft.com/office/drawing/2014/main" id="{90AEB266-B843-A44C-9DB0-C30528BD7E6E}"/>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
        <p:nvSpPr>
          <p:cNvPr id="11" name="Text Placeholder 10">
            <a:extLst>
              <a:ext uri="{FF2B5EF4-FFF2-40B4-BE49-F238E27FC236}">
                <a16:creationId xmlns:a16="http://schemas.microsoft.com/office/drawing/2014/main" id="{62E2645B-344A-6244-8B21-D48B1AB95AE1}"/>
              </a:ext>
            </a:extLst>
          </p:cNvPr>
          <p:cNvSpPr>
            <a:spLocks noGrp="1"/>
          </p:cNvSpPr>
          <p:nvPr>
            <p:ph type="body" sz="quarter" idx="26"/>
          </p:nvPr>
        </p:nvSpPr>
        <p:spPr>
          <a:xfrm>
            <a:off x="1158403" y="3391981"/>
            <a:ext cx="9900366"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endParaRPr lang="en-US"/>
          </a:p>
        </p:txBody>
      </p:sp>
      <p:sp>
        <p:nvSpPr>
          <p:cNvPr id="12" name="Text Placeholder 2">
            <a:extLst>
              <a:ext uri="{FF2B5EF4-FFF2-40B4-BE49-F238E27FC236}">
                <a16:creationId xmlns:a16="http://schemas.microsoft.com/office/drawing/2014/main" id="{D12B07F9-1883-B541-BAB3-F5B0E3E221E4}"/>
              </a:ext>
            </a:extLst>
          </p:cNvPr>
          <p:cNvSpPr>
            <a:spLocks noGrp="1"/>
          </p:cNvSpPr>
          <p:nvPr>
            <p:ph type="body" sz="quarter" idx="14"/>
          </p:nvPr>
        </p:nvSpPr>
        <p:spPr>
          <a:xfrm>
            <a:off x="1158630" y="2303271"/>
            <a:ext cx="9900138" cy="936625"/>
          </a:xfrm>
          <a:solidFill>
            <a:schemeClr val="bg1"/>
          </a:solidFill>
          <a:effectLst>
            <a:outerShdw blurRad="50800" dist="12700" dir="5400000" algn="t" rotWithShape="0">
              <a:srgbClr val="333738">
                <a:alpha val="40000"/>
              </a:srgbClr>
            </a:outerShdw>
          </a:effectLst>
        </p:spPr>
        <p:txBody>
          <a:bodyPr lIns="180000" tIns="180000" rIns="180000" bIns="180000">
            <a:noAutofit/>
          </a:bodyPr>
          <a:lstStyle>
            <a:lvl1pPr marL="0" indent="0">
              <a:buNone/>
              <a:defRPr sz="900" b="0" i="0">
                <a:solidFill>
                  <a:srgbClr val="5D6466"/>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Edit Master text styles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page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7D4C19-37FB-CE44-B069-24D01E0F84AA}"/>
              </a:ext>
            </a:extLst>
          </p:cNvPr>
          <p:cNvPicPr>
            <a:picLocks noChangeAspect="1"/>
          </p:cNvPicPr>
          <p:nvPr userDrawn="1"/>
        </p:nvPicPr>
        <p:blipFill>
          <a:blip r:embed="rId2"/>
          <a:stretch>
            <a:fillRect/>
          </a:stretch>
        </p:blipFill>
        <p:spPr>
          <a:xfrm>
            <a:off x="12708" y="0"/>
            <a:ext cx="12192000" cy="6858000"/>
          </a:xfrm>
          <a:prstGeom prst="rect">
            <a:avLst/>
          </a:prstGeom>
        </p:spPr>
      </p:pic>
      <p:sp>
        <p:nvSpPr>
          <p:cNvPr id="16" name="Slide Number Placeholder 4">
            <a:extLst>
              <a:ext uri="{FF2B5EF4-FFF2-40B4-BE49-F238E27FC236}">
                <a16:creationId xmlns:a16="http://schemas.microsoft.com/office/drawing/2014/main" id="{ED35A7F1-8842-FC46-A392-B78D118239F7}"/>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14" name="Content Placeholder 9">
            <a:extLst>
              <a:ext uri="{FF2B5EF4-FFF2-40B4-BE49-F238E27FC236}">
                <a16:creationId xmlns:a16="http://schemas.microsoft.com/office/drawing/2014/main" id="{5FB8FA2E-ECBC-0842-9C30-F619E8739821}"/>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9" name="Rectangle 3">
            <a:extLst>
              <a:ext uri="{FF2B5EF4-FFF2-40B4-BE49-F238E27FC236}">
                <a16:creationId xmlns:a16="http://schemas.microsoft.com/office/drawing/2014/main" id="{06390B5A-FEF9-734A-BE9E-D044E81FC33F}"/>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
        <p:nvSpPr>
          <p:cNvPr id="10" name="Text Placeholder 2">
            <a:extLst>
              <a:ext uri="{FF2B5EF4-FFF2-40B4-BE49-F238E27FC236}">
                <a16:creationId xmlns:a16="http://schemas.microsoft.com/office/drawing/2014/main" id="{AE1F6C0E-6933-7B41-A2C5-9EA42D3C1A0E}"/>
              </a:ext>
            </a:extLst>
          </p:cNvPr>
          <p:cNvSpPr>
            <a:spLocks noGrp="1"/>
          </p:cNvSpPr>
          <p:nvPr>
            <p:ph type="body" sz="quarter" idx="14"/>
          </p:nvPr>
        </p:nvSpPr>
        <p:spPr>
          <a:xfrm>
            <a:off x="1171087" y="4365105"/>
            <a:ext cx="9900138" cy="936625"/>
          </a:xfrm>
          <a:solidFill>
            <a:schemeClr val="bg1"/>
          </a:solidFill>
          <a:effectLst>
            <a:outerShdw blurRad="50800" dist="12700" dir="5400000" algn="t" rotWithShape="0">
              <a:srgbClr val="333738">
                <a:alpha val="40000"/>
              </a:srgbClr>
            </a:outerShdw>
          </a:effectLst>
        </p:spPr>
        <p:txBody>
          <a:bodyPr lIns="180000" tIns="180000" rIns="180000" bIns="180000">
            <a:noAutofit/>
          </a:bodyPr>
          <a:lstStyle>
            <a:lvl1pPr marL="0" indent="0">
              <a:buNone/>
              <a:defRPr sz="900" b="0" i="0">
                <a:solidFill>
                  <a:srgbClr val="5D6466"/>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Edit Master text styles</a:t>
            </a:r>
          </a:p>
        </p:txBody>
      </p:sp>
      <p:sp>
        <p:nvSpPr>
          <p:cNvPr id="13" name="Text Placeholder 10">
            <a:extLst>
              <a:ext uri="{FF2B5EF4-FFF2-40B4-BE49-F238E27FC236}">
                <a16:creationId xmlns:a16="http://schemas.microsoft.com/office/drawing/2014/main" id="{DE7ECFC0-7D0F-314D-94B2-F1C5C3ED00C6}"/>
              </a:ext>
            </a:extLst>
          </p:cNvPr>
          <p:cNvSpPr>
            <a:spLocks noGrp="1"/>
          </p:cNvSpPr>
          <p:nvPr>
            <p:ph type="body" sz="quarter" idx="26"/>
          </p:nvPr>
        </p:nvSpPr>
        <p:spPr>
          <a:xfrm>
            <a:off x="1158403" y="1934324"/>
            <a:ext cx="9900366"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endParaRPr lang="en-US"/>
          </a:p>
        </p:txBody>
      </p:sp>
    </p:spTree>
    <p:extLst>
      <p:ext uri="{BB962C8B-B14F-4D97-AF65-F5344CB8AC3E}">
        <p14:creationId xmlns:p14="http://schemas.microsoft.com/office/powerpoint/2010/main" val="1977138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D3E1-2F0C-154C-B71B-FCF328E5C8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4E2A11A-A24A-C84C-B2EF-82A8563A5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DE617E-D109-B645-BB29-891242B37639}"/>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5" name="Footer Placeholder 4">
            <a:extLst>
              <a:ext uri="{FF2B5EF4-FFF2-40B4-BE49-F238E27FC236}">
                <a16:creationId xmlns:a16="http://schemas.microsoft.com/office/drawing/2014/main" id="{63718F6F-76A8-8C47-839B-AD7A342F9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7D580-573A-724E-AB28-99FC6E126E99}"/>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397038630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ody 1 with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13" name="Table Placeholder 2">
            <a:extLst>
              <a:ext uri="{FF2B5EF4-FFF2-40B4-BE49-F238E27FC236}">
                <a16:creationId xmlns:a16="http://schemas.microsoft.com/office/drawing/2014/main" id="{CD04388A-8857-524E-A47A-E1DBF3B84A4E}"/>
              </a:ext>
            </a:extLst>
          </p:cNvPr>
          <p:cNvSpPr>
            <a:spLocks noGrp="1"/>
          </p:cNvSpPr>
          <p:nvPr>
            <p:ph type="tbl" sz="quarter" idx="21"/>
          </p:nvPr>
        </p:nvSpPr>
        <p:spPr>
          <a:xfrm>
            <a:off x="1168401" y="1760538"/>
            <a:ext cx="9890369" cy="2747962"/>
          </a:xfrm>
        </p:spPr>
        <p:txBody>
          <a:bodyPr>
            <a:normAutofit/>
          </a:bodyPr>
          <a:lstStyle>
            <a:lvl1pPr marL="0" indent="0">
              <a:buNone/>
              <a:defRPr sz="900" b="0" i="0">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8" name="Rectangle 3">
            <a:extLst>
              <a:ext uri="{FF2B5EF4-FFF2-40B4-BE49-F238E27FC236}">
                <a16:creationId xmlns:a16="http://schemas.microsoft.com/office/drawing/2014/main" id="{6A2DBC3D-F337-F641-A0AC-EDD89C171460}"/>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61301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443D-16B2-454F-97D4-D11F92A9E9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04BD1B-12C2-484B-8FDD-ABA65A0D7E7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E407949-9117-C24F-BE99-9C30B18956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33B8530-A343-B941-B652-37F21214E6A8}"/>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6" name="Footer Placeholder 5">
            <a:extLst>
              <a:ext uri="{FF2B5EF4-FFF2-40B4-BE49-F238E27FC236}">
                <a16:creationId xmlns:a16="http://schemas.microsoft.com/office/drawing/2014/main" id="{1B90D9E9-06F3-2C41-A01A-6F0C50B08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C676B-ECC8-4748-AA0A-85FEF35A463F}"/>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389449682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B28E-2E41-3C4B-950F-29B3B67981E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81807C-7CF1-1945-9948-AA727B98CB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18D4B12-2A88-E64A-8755-55F8E77BD5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B43C9B-1528-E441-A84E-04B57ED03E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4FC679-78D1-1B4C-850E-1DA7CD536F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6E35F4-9922-A846-A6F2-1A8FE55CACEB}"/>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8" name="Footer Placeholder 7">
            <a:extLst>
              <a:ext uri="{FF2B5EF4-FFF2-40B4-BE49-F238E27FC236}">
                <a16:creationId xmlns:a16="http://schemas.microsoft.com/office/drawing/2014/main" id="{305FBD54-EB15-9D44-A08E-94E1E03C9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BAC082-4A4F-9346-8A57-BB1A83F739AE}"/>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33652066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E643-0C2C-FD49-9876-D2E95E69D4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AACBBB-E2CB-6248-B223-9494F3ABED78}"/>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4" name="Footer Placeholder 3">
            <a:extLst>
              <a:ext uri="{FF2B5EF4-FFF2-40B4-BE49-F238E27FC236}">
                <a16:creationId xmlns:a16="http://schemas.microsoft.com/office/drawing/2014/main" id="{2DC2E68B-A608-354B-97AB-78168C53C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FEBC7F-4811-574B-8921-DA9240E1BB67}"/>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21723630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7D085-6375-E148-A9D7-1942233F1FA5}"/>
              </a:ext>
            </a:extLst>
          </p:cNvPr>
          <p:cNvSpPr>
            <a:spLocks noGrp="1"/>
          </p:cNvSpPr>
          <p:nvPr>
            <p:ph type="dt" sz="half" idx="10"/>
          </p:nvPr>
        </p:nvSpPr>
        <p:spPr/>
        <p:txBody>
          <a:bodyPr/>
          <a:lstStyle/>
          <a:p>
            <a:fld id="{F0F60687-E36C-45FE-A83E-71F7ACA5CEEB}" type="datetimeFigureOut">
              <a:rPr lang="en-AU" smtClean="0"/>
              <a:t>9/12/2020</a:t>
            </a:fld>
            <a:endParaRPr lang="en-AU"/>
          </a:p>
        </p:txBody>
      </p:sp>
      <p:sp>
        <p:nvSpPr>
          <p:cNvPr id="3" name="Footer Placeholder 2">
            <a:extLst>
              <a:ext uri="{FF2B5EF4-FFF2-40B4-BE49-F238E27FC236}">
                <a16:creationId xmlns:a16="http://schemas.microsoft.com/office/drawing/2014/main" id="{31063B77-2972-D042-AA91-A241B168115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974749B-0FAD-7D42-8287-C8198A2D16EB}"/>
              </a:ext>
            </a:extLst>
          </p:cNvPr>
          <p:cNvSpPr>
            <a:spLocks noGrp="1"/>
          </p:cNvSpPr>
          <p:nvPr>
            <p:ph type="sldNum" sz="quarter" idx="12"/>
          </p:nvPr>
        </p:nvSpPr>
        <p:spPr/>
        <p:txBody>
          <a:bodyPr/>
          <a:lstStyle/>
          <a:p>
            <a:fld id="{C8753865-7F7B-49B7-852B-3E6E65345D72}" type="slidenum">
              <a:rPr lang="en-AU" smtClean="0"/>
              <a:t>‹#›</a:t>
            </a:fld>
            <a:endParaRPr lang="en-AU"/>
          </a:p>
        </p:txBody>
      </p:sp>
    </p:spTree>
    <p:extLst>
      <p:ext uri="{BB962C8B-B14F-4D97-AF65-F5344CB8AC3E}">
        <p14:creationId xmlns:p14="http://schemas.microsoft.com/office/powerpoint/2010/main" val="93193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47DA-EE74-2E4B-A1BB-4AD2227AD4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F04458D-9890-D040-AE6D-2B1EBD512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2098CF-ED7C-8B45-BEC5-542B6F070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31A928-C56B-DD4E-8B1A-03D8CA594DE4}"/>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6" name="Footer Placeholder 5">
            <a:extLst>
              <a:ext uri="{FF2B5EF4-FFF2-40B4-BE49-F238E27FC236}">
                <a16:creationId xmlns:a16="http://schemas.microsoft.com/office/drawing/2014/main" id="{0A69AB85-8C93-5A48-A868-444B1FC10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D4C24-8DBD-BE47-9915-3E25EFB568AB}"/>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40547968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11F0-9442-E444-9A67-BD65A6AB28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EA2164-F21E-974F-8E2F-403A29BFE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DA7B8837-9837-564F-9FB6-60F7B8A6F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5D2A7B-37DD-784F-AA70-0A855D5CAE5C}"/>
              </a:ext>
            </a:extLst>
          </p:cNvPr>
          <p:cNvSpPr>
            <a:spLocks noGrp="1"/>
          </p:cNvSpPr>
          <p:nvPr>
            <p:ph type="dt" sz="half" idx="10"/>
          </p:nvPr>
        </p:nvSpPr>
        <p:spPr/>
        <p:txBody>
          <a:bodyPr/>
          <a:lstStyle/>
          <a:p>
            <a:fld id="{6C02C8B1-746D-3D45-BEB1-1DE1B8FDB2B1}" type="datetimeFigureOut">
              <a:rPr lang="en-US" smtClean="0"/>
              <a:t>12/9/2020</a:t>
            </a:fld>
            <a:endParaRPr lang="en-US"/>
          </a:p>
        </p:txBody>
      </p:sp>
      <p:sp>
        <p:nvSpPr>
          <p:cNvPr id="6" name="Footer Placeholder 5">
            <a:extLst>
              <a:ext uri="{FF2B5EF4-FFF2-40B4-BE49-F238E27FC236}">
                <a16:creationId xmlns:a16="http://schemas.microsoft.com/office/drawing/2014/main" id="{14C78124-01AA-8448-8C3E-55980E77D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B2BB2-C4C9-DE4B-BCB3-5BC49D515398}"/>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59777227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0EAF7-23B7-4048-81E6-2DDE2918D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B1D10C-E446-BC49-85E6-7B882FA44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8242D5-C734-C142-9E10-48C6671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2C8B1-746D-3D45-BEB1-1DE1B8FDB2B1}" type="datetimeFigureOut">
              <a:rPr lang="en-US" smtClean="0"/>
              <a:t>12/9/2020</a:t>
            </a:fld>
            <a:endParaRPr lang="en-US"/>
          </a:p>
        </p:txBody>
      </p:sp>
      <p:sp>
        <p:nvSpPr>
          <p:cNvPr id="5" name="Footer Placeholder 4">
            <a:extLst>
              <a:ext uri="{FF2B5EF4-FFF2-40B4-BE49-F238E27FC236}">
                <a16:creationId xmlns:a16="http://schemas.microsoft.com/office/drawing/2014/main" id="{1D3B47AB-DB3E-1649-8FD2-0C4311BC4B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1DC616-6CF7-C44D-BA95-DCF57B199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Page </a:t>
            </a:r>
            <a:fld id="{BBB82CF4-6A4A-9546-940F-527C7B6DC386}" type="slidenum">
              <a:rPr lang="en-US" smtClean="0"/>
              <a:pPr/>
              <a:t>‹#›</a:t>
            </a:fld>
            <a:endParaRPr lang="en-US"/>
          </a:p>
        </p:txBody>
      </p:sp>
      <p:pic>
        <p:nvPicPr>
          <p:cNvPr id="7" name="Picture 6">
            <a:extLst>
              <a:ext uri="{FF2B5EF4-FFF2-40B4-BE49-F238E27FC236}">
                <a16:creationId xmlns:a16="http://schemas.microsoft.com/office/drawing/2014/main" id="{EFAC2AFF-AA37-3541-B01B-807099A87DD8}"/>
              </a:ext>
            </a:extLst>
          </p:cNvPr>
          <p:cNvPicPr>
            <a:picLocks noChangeAspect="1"/>
          </p:cNvPicPr>
          <p:nvPr userDrawn="1"/>
        </p:nvPicPr>
        <p:blipFill rotWithShape="1">
          <a:blip r:embed="rId32"/>
          <a:srcRect t="91684"/>
          <a:stretch/>
        </p:blipFill>
        <p:spPr>
          <a:xfrm>
            <a:off x="0" y="6639338"/>
            <a:ext cx="12192000" cy="218661"/>
          </a:xfrm>
          <a:prstGeom prst="rect">
            <a:avLst/>
          </a:prstGeom>
        </p:spPr>
      </p:pic>
    </p:spTree>
    <p:extLst>
      <p:ext uri="{BB962C8B-B14F-4D97-AF65-F5344CB8AC3E}">
        <p14:creationId xmlns:p14="http://schemas.microsoft.com/office/powerpoint/2010/main" val="163362134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695" r:id="rId15"/>
    <p:sldLayoutId id="2147483685" r:id="rId16"/>
    <p:sldLayoutId id="2147483696" r:id="rId17"/>
    <p:sldLayoutId id="2147483707" r:id="rId18"/>
    <p:sldLayoutId id="2147483708" r:id="rId19"/>
    <p:sldLayoutId id="2147483701" r:id="rId20"/>
    <p:sldLayoutId id="2147483721" r:id="rId21"/>
    <p:sldLayoutId id="2147483719" r:id="rId22"/>
    <p:sldLayoutId id="2147483720" r:id="rId23"/>
    <p:sldLayoutId id="2147483715" r:id="rId24"/>
    <p:sldLayoutId id="2147483716" r:id="rId25"/>
    <p:sldLayoutId id="2147483717" r:id="rId26"/>
    <p:sldLayoutId id="2147483718" r:id="rId27"/>
    <p:sldLayoutId id="2147483698" r:id="rId28"/>
    <p:sldLayoutId id="2147483714" r:id="rId29"/>
    <p:sldLayoutId id="2147483710" r:id="rId3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2" userDrawn="1">
          <p15:clr>
            <a:srgbClr val="F26B43"/>
          </p15:clr>
        </p15:guide>
        <p15:guide id="2" pos="7358" userDrawn="1">
          <p15:clr>
            <a:srgbClr val="F26B43"/>
          </p15:clr>
        </p15:guide>
        <p15:guide id="3" orient="horz" pos="226" userDrawn="1">
          <p15:clr>
            <a:srgbClr val="F26B43"/>
          </p15:clr>
        </p15:guide>
        <p15:guide id="4" orient="horz" pos="40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picture of a senior man smiling">
            <a:extLst>
              <a:ext uri="{FF2B5EF4-FFF2-40B4-BE49-F238E27FC236}">
                <a16:creationId xmlns:a16="http://schemas.microsoft.com/office/drawing/2014/main" id="{9EA385FD-FC36-2B4A-83A7-BE2A3E535DE0}"/>
              </a:ext>
            </a:extLst>
          </p:cNvPr>
          <p:cNvPicPr>
            <a:picLocks noChangeAspect="1"/>
          </p:cNvPicPr>
          <p:nvPr/>
        </p:nvPicPr>
        <p:blipFill rotWithShape="1">
          <a:blip r:embed="rId2"/>
          <a:srcRect l="14615"/>
          <a:stretch/>
        </p:blipFill>
        <p:spPr>
          <a:xfrm flipH="1">
            <a:off x="3538565" y="-8638"/>
            <a:ext cx="8653435" cy="6756401"/>
          </a:xfrm>
          <a:prstGeom prst="rect">
            <a:avLst/>
          </a:prstGeom>
        </p:spPr>
      </p:pic>
      <p:sp>
        <p:nvSpPr>
          <p:cNvPr id="7" name="Rectangle 6" descr="Image of: elderly user and support worker" title="Picture of a senior man smiling">
            <a:extLst>
              <a:ext uri="{FF2B5EF4-FFF2-40B4-BE49-F238E27FC236}">
                <a16:creationId xmlns:a16="http://schemas.microsoft.com/office/drawing/2014/main" id="{4E543492-3D48-704A-BDB3-611CA3E75F67}"/>
              </a:ext>
            </a:extLst>
          </p:cNvPr>
          <p:cNvSpPr/>
          <p:nvPr/>
        </p:nvSpPr>
        <p:spPr>
          <a:xfrm>
            <a:off x="3307674" y="0"/>
            <a:ext cx="8884326" cy="6726024"/>
          </a:xfrm>
          <a:prstGeom prst="rect">
            <a:avLst/>
          </a:prstGeom>
          <a:gradFill>
            <a:gsLst>
              <a:gs pos="1000">
                <a:schemeClr val="bg2"/>
              </a:gs>
              <a:gs pos="71000">
                <a:schemeClr val="bg2">
                  <a:alpha val="7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synergy and department of health logo">
            <a:extLst>
              <a:ext uri="{FF2B5EF4-FFF2-40B4-BE49-F238E27FC236}">
                <a16:creationId xmlns:a16="http://schemas.microsoft.com/office/drawing/2014/main" id="{1FE68EFA-F165-C64E-A677-C4720C69D2DA}"/>
              </a:ext>
            </a:extLst>
          </p:cNvPr>
          <p:cNvGrpSpPr/>
          <p:nvPr/>
        </p:nvGrpSpPr>
        <p:grpSpPr>
          <a:xfrm>
            <a:off x="934354" y="5665679"/>
            <a:ext cx="4346101" cy="613877"/>
            <a:chOff x="4580199" y="5061670"/>
            <a:chExt cx="4017194" cy="567421"/>
          </a:xfrm>
        </p:grpSpPr>
        <p:pic>
          <p:nvPicPr>
            <p:cNvPr id="10" name="Picture 9" title="department of health logo">
              <a:extLst>
                <a:ext uri="{FF2B5EF4-FFF2-40B4-BE49-F238E27FC236}">
                  <a16:creationId xmlns:a16="http://schemas.microsoft.com/office/drawing/2014/main" id="{2C6D1CFE-E2F6-074A-8056-5749AECE880D}"/>
                </a:ext>
              </a:extLst>
            </p:cNvPr>
            <p:cNvPicPr>
              <a:picLocks noChangeAspect="1"/>
            </p:cNvPicPr>
            <p:nvPr/>
          </p:nvPicPr>
          <p:blipFill>
            <a:blip r:embed="rId3"/>
            <a:stretch>
              <a:fillRect/>
            </a:stretch>
          </p:blipFill>
          <p:spPr>
            <a:xfrm>
              <a:off x="6853759" y="5204360"/>
              <a:ext cx="1743634" cy="424731"/>
            </a:xfrm>
            <a:prstGeom prst="rect">
              <a:avLst/>
            </a:prstGeom>
          </p:spPr>
        </p:pic>
        <p:pic>
          <p:nvPicPr>
            <p:cNvPr id="11" name="Picture 10" title="Synerygy and department of health logo">
              <a:extLst>
                <a:ext uri="{FF2B5EF4-FFF2-40B4-BE49-F238E27FC236}">
                  <a16:creationId xmlns:a16="http://schemas.microsoft.com/office/drawing/2014/main" id="{10BE3881-F4D3-074C-B9A7-392AF3659907}"/>
                </a:ext>
              </a:extLst>
            </p:cNvPr>
            <p:cNvPicPr>
              <a:picLocks noChangeAspect="1"/>
            </p:cNvPicPr>
            <p:nvPr/>
          </p:nvPicPr>
          <p:blipFill>
            <a:blip r:embed="rId4"/>
            <a:stretch>
              <a:fillRect/>
            </a:stretch>
          </p:blipFill>
          <p:spPr>
            <a:xfrm>
              <a:off x="4580199" y="5061670"/>
              <a:ext cx="1321704" cy="544577"/>
            </a:xfrm>
            <a:prstGeom prst="rect">
              <a:avLst/>
            </a:prstGeom>
          </p:spPr>
        </p:pic>
        <p:sp>
          <p:nvSpPr>
            <p:cNvPr id="12" name="Text Placeholder 2">
              <a:extLst>
                <a:ext uri="{FF2B5EF4-FFF2-40B4-BE49-F238E27FC236}">
                  <a16:creationId xmlns:a16="http://schemas.microsoft.com/office/drawing/2014/main" id="{577F1A17-29B9-014C-8FCF-6C8FEA3B40FD}"/>
                </a:ext>
              </a:extLst>
            </p:cNvPr>
            <p:cNvSpPr txBox="1">
              <a:spLocks/>
            </p:cNvSpPr>
            <p:nvPr/>
          </p:nvSpPr>
          <p:spPr>
            <a:xfrm>
              <a:off x="6100746" y="5347534"/>
              <a:ext cx="479189" cy="182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cap="all" spc="15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900" i="1"/>
                <a:t>FOR</a:t>
              </a:r>
            </a:p>
          </p:txBody>
        </p:sp>
        <p:cxnSp>
          <p:nvCxnSpPr>
            <p:cNvPr id="13" name="Straight Connector 12">
              <a:extLst>
                <a:ext uri="{FF2B5EF4-FFF2-40B4-BE49-F238E27FC236}">
                  <a16:creationId xmlns:a16="http://schemas.microsoft.com/office/drawing/2014/main" id="{1F4013C9-08FC-5041-A50F-00C30DC8BF5D}"/>
                </a:ext>
              </a:extLst>
            </p:cNvPr>
            <p:cNvCxnSpPr>
              <a:cxnSpLocks/>
            </p:cNvCxnSpPr>
            <p:nvPr/>
          </p:nvCxnSpPr>
          <p:spPr>
            <a:xfrm>
              <a:off x="6509810" y="5450462"/>
              <a:ext cx="140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A85302-47A6-C841-9D8A-839B48A77575}"/>
                </a:ext>
              </a:extLst>
            </p:cNvPr>
            <p:cNvCxnSpPr>
              <a:cxnSpLocks/>
            </p:cNvCxnSpPr>
            <p:nvPr/>
          </p:nvCxnSpPr>
          <p:spPr>
            <a:xfrm>
              <a:off x="6018153" y="5450462"/>
              <a:ext cx="140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 Placeholder 5">
            <a:extLst>
              <a:ext uri="{FF2B5EF4-FFF2-40B4-BE49-F238E27FC236}">
                <a16:creationId xmlns:a16="http://schemas.microsoft.com/office/drawing/2014/main" id="{38A4BEAE-8DBC-4040-B8FE-0723EBDBB2F4}"/>
              </a:ext>
            </a:extLst>
          </p:cNvPr>
          <p:cNvSpPr txBox="1">
            <a:spLocks/>
          </p:cNvSpPr>
          <p:nvPr/>
        </p:nvSpPr>
        <p:spPr>
          <a:xfrm>
            <a:off x="633316" y="3814916"/>
            <a:ext cx="9145684" cy="105987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6000"/>
              </a:lnSpc>
              <a:spcBef>
                <a:spcPts val="1300"/>
              </a:spcBef>
            </a:pPr>
            <a:r>
              <a:rPr lang="en-AU" sz="5000" b="1" cap="all" spc="150" dirty="0">
                <a:solidFill>
                  <a:schemeClr val="accent2"/>
                </a:solidFill>
                <a:latin typeface="Calibri" panose="020F0502020204030204" pitchFamily="34" charset="0"/>
                <a:cs typeface="Calibri" panose="020F0502020204030204" pitchFamily="34" charset="0"/>
              </a:rPr>
              <a:t/>
            </a:r>
            <a:br>
              <a:rPr lang="en-AU" sz="5000" b="1" cap="all" spc="150" dirty="0">
                <a:solidFill>
                  <a:schemeClr val="accent2"/>
                </a:solidFill>
                <a:latin typeface="Calibri" panose="020F0502020204030204" pitchFamily="34" charset="0"/>
                <a:cs typeface="Calibri" panose="020F0502020204030204" pitchFamily="34" charset="0"/>
              </a:rPr>
            </a:br>
            <a:r>
              <a:rPr lang="en-AU" sz="4700" cap="all" spc="150" dirty="0">
                <a:solidFill>
                  <a:schemeClr val="accent6"/>
                </a:solidFill>
                <a:latin typeface="+mj-lt"/>
                <a:cs typeface="Calibri" panose="020F0502020204030204" pitchFamily="34" charset="0"/>
              </a:rPr>
              <a:t>STEP BY STEP GUIDE</a:t>
            </a:r>
          </a:p>
        </p:txBody>
      </p:sp>
      <p:sp>
        <p:nvSpPr>
          <p:cNvPr id="2" name="Title 1"/>
          <p:cNvSpPr>
            <a:spLocks noGrp="1"/>
          </p:cNvSpPr>
          <p:nvPr>
            <p:ph type="ctrTitle"/>
          </p:nvPr>
        </p:nvSpPr>
        <p:spPr>
          <a:xfrm>
            <a:off x="-816077" y="1146191"/>
            <a:ext cx="9144000" cy="2387600"/>
          </a:xfrm>
        </p:spPr>
        <p:txBody>
          <a:bodyPr>
            <a:normAutofit fontScale="90000"/>
          </a:bodyPr>
          <a:lstStyle/>
          <a:p>
            <a:r>
              <a:rPr lang="en-AU" b="1" cap="all" spc="150" dirty="0">
                <a:gradFill>
                  <a:gsLst>
                    <a:gs pos="23000">
                      <a:schemeClr val="accent6"/>
                    </a:gs>
                    <a:gs pos="81000">
                      <a:schemeClr val="accent5"/>
                    </a:gs>
                  </a:gsLst>
                  <a:lin ang="21594000" scaled="0"/>
                </a:gradFill>
                <a:latin typeface="Calibri" panose="020F0502020204030204" pitchFamily="34" charset="0"/>
                <a:cs typeface="Calibri" panose="020F0502020204030204" pitchFamily="34" charset="0"/>
              </a:rPr>
              <a:t>Wellness and       REABLEMENT CHANGE </a:t>
            </a:r>
            <a:br>
              <a:rPr lang="en-AU" b="1" cap="all" spc="150" dirty="0">
                <a:gradFill>
                  <a:gsLst>
                    <a:gs pos="23000">
                      <a:schemeClr val="accent6"/>
                    </a:gs>
                    <a:gs pos="81000">
                      <a:schemeClr val="accent5"/>
                    </a:gs>
                  </a:gsLst>
                  <a:lin ang="21594000" scaled="0"/>
                </a:gradFill>
                <a:latin typeface="Calibri" panose="020F0502020204030204" pitchFamily="34" charset="0"/>
                <a:cs typeface="Calibri" panose="020F0502020204030204" pitchFamily="34" charset="0"/>
              </a:rPr>
            </a:br>
            <a:r>
              <a:rPr lang="en-AU" b="1" cap="all" spc="150" dirty="0">
                <a:gradFill>
                  <a:gsLst>
                    <a:gs pos="23000">
                      <a:schemeClr val="accent6"/>
                    </a:gs>
                    <a:gs pos="81000">
                      <a:schemeClr val="accent5"/>
                    </a:gs>
                  </a:gsLst>
                  <a:lin ang="21594000" scaled="0"/>
                </a:gradFill>
                <a:latin typeface="Calibri" panose="020F0502020204030204" pitchFamily="34" charset="0"/>
                <a:cs typeface="Calibri" panose="020F0502020204030204" pitchFamily="34" charset="0"/>
              </a:rPr>
              <a:t>MANAGEMENT PLAN</a:t>
            </a:r>
            <a:endParaRPr lang="en-AU" dirty="0"/>
          </a:p>
        </p:txBody>
      </p:sp>
    </p:spTree>
    <p:extLst>
      <p:ext uri="{BB962C8B-B14F-4D97-AF65-F5344CB8AC3E}">
        <p14:creationId xmlns:p14="http://schemas.microsoft.com/office/powerpoint/2010/main" val="60751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C00631-E7F7-4C01-8473-17EC1C9D806D}"/>
              </a:ext>
            </a:extLst>
          </p:cNvPr>
          <p:cNvSpPr txBox="1"/>
          <p:nvPr/>
        </p:nvSpPr>
        <p:spPr>
          <a:xfrm>
            <a:off x="393511" y="1710402"/>
            <a:ext cx="8743346" cy="3959145"/>
          </a:xfrm>
          <a:prstGeom prst="rect">
            <a:avLst/>
          </a:prstGeom>
          <a:noFill/>
        </p:spPr>
        <p:txBody>
          <a:bodyPr wrap="square" rtlCol="0">
            <a:noAutofit/>
          </a:bodyPr>
          <a:lstStyle/>
          <a:p>
            <a:pPr>
              <a:lnSpc>
                <a:spcPts val="2080"/>
              </a:lnSpc>
              <a:spcAft>
                <a:spcPts val="600"/>
              </a:spcAft>
            </a:pPr>
            <a:r>
              <a:rPr lang="en-GB" sz="1400">
                <a:latin typeface="+mj-lt"/>
              </a:rPr>
              <a:t>Once we have identified what needs to change, we need to think of ways to enable the change and achieve our change objectives. </a:t>
            </a:r>
            <a:r>
              <a:rPr lang="en-GB" sz="1400" i="1">
                <a:latin typeface="+mj-lt"/>
              </a:rPr>
              <a:t>Some proven methods include: </a:t>
            </a:r>
          </a:p>
          <a:p>
            <a:pPr>
              <a:lnSpc>
                <a:spcPts val="2080"/>
              </a:lnSpc>
            </a:pPr>
            <a:r>
              <a:rPr lang="en-GB" sz="1400" spc="100">
                <a:solidFill>
                  <a:schemeClr val="accent5"/>
                </a:solidFill>
              </a:rPr>
              <a:t>TRAINING &amp; COACHING </a:t>
            </a:r>
          </a:p>
          <a:p>
            <a:pPr marL="285750" indent="-285750">
              <a:lnSpc>
                <a:spcPts val="2080"/>
              </a:lnSpc>
              <a:spcAft>
                <a:spcPts val="300"/>
              </a:spcAft>
              <a:buFont typeface="System Font Regular"/>
              <a:buChar char="–"/>
            </a:pPr>
            <a:r>
              <a:rPr lang="en-GB" sz="1400">
                <a:latin typeface="+mj-lt"/>
              </a:rPr>
              <a:t>What training and coaching do we need to provide our people to adopt the change? Is it only technical training or does it also need to include training in soft skills?</a:t>
            </a:r>
          </a:p>
          <a:p>
            <a:pPr marL="285750" indent="-285750">
              <a:lnSpc>
                <a:spcPts val="2080"/>
              </a:lnSpc>
              <a:spcAft>
                <a:spcPts val="300"/>
              </a:spcAft>
              <a:buFont typeface="System Font Regular"/>
              <a:buChar char="–"/>
            </a:pPr>
            <a:r>
              <a:rPr lang="en-GB" sz="1400">
                <a:latin typeface="+mj-lt"/>
              </a:rPr>
              <a:t>Can we setup a community of practice or participate in an existing one?</a:t>
            </a:r>
          </a:p>
          <a:p>
            <a:pPr>
              <a:lnSpc>
                <a:spcPts val="2080"/>
              </a:lnSpc>
            </a:pPr>
            <a:r>
              <a:rPr lang="en-GB" sz="1400" cap="all" spc="100">
                <a:solidFill>
                  <a:schemeClr val="accent5"/>
                </a:solidFill>
              </a:rPr>
              <a:t>PROCESS IMPROVEMENTS</a:t>
            </a:r>
          </a:p>
          <a:p>
            <a:pPr marL="285750" indent="-285750">
              <a:lnSpc>
                <a:spcPts val="2080"/>
              </a:lnSpc>
              <a:spcAft>
                <a:spcPts val="600"/>
              </a:spcAft>
              <a:buFont typeface="System Font Regular"/>
              <a:buChar char="–"/>
            </a:pPr>
            <a:r>
              <a:rPr lang="en-GB" sz="1400">
                <a:latin typeface="+mj-lt"/>
              </a:rPr>
              <a:t>How do we change the processes, policies and procedures to facilitate the change?</a:t>
            </a:r>
          </a:p>
          <a:p>
            <a:pPr>
              <a:lnSpc>
                <a:spcPts val="2080"/>
              </a:lnSpc>
            </a:pPr>
            <a:r>
              <a:rPr lang="en-GB" sz="1400" cap="all" spc="100">
                <a:solidFill>
                  <a:schemeClr val="accent5"/>
                </a:solidFill>
              </a:rPr>
              <a:t>TARGETED COMMUNICATIONS</a:t>
            </a:r>
          </a:p>
          <a:p>
            <a:pPr marL="285750" indent="-285750">
              <a:lnSpc>
                <a:spcPts val="2080"/>
              </a:lnSpc>
              <a:spcAft>
                <a:spcPts val="600"/>
              </a:spcAft>
              <a:buFont typeface="System Font Regular"/>
              <a:buChar char="–"/>
            </a:pPr>
            <a:r>
              <a:rPr lang="en-GB" sz="1400">
                <a:latin typeface="+mj-lt"/>
              </a:rPr>
              <a:t>What communications can we develop to help people understand and embrace the change? </a:t>
            </a:r>
          </a:p>
          <a:p>
            <a:pPr marL="285750" indent="-285750">
              <a:lnSpc>
                <a:spcPts val="2080"/>
              </a:lnSpc>
              <a:spcAft>
                <a:spcPts val="600"/>
              </a:spcAft>
              <a:buFont typeface="System Font Regular"/>
              <a:buChar char="–"/>
            </a:pPr>
            <a:r>
              <a:rPr lang="en-GB" sz="1400">
                <a:latin typeface="+mj-lt"/>
              </a:rPr>
              <a:t>What channels can we use?</a:t>
            </a:r>
          </a:p>
          <a:p>
            <a:pPr>
              <a:lnSpc>
                <a:spcPts val="2080"/>
              </a:lnSpc>
            </a:pPr>
            <a:r>
              <a:rPr lang="en-GB" sz="1400" cap="all" spc="100">
                <a:solidFill>
                  <a:schemeClr val="accent5"/>
                </a:solidFill>
              </a:rPr>
              <a:t>Rewards &amp; Recognition</a:t>
            </a:r>
          </a:p>
          <a:p>
            <a:pPr marL="285750" indent="-285750">
              <a:lnSpc>
                <a:spcPts val="2080"/>
              </a:lnSpc>
              <a:spcAft>
                <a:spcPts val="600"/>
              </a:spcAft>
              <a:buFont typeface="System Font Regular"/>
              <a:buChar char="–"/>
            </a:pPr>
            <a:r>
              <a:rPr lang="en-GB" sz="1400">
                <a:latin typeface="+mj-lt"/>
              </a:rPr>
              <a:t>Can we use rewards and recognition to inspire people to adopt the change? </a:t>
            </a:r>
          </a:p>
        </p:txBody>
      </p:sp>
      <p:grpSp>
        <p:nvGrpSpPr>
          <p:cNvPr id="17" name="Group 16" descr="Step 1: Identify change goal &#10;Step 2: Identify what needs to change&#10;Step 3: Identify how you will achieve the change (highlighted)&#10;stage 4: Identify how you will measure success&#10;Stage 5: Document your change activities ">
            <a:extLst>
              <a:ext uri="{FF2B5EF4-FFF2-40B4-BE49-F238E27FC236}">
                <a16:creationId xmlns:a16="http://schemas.microsoft.com/office/drawing/2014/main" id="{B8438392-1378-4441-83F0-D0B85B925EBF}"/>
              </a:ext>
            </a:extLst>
          </p:cNvPr>
          <p:cNvGrpSpPr/>
          <p:nvPr/>
        </p:nvGrpSpPr>
        <p:grpSpPr>
          <a:xfrm>
            <a:off x="9385334" y="805528"/>
            <a:ext cx="2356003" cy="4686437"/>
            <a:chOff x="9385334" y="719800"/>
            <a:chExt cx="2356003" cy="4686437"/>
          </a:xfrm>
        </p:grpSpPr>
        <p:sp>
          <p:nvSpPr>
            <p:cNvPr id="18" name="Rectangle 17">
              <a:extLst>
                <a:ext uri="{FF2B5EF4-FFF2-40B4-BE49-F238E27FC236}">
                  <a16:creationId xmlns:a16="http://schemas.microsoft.com/office/drawing/2014/main" id="{93C6D4E5-48FD-FB49-877E-6A488F8EE125}"/>
                </a:ext>
              </a:extLst>
            </p:cNvPr>
            <p:cNvSpPr/>
            <p:nvPr/>
          </p:nvSpPr>
          <p:spPr>
            <a:xfrm>
              <a:off x="9824907" y="739101"/>
              <a:ext cx="1916430" cy="740290"/>
            </a:xfrm>
            <a:prstGeom prst="rect">
              <a:avLst/>
            </a:prstGeom>
            <a:solidFill>
              <a:schemeClr val="bg1"/>
            </a:solid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sz="1200" i="1">
                  <a:gradFill>
                    <a:gsLst>
                      <a:gs pos="0">
                        <a:schemeClr val="accent6"/>
                      </a:gs>
                      <a:gs pos="100000">
                        <a:schemeClr val="accent5"/>
                      </a:gs>
                    </a:gsLst>
                    <a:lin ang="0" scaled="1"/>
                  </a:gradFill>
                </a:rPr>
                <a:t>Identify change goals </a:t>
              </a:r>
              <a:endParaRPr lang="en-AU" sz="1200" i="1">
                <a:gradFill>
                  <a:gsLst>
                    <a:gs pos="0">
                      <a:schemeClr val="accent6"/>
                    </a:gs>
                    <a:gs pos="100000">
                      <a:schemeClr val="accent5"/>
                    </a:gs>
                  </a:gsLst>
                  <a:lin ang="0" scaled="1"/>
                </a:gradFill>
              </a:endParaRPr>
            </a:p>
          </p:txBody>
        </p:sp>
        <p:sp>
          <p:nvSpPr>
            <p:cNvPr id="19" name="Rectangle 18">
              <a:extLst>
                <a:ext uri="{FF2B5EF4-FFF2-40B4-BE49-F238E27FC236}">
                  <a16:creationId xmlns:a16="http://schemas.microsoft.com/office/drawing/2014/main" id="{44693911-1432-E546-AE54-FB4BB5B8D6F1}"/>
                </a:ext>
              </a:extLst>
            </p:cNvPr>
            <p:cNvSpPr/>
            <p:nvPr/>
          </p:nvSpPr>
          <p:spPr>
            <a:xfrm>
              <a:off x="9768633" y="4654294"/>
              <a:ext cx="1972693"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Document your</a:t>
              </a:r>
              <a:br>
                <a:rPr lang="en-GB" sz="1200" i="1">
                  <a:gradFill>
                    <a:gsLst>
                      <a:gs pos="0">
                        <a:schemeClr val="accent6"/>
                      </a:gs>
                      <a:gs pos="100000">
                        <a:schemeClr val="accent5"/>
                      </a:gs>
                    </a:gsLst>
                    <a:lin ang="0" scaled="1"/>
                  </a:gradFill>
                </a:rPr>
              </a:br>
              <a:r>
                <a:rPr lang="en-GB" sz="1200" i="1">
                  <a:gradFill>
                    <a:gsLst>
                      <a:gs pos="0">
                        <a:schemeClr val="accent6"/>
                      </a:gs>
                      <a:gs pos="100000">
                        <a:schemeClr val="accent5"/>
                      </a:gs>
                    </a:gsLst>
                    <a:lin ang="0" scaled="1"/>
                  </a:gradFill>
                </a:rPr>
                <a:t>change activities</a:t>
              </a:r>
              <a:endParaRPr lang="en-AU" sz="1200" i="1">
                <a:gradFill>
                  <a:gsLst>
                    <a:gs pos="0">
                      <a:schemeClr val="accent6"/>
                    </a:gs>
                    <a:gs pos="100000">
                      <a:schemeClr val="accent5"/>
                    </a:gs>
                  </a:gsLst>
                  <a:lin ang="0" scaled="1"/>
                </a:gradFill>
              </a:endParaRPr>
            </a:p>
          </p:txBody>
        </p:sp>
        <p:sp>
          <p:nvSpPr>
            <p:cNvPr id="20" name="Rectangle 19">
              <a:extLst>
                <a:ext uri="{FF2B5EF4-FFF2-40B4-BE49-F238E27FC236}">
                  <a16:creationId xmlns:a16="http://schemas.microsoft.com/office/drawing/2014/main" id="{D623F12C-77C9-6A49-BC78-178A4E2D8C93}"/>
                </a:ext>
              </a:extLst>
            </p:cNvPr>
            <p:cNvSpPr/>
            <p:nvPr/>
          </p:nvSpPr>
          <p:spPr>
            <a:xfrm>
              <a:off x="9816529" y="3672174"/>
              <a:ext cx="1924799"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Identify how you will measure your success</a:t>
              </a:r>
              <a:endParaRPr lang="en-AU" sz="1200" i="1">
                <a:gradFill>
                  <a:gsLst>
                    <a:gs pos="0">
                      <a:schemeClr val="accent6"/>
                    </a:gs>
                    <a:gs pos="100000">
                      <a:schemeClr val="accent5"/>
                    </a:gs>
                  </a:gsLst>
                  <a:lin ang="0" scaled="1"/>
                </a:gradFill>
              </a:endParaRPr>
            </a:p>
          </p:txBody>
        </p:sp>
        <p:sp>
          <p:nvSpPr>
            <p:cNvPr id="21" name="Rectangle 20">
              <a:extLst>
                <a:ext uri="{FF2B5EF4-FFF2-40B4-BE49-F238E27FC236}">
                  <a16:creationId xmlns:a16="http://schemas.microsoft.com/office/drawing/2014/main" id="{D77C2D1F-4C46-E948-BEAB-2EE22332C8B2}"/>
                </a:ext>
              </a:extLst>
            </p:cNvPr>
            <p:cNvSpPr/>
            <p:nvPr/>
          </p:nvSpPr>
          <p:spPr>
            <a:xfrm>
              <a:off x="9871897" y="2692874"/>
              <a:ext cx="1869438" cy="740290"/>
            </a:xfrm>
            <a:prstGeom prst="rect">
              <a:avLst/>
            </a:prstGeom>
            <a:gradFill flip="none" rotWithShape="1">
              <a:gsLst>
                <a:gs pos="0">
                  <a:schemeClr val="accent6"/>
                </a:gs>
                <a:gs pos="100000">
                  <a:schemeClr val="accent5"/>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b="1">
                  <a:solidFill>
                    <a:schemeClr val="bg1"/>
                  </a:solidFill>
                </a:rPr>
                <a:t>Identify how you will achieve the change</a:t>
              </a:r>
              <a:endParaRPr lang="en-AU" sz="1200" b="1">
                <a:solidFill>
                  <a:schemeClr val="bg1"/>
                </a:solidFill>
              </a:endParaRPr>
            </a:p>
          </p:txBody>
        </p:sp>
        <p:sp>
          <p:nvSpPr>
            <p:cNvPr id="22" name="Rectangle 21">
              <a:extLst>
                <a:ext uri="{FF2B5EF4-FFF2-40B4-BE49-F238E27FC236}">
                  <a16:creationId xmlns:a16="http://schemas.microsoft.com/office/drawing/2014/main" id="{6CAE40F8-D253-B543-A482-D499DF1B5AE1}"/>
                </a:ext>
              </a:extLst>
            </p:cNvPr>
            <p:cNvSpPr/>
            <p:nvPr/>
          </p:nvSpPr>
          <p:spPr>
            <a:xfrm>
              <a:off x="9857609" y="1726850"/>
              <a:ext cx="1883728" cy="740290"/>
            </a:xfrm>
            <a:prstGeom prst="rect">
              <a:avLst/>
            </a:prstGeom>
            <a:solidFill>
              <a:schemeClr val="bg1"/>
            </a:solidFill>
            <a:ln>
              <a:gradFill flip="none" rotWithShape="1">
                <a:gsLst>
                  <a:gs pos="0">
                    <a:schemeClr val="accent6"/>
                  </a:gs>
                  <a:gs pos="99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99000">
                        <a:schemeClr val="accent5"/>
                      </a:gs>
                    </a:gsLst>
                    <a:lin ang="0" scaled="1"/>
                  </a:gradFill>
                </a:rPr>
                <a:t>Identify what</a:t>
              </a:r>
              <a:br>
                <a:rPr lang="en-GB" sz="1200" i="1">
                  <a:gradFill>
                    <a:gsLst>
                      <a:gs pos="0">
                        <a:schemeClr val="accent6"/>
                      </a:gs>
                      <a:gs pos="99000">
                        <a:schemeClr val="accent5"/>
                      </a:gs>
                    </a:gsLst>
                    <a:lin ang="0" scaled="1"/>
                  </a:gradFill>
                </a:rPr>
              </a:br>
              <a:r>
                <a:rPr lang="en-GB" sz="1200" i="1">
                  <a:gradFill>
                    <a:gsLst>
                      <a:gs pos="0">
                        <a:schemeClr val="accent6"/>
                      </a:gs>
                      <a:gs pos="99000">
                        <a:schemeClr val="accent5"/>
                      </a:gs>
                    </a:gsLst>
                    <a:lin ang="0" scaled="1"/>
                  </a:gradFill>
                </a:rPr>
                <a:t>needs to change</a:t>
              </a:r>
              <a:endParaRPr lang="en-AU" sz="1200" i="1">
                <a:gradFill>
                  <a:gsLst>
                    <a:gs pos="0">
                      <a:schemeClr val="accent6"/>
                    </a:gs>
                    <a:gs pos="99000">
                      <a:schemeClr val="accent5"/>
                    </a:gs>
                  </a:gsLst>
                  <a:lin ang="0" scaled="1"/>
                </a:gradFill>
              </a:endParaRPr>
            </a:p>
          </p:txBody>
        </p:sp>
        <p:grpSp>
          <p:nvGrpSpPr>
            <p:cNvPr id="23" name="Group 22">
              <a:extLst>
                <a:ext uri="{FF2B5EF4-FFF2-40B4-BE49-F238E27FC236}">
                  <a16:creationId xmlns:a16="http://schemas.microsoft.com/office/drawing/2014/main" id="{E1F0AED1-A7E5-FC4A-9F6A-8969BC58E376}"/>
                </a:ext>
              </a:extLst>
            </p:cNvPr>
            <p:cNvGrpSpPr/>
            <p:nvPr/>
          </p:nvGrpSpPr>
          <p:grpSpPr>
            <a:xfrm>
              <a:off x="9385334" y="719800"/>
              <a:ext cx="770880" cy="4686437"/>
              <a:chOff x="8586896" y="775757"/>
              <a:chExt cx="770880" cy="4686437"/>
            </a:xfrm>
          </p:grpSpPr>
          <p:grpSp>
            <p:nvGrpSpPr>
              <p:cNvPr id="33" name="Group 32">
                <a:extLst>
                  <a:ext uri="{FF2B5EF4-FFF2-40B4-BE49-F238E27FC236}">
                    <a16:creationId xmlns:a16="http://schemas.microsoft.com/office/drawing/2014/main" id="{27499F20-82E7-AC46-8104-B8D06E660206}"/>
                  </a:ext>
                </a:extLst>
              </p:cNvPr>
              <p:cNvGrpSpPr/>
              <p:nvPr/>
            </p:nvGrpSpPr>
            <p:grpSpPr>
              <a:xfrm>
                <a:off x="8586896" y="775757"/>
                <a:ext cx="770880" cy="1296714"/>
                <a:chOff x="9417882" y="719800"/>
                <a:chExt cx="770880" cy="1296714"/>
              </a:xfrm>
              <a:gradFill flip="none" rotWithShape="1">
                <a:gsLst>
                  <a:gs pos="0">
                    <a:srgbClr val="596A92"/>
                  </a:gs>
                  <a:gs pos="100000">
                    <a:srgbClr val="924C6C"/>
                  </a:gs>
                </a:gsLst>
                <a:lin ang="5400000" scaled="1"/>
                <a:tileRect/>
              </a:gradFill>
            </p:grpSpPr>
            <p:sp>
              <p:nvSpPr>
                <p:cNvPr id="51" name="Freeform 50">
                  <a:extLst>
                    <a:ext uri="{FF2B5EF4-FFF2-40B4-BE49-F238E27FC236}">
                      <a16:creationId xmlns:a16="http://schemas.microsoft.com/office/drawing/2014/main" id="{63EAE677-C776-7E42-8E64-D010F3C759BF}"/>
                    </a:ext>
                  </a:extLst>
                </p:cNvPr>
                <p:cNvSpPr/>
                <p:nvPr/>
              </p:nvSpPr>
              <p:spPr>
                <a:xfrm rot="5400000">
                  <a:off x="9393474" y="1360153"/>
                  <a:ext cx="819692" cy="493029"/>
                </a:xfrm>
                <a:custGeom>
                  <a:avLst/>
                  <a:gdLst>
                    <a:gd name="connsiteX0" fmla="*/ 1111819 w 1111818"/>
                    <a:gd name="connsiteY0" fmla="*/ 348707 h 696652"/>
                    <a:gd name="connsiteX1" fmla="*/ 858700 w 1111818"/>
                    <a:gd name="connsiteY1" fmla="*/ 0 h 696652"/>
                    <a:gd name="connsiteX2" fmla="*/ 555909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09" y="200730"/>
                      </a:cubicBezTo>
                      <a:cubicBezTo>
                        <a:pt x="444195" y="200730"/>
                        <a:pt x="340092" y="122076"/>
                        <a:pt x="253119" y="0"/>
                      </a:cubicBezTo>
                      <a:cubicBezTo>
                        <a:pt x="100677" y="74084"/>
                        <a:pt x="0" y="202635"/>
                        <a:pt x="0" y="348707"/>
                      </a:cubicBezTo>
                      <a:cubicBezTo>
                        <a:pt x="0" y="494398"/>
                        <a:pt x="100296" y="622378"/>
                        <a:pt x="251786"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flip="none" rotWithShape="1">
                  <a:gsLst>
                    <a:gs pos="0">
                      <a:schemeClr val="accent6"/>
                    </a:gs>
                    <a:gs pos="100000">
                      <a:schemeClr val="accent5"/>
                    </a:gs>
                  </a:gsLst>
                  <a:lin ang="16200000" scaled="1"/>
                  <a:tileRect/>
                </a:gradFill>
                <a:ln w="1903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AC3EEE0-3F32-2443-A926-200DEC3C926A}"/>
                    </a:ext>
                  </a:extLst>
                </p:cNvPr>
                <p:cNvSpPr/>
                <p:nvPr/>
              </p:nvSpPr>
              <p:spPr>
                <a:xfrm rot="5400000">
                  <a:off x="9402069" y="735613"/>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275"/>
                        <a:pt x="159436" y="159546"/>
                      </a:cubicBezTo>
                      <a:cubicBezTo>
                        <a:pt x="372018" y="-53182"/>
                        <a:pt x="716678" y="-53182"/>
                        <a:pt x="929069" y="159546"/>
                      </a:cubicBezTo>
                      <a:cubicBezTo>
                        <a:pt x="1141651" y="372275"/>
                        <a:pt x="1141651" y="717173"/>
                        <a:pt x="929069" y="929711"/>
                      </a:cubicBezTo>
                      <a:cubicBezTo>
                        <a:pt x="716488" y="1142439"/>
                        <a:pt x="371827" y="1142439"/>
                        <a:pt x="159436" y="929711"/>
                      </a:cubicBezTo>
                      <a:close/>
                    </a:path>
                  </a:pathLst>
                </a:custGeom>
                <a:solidFill>
                  <a:schemeClr val="bg1"/>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BE614851-83B4-F446-9F56-C8221B33F09C}"/>
                  </a:ext>
                </a:extLst>
              </p:cNvPr>
              <p:cNvGrpSpPr/>
              <p:nvPr/>
            </p:nvGrpSpPr>
            <p:grpSpPr>
              <a:xfrm>
                <a:off x="8586896" y="1746705"/>
                <a:ext cx="770880" cy="3715489"/>
                <a:chOff x="8586896" y="1746705"/>
                <a:chExt cx="770880" cy="3715489"/>
              </a:xfrm>
              <a:solidFill>
                <a:schemeClr val="bg1"/>
              </a:solidFill>
            </p:grpSpPr>
            <p:grpSp>
              <p:nvGrpSpPr>
                <p:cNvPr id="41" name="Group 40">
                  <a:extLst>
                    <a:ext uri="{FF2B5EF4-FFF2-40B4-BE49-F238E27FC236}">
                      <a16:creationId xmlns:a16="http://schemas.microsoft.com/office/drawing/2014/main" id="{366DF474-C19A-A64A-9E80-68E5B6AF6796}"/>
                    </a:ext>
                  </a:extLst>
                </p:cNvPr>
                <p:cNvGrpSpPr/>
                <p:nvPr/>
              </p:nvGrpSpPr>
              <p:grpSpPr>
                <a:xfrm>
                  <a:off x="8586896" y="1746705"/>
                  <a:ext cx="770880" cy="1296714"/>
                  <a:chOff x="9417882" y="1690748"/>
                  <a:chExt cx="770880" cy="1296714"/>
                </a:xfrm>
                <a:grpFill/>
              </p:grpSpPr>
              <p:sp>
                <p:nvSpPr>
                  <p:cNvPr id="49" name="Freeform 48">
                    <a:extLst>
                      <a:ext uri="{FF2B5EF4-FFF2-40B4-BE49-F238E27FC236}">
                        <a16:creationId xmlns:a16="http://schemas.microsoft.com/office/drawing/2014/main" id="{48B42B97-4AC4-7945-B7AD-F8342B16A8C2}"/>
                      </a:ext>
                    </a:extLst>
                  </p:cNvPr>
                  <p:cNvSpPr/>
                  <p:nvPr/>
                </p:nvSpPr>
                <p:spPr>
                  <a:xfrm rot="5400000">
                    <a:off x="9393474" y="2331101"/>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7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1DBFEC1-2928-8D43-9B35-3A7847D2E963}"/>
                      </a:ext>
                    </a:extLst>
                  </p:cNvPr>
                  <p:cNvSpPr/>
                  <p:nvPr/>
                </p:nvSpPr>
                <p:spPr>
                  <a:xfrm rot="5400000">
                    <a:off x="9402069" y="1706561"/>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7" y="1142439"/>
                          <a:pt x="372018" y="1142439"/>
                          <a:pt x="159436" y="929711"/>
                        </a:cubicBezTo>
                        <a:close/>
                      </a:path>
                    </a:pathLst>
                  </a:custGeom>
                  <a:solidFill>
                    <a:schemeClr val="bg1"/>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BF69821B-3298-1A44-B5DF-91A60DF837C4}"/>
                    </a:ext>
                  </a:extLst>
                </p:cNvPr>
                <p:cNvGrpSpPr/>
                <p:nvPr/>
              </p:nvGrpSpPr>
              <p:grpSpPr>
                <a:xfrm>
                  <a:off x="8586896" y="2717653"/>
                  <a:ext cx="770880" cy="1296714"/>
                  <a:chOff x="9417882" y="2661696"/>
                  <a:chExt cx="770880" cy="1296714"/>
                </a:xfrm>
                <a:grpFill/>
              </p:grpSpPr>
              <p:sp>
                <p:nvSpPr>
                  <p:cNvPr id="47" name="Freeform 46">
                    <a:extLst>
                      <a:ext uri="{FF2B5EF4-FFF2-40B4-BE49-F238E27FC236}">
                        <a16:creationId xmlns:a16="http://schemas.microsoft.com/office/drawing/2014/main" id="{44BF4B23-D44D-BD4D-B455-FE937112F7FA}"/>
                      </a:ext>
                    </a:extLst>
                  </p:cNvPr>
                  <p:cNvSpPr/>
                  <p:nvPr/>
                </p:nvSpPr>
                <p:spPr>
                  <a:xfrm rot="5400000">
                    <a:off x="9393474" y="3302049"/>
                    <a:ext cx="819693" cy="493029"/>
                  </a:xfrm>
                  <a:custGeom>
                    <a:avLst/>
                    <a:gdLst>
                      <a:gd name="connsiteX0" fmla="*/ 1111819 w 1111819"/>
                      <a:gd name="connsiteY0" fmla="*/ 348707 h 696652"/>
                      <a:gd name="connsiteX1" fmla="*/ 858700 w 1111819"/>
                      <a:gd name="connsiteY1" fmla="*/ 0 h 696652"/>
                      <a:gd name="connsiteX2" fmla="*/ 555910 w 1111819"/>
                      <a:gd name="connsiteY2" fmla="*/ 200730 h 696652"/>
                      <a:gd name="connsiteX3" fmla="*/ 253119 w 1111819"/>
                      <a:gd name="connsiteY3" fmla="*/ 0 h 696652"/>
                      <a:gd name="connsiteX4" fmla="*/ 0 w 1111819"/>
                      <a:gd name="connsiteY4" fmla="*/ 348707 h 696652"/>
                      <a:gd name="connsiteX5" fmla="*/ 251787 w 1111819"/>
                      <a:gd name="connsiteY5" fmla="*/ 696652 h 696652"/>
                      <a:gd name="connsiteX6" fmla="*/ 556100 w 1111819"/>
                      <a:gd name="connsiteY6" fmla="*/ 494018 h 696652"/>
                      <a:gd name="connsiteX7" fmla="*/ 860413 w 1111819"/>
                      <a:gd name="connsiteY7" fmla="*/ 696652 h 696652"/>
                      <a:gd name="connsiteX8" fmla="*/ 1111819 w 1111819"/>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9"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F9B071-957C-0C4E-986C-F4650272E533}"/>
                      </a:ext>
                    </a:extLst>
                  </p:cNvPr>
                  <p:cNvSpPr/>
                  <p:nvPr/>
                </p:nvSpPr>
                <p:spPr>
                  <a:xfrm rot="5400000">
                    <a:off x="9402069" y="2677509"/>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8" y="1142439"/>
                          <a:pt x="372018" y="1142439"/>
                          <a:pt x="159436" y="929711"/>
                        </a:cubicBezTo>
                        <a:close/>
                      </a:path>
                    </a:pathLst>
                  </a:custGeom>
                  <a:gradFill>
                    <a:gsLst>
                      <a:gs pos="100000">
                        <a:schemeClr val="accent5"/>
                      </a:gs>
                      <a:gs pos="0">
                        <a:schemeClr val="accent6"/>
                      </a:gs>
                    </a:gsLst>
                    <a:lin ang="16200000" scaled="1"/>
                  </a:gradFill>
                  <a:ln w="19030"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54C648A3-705F-3047-8582-9E913B63418F}"/>
                    </a:ext>
                  </a:extLst>
                </p:cNvPr>
                <p:cNvGrpSpPr/>
                <p:nvPr/>
              </p:nvGrpSpPr>
              <p:grpSpPr>
                <a:xfrm>
                  <a:off x="8586896" y="3688601"/>
                  <a:ext cx="770880" cy="1296713"/>
                  <a:chOff x="9417882" y="3632644"/>
                  <a:chExt cx="770880" cy="1296713"/>
                </a:xfrm>
                <a:grpFill/>
              </p:grpSpPr>
              <p:sp>
                <p:nvSpPr>
                  <p:cNvPr id="45" name="Freeform 44">
                    <a:extLst>
                      <a:ext uri="{FF2B5EF4-FFF2-40B4-BE49-F238E27FC236}">
                        <a16:creationId xmlns:a16="http://schemas.microsoft.com/office/drawing/2014/main" id="{6B842128-FBA5-A048-A758-931217BEBF5F}"/>
                      </a:ext>
                    </a:extLst>
                  </p:cNvPr>
                  <p:cNvSpPr/>
                  <p:nvPr/>
                </p:nvSpPr>
                <p:spPr>
                  <a:xfrm rot="5400000">
                    <a:off x="9393474" y="4272996"/>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099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4" y="200730"/>
                          <a:pt x="340092" y="122076"/>
                          <a:pt x="253119" y="0"/>
                        </a:cubicBezTo>
                        <a:cubicBezTo>
                          <a:pt x="100676" y="74084"/>
                          <a:pt x="0" y="202635"/>
                          <a:pt x="0" y="348707"/>
                        </a:cubicBezTo>
                        <a:cubicBezTo>
                          <a:pt x="0" y="494398"/>
                          <a:pt x="100296" y="622378"/>
                          <a:pt x="251786" y="696652"/>
                        </a:cubicBezTo>
                        <a:cubicBezTo>
                          <a:pt x="339141" y="573624"/>
                          <a:pt x="443623" y="494018"/>
                          <a:pt x="556099" y="494018"/>
                        </a:cubicBezTo>
                        <a:cubicBezTo>
                          <a:pt x="668576" y="494018"/>
                          <a:pt x="772868" y="573624"/>
                          <a:pt x="860413" y="696652"/>
                        </a:cubicBezTo>
                        <a:cubicBezTo>
                          <a:pt x="101171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895BFA5-6ABF-9641-AC01-C5C387C56593}"/>
                      </a:ext>
                    </a:extLst>
                  </p:cNvPr>
                  <p:cNvSpPr/>
                  <p:nvPr/>
                </p:nvSpPr>
                <p:spPr>
                  <a:xfrm rot="5400000">
                    <a:off x="9402069" y="3648457"/>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678" y="1142439"/>
                          <a:pt x="372018" y="1142439"/>
                          <a:pt x="159436"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sp>
              <p:nvSpPr>
                <p:cNvPr id="44" name="Freeform 43">
                  <a:extLst>
                    <a:ext uri="{FF2B5EF4-FFF2-40B4-BE49-F238E27FC236}">
                      <a16:creationId xmlns:a16="http://schemas.microsoft.com/office/drawing/2014/main" id="{381999F4-29D9-FE47-9117-57300359FC35}"/>
                    </a:ext>
                  </a:extLst>
                </p:cNvPr>
                <p:cNvSpPr/>
                <p:nvPr/>
              </p:nvSpPr>
              <p:spPr>
                <a:xfrm rot="5400000">
                  <a:off x="8571083" y="4675502"/>
                  <a:ext cx="802505" cy="770880"/>
                </a:xfrm>
                <a:custGeom>
                  <a:avLst/>
                  <a:gdLst>
                    <a:gd name="connsiteX0" fmla="*/ 929069 w 1088505"/>
                    <a:gd name="connsiteY0" fmla="*/ 929711 h 1089257"/>
                    <a:gd name="connsiteX1" fmla="*/ 159436 w 1088505"/>
                    <a:gd name="connsiteY1" fmla="*/ 929711 h 1089257"/>
                    <a:gd name="connsiteX2" fmla="*/ 159436 w 1088505"/>
                    <a:gd name="connsiteY2" fmla="*/ 159546 h 1089257"/>
                    <a:gd name="connsiteX3" fmla="*/ 929069 w 1088505"/>
                    <a:gd name="connsiteY3" fmla="*/ 159546 h 1089257"/>
                    <a:gd name="connsiteX4" fmla="*/ 929069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929069" y="929711"/>
                      </a:moveTo>
                      <a:cubicBezTo>
                        <a:pt x="716488" y="1142439"/>
                        <a:pt x="371827" y="1142439"/>
                        <a:pt x="159436" y="929711"/>
                      </a:cubicBezTo>
                      <a:cubicBezTo>
                        <a:pt x="-53145" y="716982"/>
                        <a:pt x="-53145" y="372084"/>
                        <a:pt x="159436" y="159546"/>
                      </a:cubicBezTo>
                      <a:cubicBezTo>
                        <a:pt x="372018" y="-53182"/>
                        <a:pt x="716678" y="-53182"/>
                        <a:pt x="929069" y="159546"/>
                      </a:cubicBezTo>
                      <a:cubicBezTo>
                        <a:pt x="1141651" y="372275"/>
                        <a:pt x="1141651" y="716982"/>
                        <a:pt x="929069"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C6D14BDD-D2D3-DE4C-9D8B-CADC31CD9826}"/>
                  </a:ext>
                </a:extLst>
              </p:cNvPr>
              <p:cNvSpPr/>
              <p:nvPr/>
            </p:nvSpPr>
            <p:spPr>
              <a:xfrm rot="5400000">
                <a:off x="8619772" y="842584"/>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432" y="738360"/>
                      <a:pt x="737660" y="951469"/>
                      <a:pt x="475216" y="951469"/>
                    </a:cubicBezTo>
                    <a:close/>
                  </a:path>
                </a:pathLst>
              </a:custGeom>
              <a:solidFill>
                <a:srgbClr val="FFFFFF"/>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D8BB4819-0AEA-8043-ADA5-3FC025888F58}"/>
                  </a:ext>
                </a:extLst>
              </p:cNvPr>
              <p:cNvGrpSpPr/>
              <p:nvPr/>
            </p:nvGrpSpPr>
            <p:grpSpPr>
              <a:xfrm>
                <a:off x="8633514" y="1799649"/>
                <a:ext cx="673366" cy="3613833"/>
                <a:chOff x="8633514" y="1799649"/>
                <a:chExt cx="673366" cy="3613833"/>
              </a:xfrm>
            </p:grpSpPr>
            <p:sp>
              <p:nvSpPr>
                <p:cNvPr id="37" name="Freeform 36">
                  <a:extLst>
                    <a:ext uri="{FF2B5EF4-FFF2-40B4-BE49-F238E27FC236}">
                      <a16:creationId xmlns:a16="http://schemas.microsoft.com/office/drawing/2014/main" id="{4ECB908F-D686-B04E-992D-19A7FEAEB229}"/>
                    </a:ext>
                  </a:extLst>
                </p:cNvPr>
                <p:cNvSpPr/>
                <p:nvPr/>
              </p:nvSpPr>
              <p:spPr>
                <a:xfrm rot="5400000">
                  <a:off x="8619772" y="1813391"/>
                  <a:ext cx="700850" cy="673366"/>
                </a:xfrm>
                <a:custGeom>
                  <a:avLst/>
                  <a:gdLst>
                    <a:gd name="connsiteX0" fmla="*/ 47540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40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406" y="951469"/>
                      </a:moveTo>
                      <a:cubicBezTo>
                        <a:pt x="212962" y="951469"/>
                        <a:pt x="0" y="738360"/>
                        <a:pt x="0" y="475735"/>
                      </a:cubicBezTo>
                      <a:cubicBezTo>
                        <a:pt x="0" y="213109"/>
                        <a:pt x="212772" y="0"/>
                        <a:pt x="475216" y="0"/>
                      </a:cubicBezTo>
                      <a:cubicBezTo>
                        <a:pt x="737660" y="0"/>
                        <a:pt x="950622" y="212919"/>
                        <a:pt x="950622" y="475735"/>
                      </a:cubicBezTo>
                      <a:cubicBezTo>
                        <a:pt x="950813" y="738360"/>
                        <a:pt x="737850" y="951469"/>
                        <a:pt x="47540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FAE9855-59EF-B24D-A668-862D4297F2D9}"/>
                    </a:ext>
                  </a:extLst>
                </p:cNvPr>
                <p:cNvSpPr/>
                <p:nvPr/>
              </p:nvSpPr>
              <p:spPr>
                <a:xfrm rot="5400000">
                  <a:off x="8619772" y="2784479"/>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524E8CA-6697-754E-BCE8-CA6CB0F69FE1}"/>
                    </a:ext>
                  </a:extLst>
                </p:cNvPr>
                <p:cNvSpPr/>
                <p:nvPr/>
              </p:nvSpPr>
              <p:spPr>
                <a:xfrm rot="5400000">
                  <a:off x="8619772" y="3755427"/>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1"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D972C38-8925-9146-A445-BD6129D14E3B}"/>
                    </a:ext>
                  </a:extLst>
                </p:cNvPr>
                <p:cNvSpPr/>
                <p:nvPr/>
              </p:nvSpPr>
              <p:spPr>
                <a:xfrm rot="5400000">
                  <a:off x="8619772" y="4726375"/>
                  <a:ext cx="700849" cy="673366"/>
                </a:xfrm>
                <a:custGeom>
                  <a:avLst/>
                  <a:gdLst>
                    <a:gd name="connsiteX0" fmla="*/ 475216 w 950621"/>
                    <a:gd name="connsiteY0" fmla="*/ 951469 h 951469"/>
                    <a:gd name="connsiteX1" fmla="*/ 0 w 950621"/>
                    <a:gd name="connsiteY1" fmla="*/ 475735 h 951469"/>
                    <a:gd name="connsiteX2" fmla="*/ 475216 w 950621"/>
                    <a:gd name="connsiteY2" fmla="*/ 0 h 951469"/>
                    <a:gd name="connsiteX3" fmla="*/ 950622 w 950621"/>
                    <a:gd name="connsiteY3" fmla="*/ 475735 h 951469"/>
                    <a:gd name="connsiteX4" fmla="*/ 475216 w 950621"/>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1"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grpSp>
        </p:grpSp>
        <p:sp>
          <p:nvSpPr>
            <p:cNvPr id="24" name="Freeform: Shape 60">
              <a:extLst>
                <a:ext uri="{FF2B5EF4-FFF2-40B4-BE49-F238E27FC236}">
                  <a16:creationId xmlns:a16="http://schemas.microsoft.com/office/drawing/2014/main" id="{0C63BA75-D001-EB42-8AA5-8C9DA8625C33}"/>
                </a:ext>
              </a:extLst>
            </p:cNvPr>
            <p:cNvSpPr/>
            <p:nvPr/>
          </p:nvSpPr>
          <p:spPr>
            <a:xfrm>
              <a:off x="9436466" y="874477"/>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1</a:t>
              </a:r>
            </a:p>
          </p:txBody>
        </p:sp>
        <p:sp>
          <p:nvSpPr>
            <p:cNvPr id="25" name="Freeform: Shape 60">
              <a:extLst>
                <a:ext uri="{FF2B5EF4-FFF2-40B4-BE49-F238E27FC236}">
                  <a16:creationId xmlns:a16="http://schemas.microsoft.com/office/drawing/2014/main" id="{FB6A6BBF-9D86-8142-BE1C-866E09DD6E69}"/>
                </a:ext>
              </a:extLst>
            </p:cNvPr>
            <p:cNvSpPr/>
            <p:nvPr/>
          </p:nvSpPr>
          <p:spPr>
            <a:xfrm>
              <a:off x="9443112" y="185586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2</a:t>
              </a:r>
            </a:p>
          </p:txBody>
        </p:sp>
        <p:sp>
          <p:nvSpPr>
            <p:cNvPr id="26" name="Freeform: Shape 60">
              <a:extLst>
                <a:ext uri="{FF2B5EF4-FFF2-40B4-BE49-F238E27FC236}">
                  <a16:creationId xmlns:a16="http://schemas.microsoft.com/office/drawing/2014/main" id="{4AB74FB3-22C1-3D41-8A5B-377E07DC60E5}"/>
                </a:ext>
              </a:extLst>
            </p:cNvPr>
            <p:cNvSpPr/>
            <p:nvPr/>
          </p:nvSpPr>
          <p:spPr>
            <a:xfrm>
              <a:off x="9444484" y="282144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b="1" kern="1200">
                  <a:gradFill>
                    <a:gsLst>
                      <a:gs pos="0">
                        <a:srgbClr val="596A92"/>
                      </a:gs>
                      <a:gs pos="100000">
                        <a:srgbClr val="924C6C"/>
                      </a:gs>
                    </a:gsLst>
                    <a:lin ang="5400000" scaled="1"/>
                  </a:gradFill>
                </a:rPr>
                <a:t>STEP 3</a:t>
              </a:r>
            </a:p>
          </p:txBody>
        </p:sp>
        <p:sp>
          <p:nvSpPr>
            <p:cNvPr id="27" name="Freeform: Shape 60">
              <a:extLst>
                <a:ext uri="{FF2B5EF4-FFF2-40B4-BE49-F238E27FC236}">
                  <a16:creationId xmlns:a16="http://schemas.microsoft.com/office/drawing/2014/main" id="{6CD56DFD-2F2A-2E4C-AEC4-E34C8F853E42}"/>
                </a:ext>
              </a:extLst>
            </p:cNvPr>
            <p:cNvSpPr/>
            <p:nvPr/>
          </p:nvSpPr>
          <p:spPr>
            <a:xfrm>
              <a:off x="9443112" y="3796594"/>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4</a:t>
              </a:r>
            </a:p>
          </p:txBody>
        </p:sp>
        <p:sp>
          <p:nvSpPr>
            <p:cNvPr id="28" name="Freeform: Shape 60">
              <a:extLst>
                <a:ext uri="{FF2B5EF4-FFF2-40B4-BE49-F238E27FC236}">
                  <a16:creationId xmlns:a16="http://schemas.microsoft.com/office/drawing/2014/main" id="{A700F6C8-C40F-EB44-9EA7-F667DE6A0D83}"/>
                </a:ext>
              </a:extLst>
            </p:cNvPr>
            <p:cNvSpPr/>
            <p:nvPr/>
          </p:nvSpPr>
          <p:spPr>
            <a:xfrm>
              <a:off x="9433770" y="4756683"/>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5</a:t>
              </a:r>
            </a:p>
          </p:txBody>
        </p:sp>
        <p:sp>
          <p:nvSpPr>
            <p:cNvPr id="29" name="Isosceles Triangle 81">
              <a:extLst>
                <a:ext uri="{FF2B5EF4-FFF2-40B4-BE49-F238E27FC236}">
                  <a16:creationId xmlns:a16="http://schemas.microsoft.com/office/drawing/2014/main" id="{E96EFDB3-4870-7243-A717-32553C6AB265}"/>
                </a:ext>
              </a:extLst>
            </p:cNvPr>
            <p:cNvSpPr/>
            <p:nvPr/>
          </p:nvSpPr>
          <p:spPr>
            <a:xfrm rot="10800000">
              <a:off x="10726727" y="155780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0" name="Isosceles Triangle 81">
              <a:extLst>
                <a:ext uri="{FF2B5EF4-FFF2-40B4-BE49-F238E27FC236}">
                  <a16:creationId xmlns:a16="http://schemas.microsoft.com/office/drawing/2014/main" id="{4089ACC3-CE84-6146-842A-F4F7D47B2AA1}"/>
                </a:ext>
              </a:extLst>
            </p:cNvPr>
            <p:cNvSpPr/>
            <p:nvPr/>
          </p:nvSpPr>
          <p:spPr>
            <a:xfrm rot="10800000">
              <a:off x="10726727" y="2532055"/>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1" name="Isosceles Triangle 81">
              <a:extLst>
                <a:ext uri="{FF2B5EF4-FFF2-40B4-BE49-F238E27FC236}">
                  <a16:creationId xmlns:a16="http://schemas.microsoft.com/office/drawing/2014/main" id="{911AEA91-826C-324A-B8D4-A77962844A47}"/>
                </a:ext>
              </a:extLst>
            </p:cNvPr>
            <p:cNvSpPr/>
            <p:nvPr/>
          </p:nvSpPr>
          <p:spPr>
            <a:xfrm rot="10800000">
              <a:off x="10733870" y="3504717"/>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2" name="Isosceles Triangle 81">
              <a:extLst>
                <a:ext uri="{FF2B5EF4-FFF2-40B4-BE49-F238E27FC236}">
                  <a16:creationId xmlns:a16="http://schemas.microsoft.com/office/drawing/2014/main" id="{269EE26C-01C4-5E40-8D09-C2258DF01CC6}"/>
                </a:ext>
              </a:extLst>
            </p:cNvPr>
            <p:cNvSpPr/>
            <p:nvPr/>
          </p:nvSpPr>
          <p:spPr>
            <a:xfrm rot="10800000">
              <a:off x="10733870" y="449354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grpSp>
      <p:sp>
        <p:nvSpPr>
          <p:cNvPr id="53" name="Rectangle 52">
            <a:extLst>
              <a:ext uri="{FF2B5EF4-FFF2-40B4-BE49-F238E27FC236}">
                <a16:creationId xmlns:a16="http://schemas.microsoft.com/office/drawing/2014/main" id="{91369125-A965-EF4B-A68E-9A4CC0AD79BE}"/>
              </a:ext>
            </a:extLst>
          </p:cNvPr>
          <p:cNvSpPr/>
          <p:nvPr/>
        </p:nvSpPr>
        <p:spPr>
          <a:xfrm>
            <a:off x="528321" y="5820802"/>
            <a:ext cx="11213006" cy="590158"/>
          </a:xfrm>
          <a:prstGeom prst="rect">
            <a:avLst/>
          </a:prstGeom>
          <a:gradFill>
            <a:gsLst>
              <a:gs pos="24000">
                <a:schemeClr val="accent6">
                  <a:alpha val="10000"/>
                </a:schemeClr>
              </a:gs>
              <a:gs pos="84000">
                <a:schemeClr val="accent5">
                  <a:alpha val="1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gradFill>
                  <a:gsLst>
                    <a:gs pos="25000">
                      <a:schemeClr val="accent6"/>
                    </a:gs>
                    <a:gs pos="84000">
                      <a:schemeClr val="accent5"/>
                    </a:gs>
                  </a:gsLst>
                  <a:lin ang="21594000" scaled="0"/>
                </a:gradFill>
              </a:rPr>
              <a:t>The </a:t>
            </a:r>
            <a:r>
              <a:rPr lang="en-AU" sz="1400" b="1" i="1">
                <a:gradFill>
                  <a:gsLst>
                    <a:gs pos="25000">
                      <a:schemeClr val="accent6"/>
                    </a:gs>
                    <a:gs pos="84000">
                      <a:schemeClr val="accent5"/>
                    </a:gs>
                  </a:gsLst>
                  <a:lin ang="21594000" scaled="0"/>
                </a:gradFill>
              </a:rPr>
              <a:t>‘More Good Days’</a:t>
            </a:r>
            <a:r>
              <a:rPr lang="en-AU" sz="1400" b="1">
                <a:gradFill>
                  <a:gsLst>
                    <a:gs pos="25000">
                      <a:schemeClr val="accent6"/>
                    </a:gs>
                    <a:gs pos="84000">
                      <a:schemeClr val="accent5"/>
                    </a:gs>
                  </a:gsLst>
                  <a:lin ang="21594000" scaled="0"/>
                </a:gradFill>
              </a:rPr>
              <a:t> Toolkit </a:t>
            </a:r>
            <a:r>
              <a:rPr lang="en-AU" sz="1400">
                <a:gradFill>
                  <a:gsLst>
                    <a:gs pos="25000">
                      <a:schemeClr val="accent6"/>
                    </a:gs>
                    <a:gs pos="84000">
                      <a:schemeClr val="accent5"/>
                    </a:gs>
                  </a:gsLst>
                  <a:lin ang="21594000" scaled="0"/>
                </a:gradFill>
              </a:rPr>
              <a:t>provides useful material to help you quickly develop change management and communications products,</a:t>
            </a:r>
            <a:br>
              <a:rPr lang="en-AU" sz="1400">
                <a:gradFill>
                  <a:gsLst>
                    <a:gs pos="25000">
                      <a:schemeClr val="accent6"/>
                    </a:gs>
                    <a:gs pos="84000">
                      <a:schemeClr val="accent5"/>
                    </a:gs>
                  </a:gsLst>
                  <a:lin ang="21594000" scaled="0"/>
                </a:gradFill>
              </a:rPr>
            </a:br>
            <a:r>
              <a:rPr lang="en-AU" sz="1400">
                <a:gradFill>
                  <a:gsLst>
                    <a:gs pos="25000">
                      <a:schemeClr val="accent6"/>
                    </a:gs>
                    <a:gs pos="84000">
                      <a:schemeClr val="accent5"/>
                    </a:gs>
                  </a:gsLst>
                  <a:lin ang="21594000" scaled="0"/>
                </a:gradFill>
              </a:rPr>
              <a:t>and accelerate the uptake of wellness &amp; reablement within your organisation. </a:t>
            </a:r>
          </a:p>
        </p:txBody>
      </p:sp>
      <p:sp>
        <p:nvSpPr>
          <p:cNvPr id="54" name="Rectangle 53" descr="identify how you will achieve the change" title="step 3">
            <a:extLst>
              <a:ext uri="{FF2B5EF4-FFF2-40B4-BE49-F238E27FC236}">
                <a16:creationId xmlns:a16="http://schemas.microsoft.com/office/drawing/2014/main" id="{5902BE23-1B4B-DC46-805E-11B4D66FBB60}"/>
              </a:ext>
            </a:extLst>
          </p:cNvPr>
          <p:cNvSpPr/>
          <p:nvPr/>
        </p:nvSpPr>
        <p:spPr>
          <a:xfrm>
            <a:off x="528321" y="5831394"/>
            <a:ext cx="114617" cy="57242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Slide Number Placeholder 4">
            <a:extLst>
              <a:ext uri="{FF2B5EF4-FFF2-40B4-BE49-F238E27FC236}">
                <a16:creationId xmlns:a16="http://schemas.microsoft.com/office/drawing/2014/main" id="{FBE2F8BD-6103-4C95-A799-813FDF4E2F06}"/>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10</a:t>
            </a:fld>
            <a:endParaRPr lang="en-GB"/>
          </a:p>
        </p:txBody>
      </p:sp>
      <p:sp>
        <p:nvSpPr>
          <p:cNvPr id="2" name="Title 1"/>
          <p:cNvSpPr>
            <a:spLocks noGrp="1"/>
          </p:cNvSpPr>
          <p:nvPr>
            <p:ph type="title"/>
          </p:nvPr>
        </p:nvSpPr>
        <p:spPr>
          <a:xfrm>
            <a:off x="393511" y="377695"/>
            <a:ext cx="7755194" cy="1325563"/>
          </a:xfrm>
        </p:spPr>
        <p:txBody>
          <a:bodyPr>
            <a:normAutofit/>
          </a:bodyPr>
          <a:lstStyle/>
          <a:p>
            <a:r>
              <a:rPr lang="en-GB" sz="3200" b="1" spc="100" dirty="0">
                <a:gradFill>
                  <a:gsLst>
                    <a:gs pos="24000">
                      <a:schemeClr val="accent6"/>
                    </a:gs>
                    <a:gs pos="84000">
                      <a:schemeClr val="accent5"/>
                    </a:gs>
                  </a:gsLst>
                  <a:lin ang="21594000" scaled="0"/>
                </a:gradFill>
              </a:rPr>
              <a:t>STEP 3 </a:t>
            </a:r>
            <a:r>
              <a:rPr lang="en-GB" sz="3200" spc="100" dirty="0">
                <a:gradFill>
                  <a:gsLst>
                    <a:gs pos="24000">
                      <a:schemeClr val="accent6"/>
                    </a:gs>
                    <a:gs pos="84000">
                      <a:schemeClr val="accent5"/>
                    </a:gs>
                  </a:gsLst>
                  <a:lin ang="21594000" scaled="0"/>
                </a:gradFill>
              </a:rPr>
              <a:t>– IDENTIFY HOW YOU WILL ACHIEVE THE CHANGE</a:t>
            </a:r>
            <a:endParaRPr lang="en-AU" sz="3200" spc="100" dirty="0">
              <a:gradFill>
                <a:gsLst>
                  <a:gs pos="24000">
                    <a:schemeClr val="accent6"/>
                  </a:gs>
                  <a:gs pos="84000">
                    <a:schemeClr val="accent5"/>
                  </a:gs>
                </a:gsLst>
                <a:lin ang="21594000" scaled="0"/>
              </a:gradFill>
            </a:endParaRPr>
          </a:p>
        </p:txBody>
      </p:sp>
    </p:spTree>
    <p:extLst>
      <p:ext uri="{BB962C8B-B14F-4D97-AF65-F5344CB8AC3E}">
        <p14:creationId xmlns:p14="http://schemas.microsoft.com/office/powerpoint/2010/main" val="4107884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C00631-E7F7-4C01-8473-17EC1C9D806D}"/>
              </a:ext>
            </a:extLst>
          </p:cNvPr>
          <p:cNvSpPr txBox="1"/>
          <p:nvPr/>
        </p:nvSpPr>
        <p:spPr>
          <a:xfrm>
            <a:off x="416708" y="1811366"/>
            <a:ext cx="8652095" cy="3418360"/>
          </a:xfrm>
          <a:prstGeom prst="rect">
            <a:avLst/>
          </a:prstGeom>
          <a:noFill/>
        </p:spPr>
        <p:txBody>
          <a:bodyPr wrap="square" rtlCol="0">
            <a:noAutofit/>
          </a:bodyPr>
          <a:lstStyle/>
          <a:p>
            <a:pPr>
              <a:lnSpc>
                <a:spcPts val="2020"/>
              </a:lnSpc>
              <a:spcAft>
                <a:spcPts val="600"/>
              </a:spcAft>
            </a:pPr>
            <a:r>
              <a:rPr lang="en-GB" sz="1400">
                <a:latin typeface="+mj-lt"/>
              </a:rPr>
              <a:t>Once you have defined the goals and the key change management tools that you will employ to achieve your change goals, it is time to develop key metrics to measure performance over time. This will help you understand how effective your change management approach and activities are in achieving your change goals, and to help you shape and improve them.</a:t>
            </a:r>
          </a:p>
          <a:p>
            <a:pPr>
              <a:lnSpc>
                <a:spcPts val="2020"/>
              </a:lnSpc>
              <a:spcAft>
                <a:spcPts val="600"/>
              </a:spcAft>
            </a:pPr>
            <a:r>
              <a:rPr lang="en-GB" sz="1400">
                <a:latin typeface="+mj-lt"/>
              </a:rPr>
              <a:t>Ideally, you want to measure progress against high level goals such as:</a:t>
            </a:r>
          </a:p>
          <a:p>
            <a:pPr marL="285750" indent="-285750">
              <a:lnSpc>
                <a:spcPts val="2020"/>
              </a:lnSpc>
              <a:spcAft>
                <a:spcPts val="600"/>
              </a:spcAft>
              <a:buFont typeface="System Font Regular"/>
              <a:buChar char="–"/>
            </a:pPr>
            <a:r>
              <a:rPr lang="en-GB" sz="1400">
                <a:latin typeface="+mj-lt"/>
              </a:rPr>
              <a:t>What client wellness and reablement benefits are you delivering?</a:t>
            </a:r>
          </a:p>
          <a:p>
            <a:pPr marL="285750" indent="-285750">
              <a:lnSpc>
                <a:spcPts val="2020"/>
              </a:lnSpc>
              <a:spcAft>
                <a:spcPts val="600"/>
              </a:spcAft>
              <a:buFont typeface="System Font Regular"/>
              <a:buChar char="–"/>
            </a:pPr>
            <a:r>
              <a:rPr lang="en-GB" sz="1400">
                <a:latin typeface="+mj-lt"/>
              </a:rPr>
              <a:t>How has client satisfaction changed over time (e.g. NPS score tracking over time)</a:t>
            </a:r>
          </a:p>
          <a:p>
            <a:pPr>
              <a:lnSpc>
                <a:spcPts val="2020"/>
              </a:lnSpc>
              <a:spcAft>
                <a:spcPts val="600"/>
              </a:spcAft>
            </a:pPr>
            <a:r>
              <a:rPr lang="en-GB" sz="1400">
                <a:latin typeface="+mj-lt"/>
              </a:rPr>
              <a:t>The above can take time to realise and may be hard to measure. It is equally useful to have activity based / lower level measurements such as:</a:t>
            </a:r>
          </a:p>
          <a:p>
            <a:pPr marL="285750" indent="-285750">
              <a:lnSpc>
                <a:spcPts val="2020"/>
              </a:lnSpc>
              <a:spcAft>
                <a:spcPts val="600"/>
              </a:spcAft>
              <a:buFont typeface="System Font Regular"/>
              <a:buChar char="–"/>
            </a:pPr>
            <a:r>
              <a:rPr lang="en-GB" sz="1400">
                <a:latin typeface="+mj-lt"/>
              </a:rPr>
              <a:t>What percentage of staff have undertaken training?</a:t>
            </a:r>
          </a:p>
          <a:p>
            <a:pPr marL="285750" indent="-285750">
              <a:lnSpc>
                <a:spcPts val="2020"/>
              </a:lnSpc>
              <a:spcAft>
                <a:spcPts val="600"/>
              </a:spcAft>
              <a:buFont typeface="System Font Regular"/>
              <a:buChar char="–"/>
            </a:pPr>
            <a:r>
              <a:rPr lang="en-GB" sz="1400">
                <a:latin typeface="+mj-lt"/>
              </a:rPr>
              <a:t>What percentage of clients are setting reablement goals?</a:t>
            </a:r>
          </a:p>
          <a:p>
            <a:pPr marL="285750" indent="-285750">
              <a:lnSpc>
                <a:spcPts val="2020"/>
              </a:lnSpc>
              <a:spcAft>
                <a:spcPts val="600"/>
              </a:spcAft>
              <a:buFont typeface="System Font Regular"/>
              <a:buChar char="–"/>
            </a:pPr>
            <a:r>
              <a:rPr lang="en-GB" sz="1400">
                <a:latin typeface="+mj-lt"/>
              </a:rPr>
              <a:t>Do you have ability to record and measure client outcomes?</a:t>
            </a:r>
          </a:p>
          <a:p>
            <a:pPr marL="285750" indent="-285750">
              <a:lnSpc>
                <a:spcPts val="2020"/>
              </a:lnSpc>
              <a:spcAft>
                <a:spcPts val="600"/>
              </a:spcAft>
              <a:buFont typeface="System Font Regular"/>
              <a:buChar char="–"/>
            </a:pPr>
            <a:r>
              <a:rPr lang="en-GB" sz="1400">
                <a:latin typeface="+mj-lt"/>
              </a:rPr>
              <a:t>Is your organisation accepting a majority of short-term reablement referrals? </a:t>
            </a:r>
          </a:p>
        </p:txBody>
      </p:sp>
      <p:grpSp>
        <p:nvGrpSpPr>
          <p:cNvPr id="17" name="Group 16" descr="Step 1: Identify change goal &#10;Step 2: Identify what needs to change&#10;Step 3: Identify how you will achieve the change &#10;stage 4: Identify how you will measure success (highlighted)&#10;Stage 5: Document your change activities ">
            <a:extLst>
              <a:ext uri="{FF2B5EF4-FFF2-40B4-BE49-F238E27FC236}">
                <a16:creationId xmlns:a16="http://schemas.microsoft.com/office/drawing/2014/main" id="{494CEA80-A4B3-604C-A89D-A439A85B94DF}"/>
              </a:ext>
            </a:extLst>
          </p:cNvPr>
          <p:cNvGrpSpPr/>
          <p:nvPr/>
        </p:nvGrpSpPr>
        <p:grpSpPr>
          <a:xfrm>
            <a:off x="9385334" y="805528"/>
            <a:ext cx="2356003" cy="4686437"/>
            <a:chOff x="9385334" y="719800"/>
            <a:chExt cx="2356003" cy="4686437"/>
          </a:xfrm>
        </p:grpSpPr>
        <p:sp>
          <p:nvSpPr>
            <p:cNvPr id="18" name="Rectangle 17">
              <a:extLst>
                <a:ext uri="{FF2B5EF4-FFF2-40B4-BE49-F238E27FC236}">
                  <a16:creationId xmlns:a16="http://schemas.microsoft.com/office/drawing/2014/main" id="{FF7B3B76-5655-F24D-A433-A08E71F67673}"/>
                </a:ext>
              </a:extLst>
            </p:cNvPr>
            <p:cNvSpPr/>
            <p:nvPr/>
          </p:nvSpPr>
          <p:spPr>
            <a:xfrm>
              <a:off x="9824907" y="739101"/>
              <a:ext cx="1916430" cy="740290"/>
            </a:xfrm>
            <a:prstGeom prst="rect">
              <a:avLst/>
            </a:prstGeom>
            <a:solidFill>
              <a:schemeClr val="bg1"/>
            </a:solid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sz="1200" i="1">
                  <a:gradFill>
                    <a:gsLst>
                      <a:gs pos="0">
                        <a:schemeClr val="accent6"/>
                      </a:gs>
                      <a:gs pos="100000">
                        <a:schemeClr val="accent5"/>
                      </a:gs>
                    </a:gsLst>
                    <a:lin ang="0" scaled="1"/>
                  </a:gradFill>
                </a:rPr>
                <a:t>Identify change goals </a:t>
              </a:r>
              <a:endParaRPr lang="en-AU" sz="1200" i="1">
                <a:gradFill>
                  <a:gsLst>
                    <a:gs pos="0">
                      <a:schemeClr val="accent6"/>
                    </a:gs>
                    <a:gs pos="100000">
                      <a:schemeClr val="accent5"/>
                    </a:gs>
                  </a:gsLst>
                  <a:lin ang="0" scaled="1"/>
                </a:gradFill>
              </a:endParaRPr>
            </a:p>
          </p:txBody>
        </p:sp>
        <p:sp>
          <p:nvSpPr>
            <p:cNvPr id="19" name="Rectangle 18">
              <a:extLst>
                <a:ext uri="{FF2B5EF4-FFF2-40B4-BE49-F238E27FC236}">
                  <a16:creationId xmlns:a16="http://schemas.microsoft.com/office/drawing/2014/main" id="{D04740F0-3A82-F347-9496-182D28A500CD}"/>
                </a:ext>
              </a:extLst>
            </p:cNvPr>
            <p:cNvSpPr/>
            <p:nvPr/>
          </p:nvSpPr>
          <p:spPr>
            <a:xfrm>
              <a:off x="9768633" y="4654294"/>
              <a:ext cx="1972693"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Document your</a:t>
              </a:r>
              <a:br>
                <a:rPr lang="en-GB" sz="1200" i="1">
                  <a:gradFill>
                    <a:gsLst>
                      <a:gs pos="0">
                        <a:schemeClr val="accent6"/>
                      </a:gs>
                      <a:gs pos="100000">
                        <a:schemeClr val="accent5"/>
                      </a:gs>
                    </a:gsLst>
                    <a:lin ang="0" scaled="1"/>
                  </a:gradFill>
                </a:rPr>
              </a:br>
              <a:r>
                <a:rPr lang="en-GB" sz="1200" i="1">
                  <a:gradFill>
                    <a:gsLst>
                      <a:gs pos="0">
                        <a:schemeClr val="accent6"/>
                      </a:gs>
                      <a:gs pos="100000">
                        <a:schemeClr val="accent5"/>
                      </a:gs>
                    </a:gsLst>
                    <a:lin ang="0" scaled="1"/>
                  </a:gradFill>
                </a:rPr>
                <a:t>change activities</a:t>
              </a:r>
              <a:endParaRPr lang="en-AU" sz="1200" i="1">
                <a:gradFill>
                  <a:gsLst>
                    <a:gs pos="0">
                      <a:schemeClr val="accent6"/>
                    </a:gs>
                    <a:gs pos="100000">
                      <a:schemeClr val="accent5"/>
                    </a:gs>
                  </a:gsLst>
                  <a:lin ang="0" scaled="1"/>
                </a:gradFill>
              </a:endParaRPr>
            </a:p>
          </p:txBody>
        </p:sp>
        <p:sp>
          <p:nvSpPr>
            <p:cNvPr id="20" name="Rectangle 19">
              <a:extLst>
                <a:ext uri="{FF2B5EF4-FFF2-40B4-BE49-F238E27FC236}">
                  <a16:creationId xmlns:a16="http://schemas.microsoft.com/office/drawing/2014/main" id="{B48397A6-BDBE-8C49-AD5E-4FDC9A8836D5}"/>
                </a:ext>
              </a:extLst>
            </p:cNvPr>
            <p:cNvSpPr/>
            <p:nvPr/>
          </p:nvSpPr>
          <p:spPr>
            <a:xfrm>
              <a:off x="9816529" y="3672174"/>
              <a:ext cx="1924799" cy="740290"/>
            </a:xfrm>
            <a:prstGeom prst="rect">
              <a:avLst/>
            </a:prstGeom>
            <a:gradFill flip="none" rotWithShape="1">
              <a:gsLst>
                <a:gs pos="0">
                  <a:schemeClr val="accent6"/>
                </a:gs>
                <a:gs pos="100000">
                  <a:schemeClr val="accent5"/>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b="1">
                  <a:solidFill>
                    <a:schemeClr val="bg1"/>
                  </a:solidFill>
                </a:rPr>
                <a:t>Identify how you will measure your success</a:t>
              </a:r>
              <a:endParaRPr lang="en-AU" sz="1200" b="1">
                <a:solidFill>
                  <a:schemeClr val="bg1"/>
                </a:solidFill>
              </a:endParaRPr>
            </a:p>
          </p:txBody>
        </p:sp>
        <p:sp>
          <p:nvSpPr>
            <p:cNvPr id="21" name="Rectangle 20">
              <a:extLst>
                <a:ext uri="{FF2B5EF4-FFF2-40B4-BE49-F238E27FC236}">
                  <a16:creationId xmlns:a16="http://schemas.microsoft.com/office/drawing/2014/main" id="{8D24205A-336B-CE41-A30C-B18E513458D8}"/>
                </a:ext>
              </a:extLst>
            </p:cNvPr>
            <p:cNvSpPr/>
            <p:nvPr/>
          </p:nvSpPr>
          <p:spPr>
            <a:xfrm>
              <a:off x="9871897" y="2692874"/>
              <a:ext cx="1869438" cy="740290"/>
            </a:xfrm>
            <a:prstGeom prst="rect">
              <a:avLst/>
            </a:prstGeom>
            <a:solidFill>
              <a:schemeClr val="bg1"/>
            </a:solidFill>
            <a:ln>
              <a:gradFill flip="none" rotWithShape="1">
                <a:gsLst>
                  <a:gs pos="0">
                    <a:schemeClr val="accent5"/>
                  </a:gs>
                  <a:gs pos="100000">
                    <a:schemeClr val="accent6"/>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5"/>
                      </a:gs>
                      <a:gs pos="100000">
                        <a:schemeClr val="accent6"/>
                      </a:gs>
                    </a:gsLst>
                    <a:lin ang="10800000" scaled="1"/>
                  </a:gradFill>
                </a:rPr>
                <a:t>Identify how you will achieve the change</a:t>
              </a:r>
              <a:endParaRPr lang="en-AU" sz="1200" i="1">
                <a:gradFill>
                  <a:gsLst>
                    <a:gs pos="0">
                      <a:schemeClr val="accent5"/>
                    </a:gs>
                    <a:gs pos="100000">
                      <a:schemeClr val="accent6"/>
                    </a:gs>
                  </a:gsLst>
                  <a:lin ang="10800000" scaled="1"/>
                </a:gradFill>
              </a:endParaRPr>
            </a:p>
          </p:txBody>
        </p:sp>
        <p:sp>
          <p:nvSpPr>
            <p:cNvPr id="22" name="Rectangle 21">
              <a:extLst>
                <a:ext uri="{FF2B5EF4-FFF2-40B4-BE49-F238E27FC236}">
                  <a16:creationId xmlns:a16="http://schemas.microsoft.com/office/drawing/2014/main" id="{6448D3AE-B5A7-484B-88C8-A369AC7D84C3}"/>
                </a:ext>
              </a:extLst>
            </p:cNvPr>
            <p:cNvSpPr/>
            <p:nvPr/>
          </p:nvSpPr>
          <p:spPr>
            <a:xfrm>
              <a:off x="9857609" y="1726850"/>
              <a:ext cx="1883728" cy="740290"/>
            </a:xfrm>
            <a:prstGeom prst="rect">
              <a:avLst/>
            </a:prstGeom>
            <a:solidFill>
              <a:schemeClr val="bg1"/>
            </a:solidFill>
            <a:ln>
              <a:gradFill flip="none" rotWithShape="1">
                <a:gsLst>
                  <a:gs pos="0">
                    <a:schemeClr val="accent6"/>
                  </a:gs>
                  <a:gs pos="99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99000">
                        <a:schemeClr val="accent5"/>
                      </a:gs>
                    </a:gsLst>
                    <a:lin ang="0" scaled="1"/>
                  </a:gradFill>
                </a:rPr>
                <a:t>Identify what</a:t>
              </a:r>
              <a:br>
                <a:rPr lang="en-GB" sz="1200" i="1">
                  <a:gradFill>
                    <a:gsLst>
                      <a:gs pos="0">
                        <a:schemeClr val="accent6"/>
                      </a:gs>
                      <a:gs pos="99000">
                        <a:schemeClr val="accent5"/>
                      </a:gs>
                    </a:gsLst>
                    <a:lin ang="0" scaled="1"/>
                  </a:gradFill>
                </a:rPr>
              </a:br>
              <a:r>
                <a:rPr lang="en-GB" sz="1200" i="1">
                  <a:gradFill>
                    <a:gsLst>
                      <a:gs pos="0">
                        <a:schemeClr val="accent6"/>
                      </a:gs>
                      <a:gs pos="99000">
                        <a:schemeClr val="accent5"/>
                      </a:gs>
                    </a:gsLst>
                    <a:lin ang="0" scaled="1"/>
                  </a:gradFill>
                </a:rPr>
                <a:t>needs to change</a:t>
              </a:r>
              <a:endParaRPr lang="en-AU" sz="1200" i="1">
                <a:gradFill>
                  <a:gsLst>
                    <a:gs pos="0">
                      <a:schemeClr val="accent6"/>
                    </a:gs>
                    <a:gs pos="99000">
                      <a:schemeClr val="accent5"/>
                    </a:gs>
                  </a:gsLst>
                  <a:lin ang="0" scaled="1"/>
                </a:gradFill>
              </a:endParaRPr>
            </a:p>
          </p:txBody>
        </p:sp>
        <p:grpSp>
          <p:nvGrpSpPr>
            <p:cNvPr id="23" name="Group 22">
              <a:extLst>
                <a:ext uri="{FF2B5EF4-FFF2-40B4-BE49-F238E27FC236}">
                  <a16:creationId xmlns:a16="http://schemas.microsoft.com/office/drawing/2014/main" id="{851C392B-2169-5943-9AE2-4A02FE786BFF}"/>
                </a:ext>
              </a:extLst>
            </p:cNvPr>
            <p:cNvGrpSpPr/>
            <p:nvPr/>
          </p:nvGrpSpPr>
          <p:grpSpPr>
            <a:xfrm>
              <a:off x="9385334" y="719800"/>
              <a:ext cx="770880" cy="4686437"/>
              <a:chOff x="8586896" y="775757"/>
              <a:chExt cx="770880" cy="4686437"/>
            </a:xfrm>
          </p:grpSpPr>
          <p:grpSp>
            <p:nvGrpSpPr>
              <p:cNvPr id="33" name="Group 32">
                <a:extLst>
                  <a:ext uri="{FF2B5EF4-FFF2-40B4-BE49-F238E27FC236}">
                    <a16:creationId xmlns:a16="http://schemas.microsoft.com/office/drawing/2014/main" id="{433A6E23-2A03-0343-9B90-DA0AA5294395}"/>
                  </a:ext>
                </a:extLst>
              </p:cNvPr>
              <p:cNvGrpSpPr/>
              <p:nvPr/>
            </p:nvGrpSpPr>
            <p:grpSpPr>
              <a:xfrm>
                <a:off x="8586896" y="775757"/>
                <a:ext cx="770880" cy="1296714"/>
                <a:chOff x="9417882" y="719800"/>
                <a:chExt cx="770880" cy="1296714"/>
              </a:xfrm>
              <a:gradFill flip="none" rotWithShape="1">
                <a:gsLst>
                  <a:gs pos="0">
                    <a:srgbClr val="596A92"/>
                  </a:gs>
                  <a:gs pos="100000">
                    <a:srgbClr val="924C6C"/>
                  </a:gs>
                </a:gsLst>
                <a:lin ang="5400000" scaled="1"/>
                <a:tileRect/>
              </a:gradFill>
            </p:grpSpPr>
            <p:sp>
              <p:nvSpPr>
                <p:cNvPr id="51" name="Freeform 50">
                  <a:extLst>
                    <a:ext uri="{FF2B5EF4-FFF2-40B4-BE49-F238E27FC236}">
                      <a16:creationId xmlns:a16="http://schemas.microsoft.com/office/drawing/2014/main" id="{5CD08861-7868-3843-B63B-0F2810296242}"/>
                    </a:ext>
                  </a:extLst>
                </p:cNvPr>
                <p:cNvSpPr/>
                <p:nvPr/>
              </p:nvSpPr>
              <p:spPr>
                <a:xfrm rot="5400000">
                  <a:off x="9393474" y="1360153"/>
                  <a:ext cx="819692" cy="493029"/>
                </a:xfrm>
                <a:custGeom>
                  <a:avLst/>
                  <a:gdLst>
                    <a:gd name="connsiteX0" fmla="*/ 1111819 w 1111818"/>
                    <a:gd name="connsiteY0" fmla="*/ 348707 h 696652"/>
                    <a:gd name="connsiteX1" fmla="*/ 858700 w 1111818"/>
                    <a:gd name="connsiteY1" fmla="*/ 0 h 696652"/>
                    <a:gd name="connsiteX2" fmla="*/ 555909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09" y="200730"/>
                      </a:cubicBezTo>
                      <a:cubicBezTo>
                        <a:pt x="444195" y="200730"/>
                        <a:pt x="340092" y="122076"/>
                        <a:pt x="253119" y="0"/>
                      </a:cubicBezTo>
                      <a:cubicBezTo>
                        <a:pt x="100677" y="74084"/>
                        <a:pt x="0" y="202635"/>
                        <a:pt x="0" y="348707"/>
                      </a:cubicBezTo>
                      <a:cubicBezTo>
                        <a:pt x="0" y="494398"/>
                        <a:pt x="100296" y="622378"/>
                        <a:pt x="251786"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flip="none" rotWithShape="1">
                  <a:gsLst>
                    <a:gs pos="0">
                      <a:schemeClr val="accent6"/>
                    </a:gs>
                    <a:gs pos="100000">
                      <a:schemeClr val="accent5"/>
                    </a:gs>
                  </a:gsLst>
                  <a:lin ang="16200000" scaled="1"/>
                  <a:tileRect/>
                </a:gradFill>
                <a:ln w="1903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47E06A5-DA26-8B4C-ABB9-0F4794C35615}"/>
                    </a:ext>
                  </a:extLst>
                </p:cNvPr>
                <p:cNvSpPr/>
                <p:nvPr/>
              </p:nvSpPr>
              <p:spPr>
                <a:xfrm rot="5400000">
                  <a:off x="9402069" y="735613"/>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275"/>
                        <a:pt x="159436" y="159546"/>
                      </a:cubicBezTo>
                      <a:cubicBezTo>
                        <a:pt x="372018" y="-53182"/>
                        <a:pt x="716678" y="-53182"/>
                        <a:pt x="929069" y="159546"/>
                      </a:cubicBezTo>
                      <a:cubicBezTo>
                        <a:pt x="1141651" y="372275"/>
                        <a:pt x="1141651" y="717173"/>
                        <a:pt x="929069" y="929711"/>
                      </a:cubicBezTo>
                      <a:cubicBezTo>
                        <a:pt x="716488" y="1142439"/>
                        <a:pt x="371827" y="1142439"/>
                        <a:pt x="159436" y="929711"/>
                      </a:cubicBezTo>
                      <a:close/>
                    </a:path>
                  </a:pathLst>
                </a:custGeom>
                <a:solidFill>
                  <a:schemeClr val="bg1"/>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7A12CD3E-B184-024B-8344-5C7E404341A1}"/>
                  </a:ext>
                </a:extLst>
              </p:cNvPr>
              <p:cNvGrpSpPr/>
              <p:nvPr/>
            </p:nvGrpSpPr>
            <p:grpSpPr>
              <a:xfrm>
                <a:off x="8586896" y="1746705"/>
                <a:ext cx="770880" cy="3715489"/>
                <a:chOff x="8586896" y="1746705"/>
                <a:chExt cx="770880" cy="3715489"/>
              </a:xfrm>
              <a:solidFill>
                <a:schemeClr val="bg1"/>
              </a:solidFill>
            </p:grpSpPr>
            <p:grpSp>
              <p:nvGrpSpPr>
                <p:cNvPr id="41" name="Group 40">
                  <a:extLst>
                    <a:ext uri="{FF2B5EF4-FFF2-40B4-BE49-F238E27FC236}">
                      <a16:creationId xmlns:a16="http://schemas.microsoft.com/office/drawing/2014/main" id="{CA7B2ACD-5FDD-1045-AADE-01ACEA5E86FD}"/>
                    </a:ext>
                  </a:extLst>
                </p:cNvPr>
                <p:cNvGrpSpPr/>
                <p:nvPr/>
              </p:nvGrpSpPr>
              <p:grpSpPr>
                <a:xfrm>
                  <a:off x="8586896" y="1746705"/>
                  <a:ext cx="770880" cy="1296714"/>
                  <a:chOff x="9417882" y="1690748"/>
                  <a:chExt cx="770880" cy="1296714"/>
                </a:xfrm>
                <a:grpFill/>
              </p:grpSpPr>
              <p:sp>
                <p:nvSpPr>
                  <p:cNvPr id="49" name="Freeform 48">
                    <a:extLst>
                      <a:ext uri="{FF2B5EF4-FFF2-40B4-BE49-F238E27FC236}">
                        <a16:creationId xmlns:a16="http://schemas.microsoft.com/office/drawing/2014/main" id="{22C1E6CF-B8E4-9048-95C0-F8E3661C8B57}"/>
                      </a:ext>
                    </a:extLst>
                  </p:cNvPr>
                  <p:cNvSpPr/>
                  <p:nvPr/>
                </p:nvSpPr>
                <p:spPr>
                  <a:xfrm rot="5400000">
                    <a:off x="9393474" y="2331101"/>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7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40AFC33-884B-8C4A-A669-D4B32D33AEFC}"/>
                      </a:ext>
                    </a:extLst>
                  </p:cNvPr>
                  <p:cNvSpPr/>
                  <p:nvPr/>
                </p:nvSpPr>
                <p:spPr>
                  <a:xfrm rot="5400000">
                    <a:off x="9402069" y="1706561"/>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7" y="1142439"/>
                          <a:pt x="372018" y="1142439"/>
                          <a:pt x="159436" y="929711"/>
                        </a:cubicBezTo>
                        <a:close/>
                      </a:path>
                    </a:pathLst>
                  </a:custGeom>
                  <a:solidFill>
                    <a:schemeClr val="bg1"/>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3301CECF-0816-C741-A189-71FE176C2768}"/>
                    </a:ext>
                  </a:extLst>
                </p:cNvPr>
                <p:cNvGrpSpPr/>
                <p:nvPr/>
              </p:nvGrpSpPr>
              <p:grpSpPr>
                <a:xfrm>
                  <a:off x="8586896" y="2717653"/>
                  <a:ext cx="770880" cy="1296714"/>
                  <a:chOff x="9417882" y="2661696"/>
                  <a:chExt cx="770880" cy="1296714"/>
                </a:xfrm>
                <a:grpFill/>
              </p:grpSpPr>
              <p:sp>
                <p:nvSpPr>
                  <p:cNvPr id="47" name="Freeform 46">
                    <a:extLst>
                      <a:ext uri="{FF2B5EF4-FFF2-40B4-BE49-F238E27FC236}">
                        <a16:creationId xmlns:a16="http://schemas.microsoft.com/office/drawing/2014/main" id="{E993D85E-254C-0848-8C81-784D3D79BF80}"/>
                      </a:ext>
                    </a:extLst>
                  </p:cNvPr>
                  <p:cNvSpPr/>
                  <p:nvPr/>
                </p:nvSpPr>
                <p:spPr>
                  <a:xfrm rot="5400000">
                    <a:off x="9393474" y="3302049"/>
                    <a:ext cx="819693" cy="493029"/>
                  </a:xfrm>
                  <a:custGeom>
                    <a:avLst/>
                    <a:gdLst>
                      <a:gd name="connsiteX0" fmla="*/ 1111819 w 1111819"/>
                      <a:gd name="connsiteY0" fmla="*/ 348707 h 696652"/>
                      <a:gd name="connsiteX1" fmla="*/ 858700 w 1111819"/>
                      <a:gd name="connsiteY1" fmla="*/ 0 h 696652"/>
                      <a:gd name="connsiteX2" fmla="*/ 555910 w 1111819"/>
                      <a:gd name="connsiteY2" fmla="*/ 200730 h 696652"/>
                      <a:gd name="connsiteX3" fmla="*/ 253119 w 1111819"/>
                      <a:gd name="connsiteY3" fmla="*/ 0 h 696652"/>
                      <a:gd name="connsiteX4" fmla="*/ 0 w 1111819"/>
                      <a:gd name="connsiteY4" fmla="*/ 348707 h 696652"/>
                      <a:gd name="connsiteX5" fmla="*/ 251787 w 1111819"/>
                      <a:gd name="connsiteY5" fmla="*/ 696652 h 696652"/>
                      <a:gd name="connsiteX6" fmla="*/ 556100 w 1111819"/>
                      <a:gd name="connsiteY6" fmla="*/ 494018 h 696652"/>
                      <a:gd name="connsiteX7" fmla="*/ 860413 w 1111819"/>
                      <a:gd name="connsiteY7" fmla="*/ 696652 h 696652"/>
                      <a:gd name="connsiteX8" fmla="*/ 1111819 w 1111819"/>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9"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AF55D9C-53DE-BF4E-8B6C-467B7BB10DDA}"/>
                      </a:ext>
                    </a:extLst>
                  </p:cNvPr>
                  <p:cNvSpPr/>
                  <p:nvPr/>
                </p:nvSpPr>
                <p:spPr>
                  <a:xfrm rot="5400000">
                    <a:off x="9402069" y="2677509"/>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8" y="1142439"/>
                          <a:pt x="372018" y="1142439"/>
                          <a:pt x="159436" y="929711"/>
                        </a:cubicBezTo>
                        <a:close/>
                      </a:path>
                    </a:pathLst>
                  </a:custGeom>
                  <a:solidFill>
                    <a:schemeClr val="bg1"/>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B956E462-6CC5-AA49-9CA3-2BF5117B51BC}"/>
                    </a:ext>
                  </a:extLst>
                </p:cNvPr>
                <p:cNvGrpSpPr/>
                <p:nvPr/>
              </p:nvGrpSpPr>
              <p:grpSpPr>
                <a:xfrm>
                  <a:off x="8586896" y="3688601"/>
                  <a:ext cx="770880" cy="1296713"/>
                  <a:chOff x="9417882" y="3632644"/>
                  <a:chExt cx="770880" cy="1296713"/>
                </a:xfrm>
                <a:grpFill/>
              </p:grpSpPr>
              <p:sp>
                <p:nvSpPr>
                  <p:cNvPr id="45" name="Freeform 44">
                    <a:extLst>
                      <a:ext uri="{FF2B5EF4-FFF2-40B4-BE49-F238E27FC236}">
                        <a16:creationId xmlns:a16="http://schemas.microsoft.com/office/drawing/2014/main" id="{B7C06E7F-1046-B84A-89E8-9EE31E65CB76}"/>
                      </a:ext>
                    </a:extLst>
                  </p:cNvPr>
                  <p:cNvSpPr/>
                  <p:nvPr/>
                </p:nvSpPr>
                <p:spPr>
                  <a:xfrm rot="5400000">
                    <a:off x="9393474" y="4272996"/>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099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4" y="200730"/>
                          <a:pt x="340092" y="122076"/>
                          <a:pt x="253119" y="0"/>
                        </a:cubicBezTo>
                        <a:cubicBezTo>
                          <a:pt x="100676" y="74084"/>
                          <a:pt x="0" y="202635"/>
                          <a:pt x="0" y="348707"/>
                        </a:cubicBezTo>
                        <a:cubicBezTo>
                          <a:pt x="0" y="494398"/>
                          <a:pt x="100296" y="622378"/>
                          <a:pt x="251786" y="696652"/>
                        </a:cubicBezTo>
                        <a:cubicBezTo>
                          <a:pt x="339141" y="573624"/>
                          <a:pt x="443623" y="494018"/>
                          <a:pt x="556099" y="494018"/>
                        </a:cubicBezTo>
                        <a:cubicBezTo>
                          <a:pt x="668576" y="494018"/>
                          <a:pt x="772868" y="573624"/>
                          <a:pt x="860413" y="696652"/>
                        </a:cubicBezTo>
                        <a:cubicBezTo>
                          <a:pt x="101171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E8910D2-E0E8-B343-A8A0-79F9DC529CF9}"/>
                      </a:ext>
                    </a:extLst>
                  </p:cNvPr>
                  <p:cNvSpPr/>
                  <p:nvPr/>
                </p:nvSpPr>
                <p:spPr>
                  <a:xfrm rot="5400000">
                    <a:off x="9402069" y="3648457"/>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678" y="1142439"/>
                          <a:pt x="372018" y="1142439"/>
                          <a:pt x="159436" y="929711"/>
                        </a:cubicBezTo>
                        <a:close/>
                      </a:path>
                    </a:pathLst>
                  </a:custGeom>
                  <a:gradFill>
                    <a:gsLst>
                      <a:gs pos="100000">
                        <a:schemeClr val="accent5"/>
                      </a:gs>
                      <a:gs pos="0">
                        <a:schemeClr val="accent6"/>
                      </a:gs>
                    </a:gsLst>
                    <a:lin ang="16200000" scaled="1"/>
                  </a:gradFill>
                  <a:ln w="19030" cap="flat">
                    <a:noFill/>
                    <a:prstDash val="solid"/>
                    <a:miter/>
                  </a:ln>
                </p:spPr>
                <p:txBody>
                  <a:bodyPr rtlCol="0" anchor="ctr"/>
                  <a:lstStyle/>
                  <a:p>
                    <a:endParaRPr lang="en-US"/>
                  </a:p>
                </p:txBody>
              </p:sp>
            </p:grpSp>
            <p:sp>
              <p:nvSpPr>
                <p:cNvPr id="44" name="Freeform 43">
                  <a:extLst>
                    <a:ext uri="{FF2B5EF4-FFF2-40B4-BE49-F238E27FC236}">
                      <a16:creationId xmlns:a16="http://schemas.microsoft.com/office/drawing/2014/main" id="{9FB69240-192A-4042-A157-58C0ED965AC2}"/>
                    </a:ext>
                  </a:extLst>
                </p:cNvPr>
                <p:cNvSpPr/>
                <p:nvPr/>
              </p:nvSpPr>
              <p:spPr>
                <a:xfrm rot="5400000">
                  <a:off x="8571083" y="4675502"/>
                  <a:ext cx="802505" cy="770880"/>
                </a:xfrm>
                <a:custGeom>
                  <a:avLst/>
                  <a:gdLst>
                    <a:gd name="connsiteX0" fmla="*/ 929069 w 1088505"/>
                    <a:gd name="connsiteY0" fmla="*/ 929711 h 1089257"/>
                    <a:gd name="connsiteX1" fmla="*/ 159436 w 1088505"/>
                    <a:gd name="connsiteY1" fmla="*/ 929711 h 1089257"/>
                    <a:gd name="connsiteX2" fmla="*/ 159436 w 1088505"/>
                    <a:gd name="connsiteY2" fmla="*/ 159546 h 1089257"/>
                    <a:gd name="connsiteX3" fmla="*/ 929069 w 1088505"/>
                    <a:gd name="connsiteY3" fmla="*/ 159546 h 1089257"/>
                    <a:gd name="connsiteX4" fmla="*/ 929069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929069" y="929711"/>
                      </a:moveTo>
                      <a:cubicBezTo>
                        <a:pt x="716488" y="1142439"/>
                        <a:pt x="371827" y="1142439"/>
                        <a:pt x="159436" y="929711"/>
                      </a:cubicBezTo>
                      <a:cubicBezTo>
                        <a:pt x="-53145" y="716982"/>
                        <a:pt x="-53145" y="372084"/>
                        <a:pt x="159436" y="159546"/>
                      </a:cubicBezTo>
                      <a:cubicBezTo>
                        <a:pt x="372018" y="-53182"/>
                        <a:pt x="716678" y="-53182"/>
                        <a:pt x="929069" y="159546"/>
                      </a:cubicBezTo>
                      <a:cubicBezTo>
                        <a:pt x="1141651" y="372275"/>
                        <a:pt x="1141651" y="716982"/>
                        <a:pt x="929069"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A080ABAB-4E55-0944-9E40-462D50DEC246}"/>
                  </a:ext>
                </a:extLst>
              </p:cNvPr>
              <p:cNvSpPr/>
              <p:nvPr/>
            </p:nvSpPr>
            <p:spPr>
              <a:xfrm rot="5400000">
                <a:off x="8619772" y="842584"/>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432" y="738360"/>
                      <a:pt x="737660" y="951469"/>
                      <a:pt x="475216" y="951469"/>
                    </a:cubicBezTo>
                    <a:close/>
                  </a:path>
                </a:pathLst>
              </a:custGeom>
              <a:solidFill>
                <a:srgbClr val="FFFFFF"/>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74B73ED4-7D3D-FD4B-AA10-1314FB219CFB}"/>
                  </a:ext>
                </a:extLst>
              </p:cNvPr>
              <p:cNvGrpSpPr/>
              <p:nvPr/>
            </p:nvGrpSpPr>
            <p:grpSpPr>
              <a:xfrm>
                <a:off x="8633514" y="1799649"/>
                <a:ext cx="673366" cy="3613833"/>
                <a:chOff x="8633514" y="1799649"/>
                <a:chExt cx="673366" cy="3613833"/>
              </a:xfrm>
            </p:grpSpPr>
            <p:sp>
              <p:nvSpPr>
                <p:cNvPr id="37" name="Freeform 36">
                  <a:extLst>
                    <a:ext uri="{FF2B5EF4-FFF2-40B4-BE49-F238E27FC236}">
                      <a16:creationId xmlns:a16="http://schemas.microsoft.com/office/drawing/2014/main" id="{FC75BC0F-2592-194C-9C23-7ED24FAFE0FF}"/>
                    </a:ext>
                  </a:extLst>
                </p:cNvPr>
                <p:cNvSpPr/>
                <p:nvPr/>
              </p:nvSpPr>
              <p:spPr>
                <a:xfrm rot="5400000">
                  <a:off x="8619772" y="1813391"/>
                  <a:ext cx="700850" cy="673366"/>
                </a:xfrm>
                <a:custGeom>
                  <a:avLst/>
                  <a:gdLst>
                    <a:gd name="connsiteX0" fmla="*/ 47540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40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406" y="951469"/>
                      </a:moveTo>
                      <a:cubicBezTo>
                        <a:pt x="212962" y="951469"/>
                        <a:pt x="0" y="738360"/>
                        <a:pt x="0" y="475735"/>
                      </a:cubicBezTo>
                      <a:cubicBezTo>
                        <a:pt x="0" y="213109"/>
                        <a:pt x="212772" y="0"/>
                        <a:pt x="475216" y="0"/>
                      </a:cubicBezTo>
                      <a:cubicBezTo>
                        <a:pt x="737660" y="0"/>
                        <a:pt x="950622" y="212919"/>
                        <a:pt x="950622" y="475735"/>
                      </a:cubicBezTo>
                      <a:cubicBezTo>
                        <a:pt x="950813" y="738360"/>
                        <a:pt x="737850" y="951469"/>
                        <a:pt x="47540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AD846B2-069E-5144-8952-73FE7C1F1E81}"/>
                    </a:ext>
                  </a:extLst>
                </p:cNvPr>
                <p:cNvSpPr/>
                <p:nvPr/>
              </p:nvSpPr>
              <p:spPr>
                <a:xfrm rot="5400000">
                  <a:off x="8619772" y="2784479"/>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F77F9EE-0616-F04C-9DA5-1129001F01F7}"/>
                    </a:ext>
                  </a:extLst>
                </p:cNvPr>
                <p:cNvSpPr/>
                <p:nvPr/>
              </p:nvSpPr>
              <p:spPr>
                <a:xfrm rot="5400000">
                  <a:off x="8619772" y="3755427"/>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1"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DAC0103-0F99-9245-8D9F-490D6B64E1DE}"/>
                    </a:ext>
                  </a:extLst>
                </p:cNvPr>
                <p:cNvSpPr/>
                <p:nvPr/>
              </p:nvSpPr>
              <p:spPr>
                <a:xfrm rot="5400000">
                  <a:off x="8619772" y="4726375"/>
                  <a:ext cx="700849" cy="673366"/>
                </a:xfrm>
                <a:custGeom>
                  <a:avLst/>
                  <a:gdLst>
                    <a:gd name="connsiteX0" fmla="*/ 475216 w 950621"/>
                    <a:gd name="connsiteY0" fmla="*/ 951469 h 951469"/>
                    <a:gd name="connsiteX1" fmla="*/ 0 w 950621"/>
                    <a:gd name="connsiteY1" fmla="*/ 475735 h 951469"/>
                    <a:gd name="connsiteX2" fmla="*/ 475216 w 950621"/>
                    <a:gd name="connsiteY2" fmla="*/ 0 h 951469"/>
                    <a:gd name="connsiteX3" fmla="*/ 950622 w 950621"/>
                    <a:gd name="connsiteY3" fmla="*/ 475735 h 951469"/>
                    <a:gd name="connsiteX4" fmla="*/ 475216 w 950621"/>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1"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grpSp>
        </p:grpSp>
        <p:sp>
          <p:nvSpPr>
            <p:cNvPr id="24" name="Freeform: Shape 60">
              <a:extLst>
                <a:ext uri="{FF2B5EF4-FFF2-40B4-BE49-F238E27FC236}">
                  <a16:creationId xmlns:a16="http://schemas.microsoft.com/office/drawing/2014/main" id="{37EB7303-AC47-7A48-8293-D03158FD40C5}"/>
                </a:ext>
              </a:extLst>
            </p:cNvPr>
            <p:cNvSpPr/>
            <p:nvPr/>
          </p:nvSpPr>
          <p:spPr>
            <a:xfrm>
              <a:off x="9436466" y="874477"/>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1</a:t>
              </a:r>
            </a:p>
          </p:txBody>
        </p:sp>
        <p:sp>
          <p:nvSpPr>
            <p:cNvPr id="25" name="Freeform: Shape 60">
              <a:extLst>
                <a:ext uri="{FF2B5EF4-FFF2-40B4-BE49-F238E27FC236}">
                  <a16:creationId xmlns:a16="http://schemas.microsoft.com/office/drawing/2014/main" id="{4DD906F3-5DEC-1E4F-80EE-9D60E51EF65B}"/>
                </a:ext>
              </a:extLst>
            </p:cNvPr>
            <p:cNvSpPr/>
            <p:nvPr/>
          </p:nvSpPr>
          <p:spPr>
            <a:xfrm>
              <a:off x="9443112" y="185586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2</a:t>
              </a:r>
            </a:p>
          </p:txBody>
        </p:sp>
        <p:sp>
          <p:nvSpPr>
            <p:cNvPr id="26" name="Freeform: Shape 60">
              <a:extLst>
                <a:ext uri="{FF2B5EF4-FFF2-40B4-BE49-F238E27FC236}">
                  <a16:creationId xmlns:a16="http://schemas.microsoft.com/office/drawing/2014/main" id="{E12A1F30-0E0E-AD4A-B6AA-6DBD49FC59E7}"/>
                </a:ext>
              </a:extLst>
            </p:cNvPr>
            <p:cNvSpPr/>
            <p:nvPr/>
          </p:nvSpPr>
          <p:spPr>
            <a:xfrm>
              <a:off x="9444484" y="282144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3</a:t>
              </a:r>
            </a:p>
          </p:txBody>
        </p:sp>
        <p:sp>
          <p:nvSpPr>
            <p:cNvPr id="27" name="Freeform: Shape 60">
              <a:extLst>
                <a:ext uri="{FF2B5EF4-FFF2-40B4-BE49-F238E27FC236}">
                  <a16:creationId xmlns:a16="http://schemas.microsoft.com/office/drawing/2014/main" id="{29266CC2-B6A1-E44B-9588-DABCED59073C}"/>
                </a:ext>
              </a:extLst>
            </p:cNvPr>
            <p:cNvSpPr/>
            <p:nvPr/>
          </p:nvSpPr>
          <p:spPr>
            <a:xfrm>
              <a:off x="9443112" y="3796594"/>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b="1" kern="1200">
                  <a:gradFill>
                    <a:gsLst>
                      <a:gs pos="0">
                        <a:srgbClr val="596A92"/>
                      </a:gs>
                      <a:gs pos="100000">
                        <a:srgbClr val="924C6C"/>
                      </a:gs>
                    </a:gsLst>
                    <a:lin ang="5400000" scaled="1"/>
                  </a:gradFill>
                </a:rPr>
                <a:t>STEP 4</a:t>
              </a:r>
            </a:p>
          </p:txBody>
        </p:sp>
        <p:sp>
          <p:nvSpPr>
            <p:cNvPr id="28" name="Freeform: Shape 60">
              <a:extLst>
                <a:ext uri="{FF2B5EF4-FFF2-40B4-BE49-F238E27FC236}">
                  <a16:creationId xmlns:a16="http://schemas.microsoft.com/office/drawing/2014/main" id="{31DDD9D7-F8E0-4B4B-8668-97A578254AAD}"/>
                </a:ext>
              </a:extLst>
            </p:cNvPr>
            <p:cNvSpPr/>
            <p:nvPr/>
          </p:nvSpPr>
          <p:spPr>
            <a:xfrm>
              <a:off x="9433770" y="4756683"/>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5</a:t>
              </a:r>
            </a:p>
          </p:txBody>
        </p:sp>
        <p:sp>
          <p:nvSpPr>
            <p:cNvPr id="29" name="Isosceles Triangle 81">
              <a:extLst>
                <a:ext uri="{FF2B5EF4-FFF2-40B4-BE49-F238E27FC236}">
                  <a16:creationId xmlns:a16="http://schemas.microsoft.com/office/drawing/2014/main" id="{C7D71131-AC83-324F-AC68-441D924B74D3}"/>
                </a:ext>
              </a:extLst>
            </p:cNvPr>
            <p:cNvSpPr/>
            <p:nvPr/>
          </p:nvSpPr>
          <p:spPr>
            <a:xfrm rot="10800000">
              <a:off x="10726727" y="155780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0" name="Isosceles Triangle 81">
              <a:extLst>
                <a:ext uri="{FF2B5EF4-FFF2-40B4-BE49-F238E27FC236}">
                  <a16:creationId xmlns:a16="http://schemas.microsoft.com/office/drawing/2014/main" id="{7590A32C-1696-F441-8029-ECAEEDF08DD2}"/>
                </a:ext>
              </a:extLst>
            </p:cNvPr>
            <p:cNvSpPr/>
            <p:nvPr/>
          </p:nvSpPr>
          <p:spPr>
            <a:xfrm rot="10800000">
              <a:off x="10726727" y="2532055"/>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1" name="Isosceles Triangle 81">
              <a:extLst>
                <a:ext uri="{FF2B5EF4-FFF2-40B4-BE49-F238E27FC236}">
                  <a16:creationId xmlns:a16="http://schemas.microsoft.com/office/drawing/2014/main" id="{BA598F9C-E500-8C42-B46A-B8198C731AEC}"/>
                </a:ext>
              </a:extLst>
            </p:cNvPr>
            <p:cNvSpPr/>
            <p:nvPr/>
          </p:nvSpPr>
          <p:spPr>
            <a:xfrm rot="10800000">
              <a:off x="10733870" y="3504717"/>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2" name="Isosceles Triangle 81">
              <a:extLst>
                <a:ext uri="{FF2B5EF4-FFF2-40B4-BE49-F238E27FC236}">
                  <a16:creationId xmlns:a16="http://schemas.microsoft.com/office/drawing/2014/main" id="{73BE8346-F678-B344-BFC7-6F200F4EFFC5}"/>
                </a:ext>
              </a:extLst>
            </p:cNvPr>
            <p:cNvSpPr/>
            <p:nvPr/>
          </p:nvSpPr>
          <p:spPr>
            <a:xfrm rot="10800000">
              <a:off x="10733870" y="449354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grpSp>
      <p:sp>
        <p:nvSpPr>
          <p:cNvPr id="53" name="Rectangle 52">
            <a:extLst>
              <a:ext uri="{FF2B5EF4-FFF2-40B4-BE49-F238E27FC236}">
                <a16:creationId xmlns:a16="http://schemas.microsoft.com/office/drawing/2014/main" id="{A81168A7-168D-8149-A0D6-85B7F736E359}"/>
              </a:ext>
            </a:extLst>
          </p:cNvPr>
          <p:cNvSpPr/>
          <p:nvPr/>
        </p:nvSpPr>
        <p:spPr>
          <a:xfrm>
            <a:off x="528321" y="5820802"/>
            <a:ext cx="11213006" cy="590158"/>
          </a:xfrm>
          <a:prstGeom prst="rect">
            <a:avLst/>
          </a:prstGeom>
          <a:gradFill>
            <a:gsLst>
              <a:gs pos="24000">
                <a:schemeClr val="accent6">
                  <a:alpha val="10000"/>
                </a:schemeClr>
              </a:gs>
              <a:gs pos="84000">
                <a:schemeClr val="accent5">
                  <a:alpha val="1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gradFill>
                  <a:gsLst>
                    <a:gs pos="24000">
                      <a:schemeClr val="accent6"/>
                    </a:gs>
                    <a:gs pos="84000">
                      <a:schemeClr val="accent5"/>
                    </a:gs>
                  </a:gsLst>
                  <a:lin ang="21594000" scaled="0"/>
                </a:gradFill>
              </a:rPr>
              <a:t> The </a:t>
            </a:r>
            <a:r>
              <a:rPr lang="en-AU" sz="1400" b="1" i="1">
                <a:gradFill>
                  <a:gsLst>
                    <a:gs pos="24000">
                      <a:schemeClr val="accent6"/>
                    </a:gs>
                    <a:gs pos="84000">
                      <a:schemeClr val="accent5"/>
                    </a:gs>
                  </a:gsLst>
                  <a:lin ang="21594000" scaled="0"/>
                </a:gradFill>
              </a:rPr>
              <a:t>‘More Good Days’</a:t>
            </a:r>
            <a:r>
              <a:rPr lang="en-AU" sz="1400" b="1">
                <a:gradFill>
                  <a:gsLst>
                    <a:gs pos="24000">
                      <a:schemeClr val="accent6"/>
                    </a:gs>
                    <a:gs pos="84000">
                      <a:schemeClr val="accent5"/>
                    </a:gs>
                  </a:gsLst>
                  <a:lin ang="21594000" scaled="0"/>
                </a:gradFill>
              </a:rPr>
              <a:t> Toolkit &gt; CHSP Responsibilities</a:t>
            </a:r>
            <a:r>
              <a:rPr lang="en-AU" sz="1400">
                <a:gradFill>
                  <a:gsLst>
                    <a:gs pos="24000">
                      <a:schemeClr val="accent6"/>
                    </a:gs>
                    <a:gs pos="84000">
                      <a:schemeClr val="accent5"/>
                    </a:gs>
                  </a:gsLst>
                  <a:lin ang="21594000" scaled="0"/>
                </a:gradFill>
              </a:rPr>
              <a:t> </a:t>
            </a:r>
            <a:r>
              <a:rPr lang="en-AU" sz="1400" b="1">
                <a:gradFill>
                  <a:gsLst>
                    <a:gs pos="24000">
                      <a:schemeClr val="accent6"/>
                    </a:gs>
                    <a:gs pos="84000">
                      <a:schemeClr val="accent5"/>
                    </a:gs>
                  </a:gsLst>
                  <a:lin ang="21594000" scaled="0"/>
                </a:gradFill>
              </a:rPr>
              <a:t>section</a:t>
            </a:r>
            <a:r>
              <a:rPr lang="en-AU" sz="1400">
                <a:gradFill>
                  <a:gsLst>
                    <a:gs pos="24000">
                      <a:schemeClr val="accent6"/>
                    </a:gs>
                    <a:gs pos="84000">
                      <a:schemeClr val="accent5"/>
                    </a:gs>
                  </a:gsLst>
                  <a:lin ang="21594000" scaled="0"/>
                </a:gradFill>
              </a:rPr>
              <a:t> provides a useful survey that could be used to </a:t>
            </a:r>
            <a:br>
              <a:rPr lang="en-AU" sz="1400">
                <a:gradFill>
                  <a:gsLst>
                    <a:gs pos="24000">
                      <a:schemeClr val="accent6"/>
                    </a:gs>
                    <a:gs pos="84000">
                      <a:schemeClr val="accent5"/>
                    </a:gs>
                  </a:gsLst>
                  <a:lin ang="21594000" scaled="0"/>
                </a:gradFill>
              </a:rPr>
            </a:br>
            <a:r>
              <a:rPr lang="en-AU" sz="1400">
                <a:gradFill>
                  <a:gsLst>
                    <a:gs pos="24000">
                      <a:schemeClr val="accent6"/>
                    </a:gs>
                    <a:gs pos="84000">
                      <a:schemeClr val="accent5"/>
                    </a:gs>
                  </a:gsLst>
                  <a:lin ang="21594000" scaled="0"/>
                </a:gradFill>
              </a:rPr>
              <a:t>baseline and measure success over the course of your organisation’s change journey. </a:t>
            </a:r>
          </a:p>
        </p:txBody>
      </p:sp>
      <p:sp>
        <p:nvSpPr>
          <p:cNvPr id="54" name="Rectangle 53" descr="identify how you will measure your success" title="step 4">
            <a:extLst>
              <a:ext uri="{FF2B5EF4-FFF2-40B4-BE49-F238E27FC236}">
                <a16:creationId xmlns:a16="http://schemas.microsoft.com/office/drawing/2014/main" id="{8E421F2D-91A2-EC48-9786-69F78616E086}"/>
              </a:ext>
            </a:extLst>
          </p:cNvPr>
          <p:cNvSpPr/>
          <p:nvPr/>
        </p:nvSpPr>
        <p:spPr>
          <a:xfrm>
            <a:off x="528321" y="5831394"/>
            <a:ext cx="114617" cy="57242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Slide Number Placeholder 4">
            <a:extLst>
              <a:ext uri="{FF2B5EF4-FFF2-40B4-BE49-F238E27FC236}">
                <a16:creationId xmlns:a16="http://schemas.microsoft.com/office/drawing/2014/main" id="{42CB2483-DBC7-41C0-8050-9887F53783FE}"/>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11</a:t>
            </a:fld>
            <a:endParaRPr lang="en-GB"/>
          </a:p>
        </p:txBody>
      </p:sp>
      <p:sp>
        <p:nvSpPr>
          <p:cNvPr id="2" name="Title 1"/>
          <p:cNvSpPr>
            <a:spLocks noGrp="1"/>
          </p:cNvSpPr>
          <p:nvPr>
            <p:ph type="title"/>
          </p:nvPr>
        </p:nvSpPr>
        <p:spPr>
          <a:xfrm>
            <a:off x="416708" y="413869"/>
            <a:ext cx="6644148" cy="1325563"/>
          </a:xfrm>
        </p:spPr>
        <p:txBody>
          <a:bodyPr>
            <a:normAutofit fontScale="90000"/>
          </a:bodyPr>
          <a:lstStyle/>
          <a:p>
            <a:r>
              <a:rPr lang="en-GB" sz="3200" b="1" cap="all" spc="100" dirty="0">
                <a:gradFill>
                  <a:gsLst>
                    <a:gs pos="24000">
                      <a:schemeClr val="accent6"/>
                    </a:gs>
                    <a:gs pos="84000">
                      <a:schemeClr val="accent5"/>
                    </a:gs>
                  </a:gsLst>
                  <a:lin ang="21594000" scaled="0"/>
                </a:gradFill>
              </a:rPr>
              <a:t>STEP 4 </a:t>
            </a:r>
            <a:r>
              <a:rPr lang="en-GB" sz="3200" cap="all" spc="100" dirty="0">
                <a:gradFill>
                  <a:gsLst>
                    <a:gs pos="24000">
                      <a:schemeClr val="accent6"/>
                    </a:gs>
                    <a:gs pos="84000">
                      <a:schemeClr val="accent5"/>
                    </a:gs>
                  </a:gsLst>
                  <a:lin ang="21594000" scaled="0"/>
                </a:gradFill>
              </a:rPr>
              <a:t>– IDENTIFY HOW YOU WILL MEASURE </a:t>
            </a:r>
            <a:r>
              <a:rPr lang="en-GB" sz="3200" cap="all" spc="100" dirty="0">
                <a:gradFill>
                  <a:gsLst>
                    <a:gs pos="50000">
                      <a:schemeClr val="accent6"/>
                    </a:gs>
                    <a:gs pos="100000">
                      <a:schemeClr val="accent6"/>
                    </a:gs>
                  </a:gsLst>
                  <a:lin ang="21594000" scaled="0"/>
                </a:gradFill>
              </a:rPr>
              <a:t>YOUR SUCCESS </a:t>
            </a:r>
            <a:r>
              <a:rPr lang="en-AU" sz="3200" cap="all" spc="100" dirty="0">
                <a:gradFill>
                  <a:gsLst>
                    <a:gs pos="50000">
                      <a:schemeClr val="accent6"/>
                    </a:gs>
                    <a:gs pos="100000">
                      <a:schemeClr val="accent6"/>
                    </a:gs>
                  </a:gsLst>
                  <a:lin ang="21594000" scaled="0"/>
                </a:gradFill>
              </a:rPr>
              <a:t/>
            </a:r>
            <a:br>
              <a:rPr lang="en-AU" sz="3200" cap="all" spc="100" dirty="0">
                <a:gradFill>
                  <a:gsLst>
                    <a:gs pos="50000">
                      <a:schemeClr val="accent6"/>
                    </a:gs>
                    <a:gs pos="100000">
                      <a:schemeClr val="accent6"/>
                    </a:gs>
                  </a:gsLst>
                  <a:lin ang="21594000" scaled="0"/>
                </a:gradFill>
              </a:rPr>
            </a:br>
            <a:endParaRPr lang="en-AU" sz="3200" dirty="0"/>
          </a:p>
        </p:txBody>
      </p:sp>
    </p:spTree>
    <p:extLst>
      <p:ext uri="{BB962C8B-B14F-4D97-AF65-F5344CB8AC3E}">
        <p14:creationId xmlns:p14="http://schemas.microsoft.com/office/powerpoint/2010/main" val="3545423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C00631-E7F7-4C01-8473-17EC1C9D806D}"/>
              </a:ext>
            </a:extLst>
          </p:cNvPr>
          <p:cNvSpPr txBox="1"/>
          <p:nvPr/>
        </p:nvSpPr>
        <p:spPr>
          <a:xfrm>
            <a:off x="440770" y="1423543"/>
            <a:ext cx="8663860" cy="4026324"/>
          </a:xfrm>
          <a:prstGeom prst="rect">
            <a:avLst/>
          </a:prstGeom>
          <a:noFill/>
        </p:spPr>
        <p:txBody>
          <a:bodyPr wrap="square" rtlCol="0">
            <a:noAutofit/>
          </a:bodyPr>
          <a:lstStyle/>
          <a:p>
            <a:pPr>
              <a:lnSpc>
                <a:spcPts val="2020"/>
              </a:lnSpc>
              <a:spcAft>
                <a:spcPts val="600"/>
              </a:spcAft>
            </a:pPr>
            <a:r>
              <a:rPr lang="en-GB" sz="1400" dirty="0">
                <a:latin typeface="+mj-lt"/>
              </a:rPr>
              <a:t>As you work through the change management steps, you will start to form a picture of what needs to change and how you will enable the change.</a:t>
            </a:r>
          </a:p>
          <a:p>
            <a:pPr>
              <a:lnSpc>
                <a:spcPts val="2020"/>
              </a:lnSpc>
              <a:spcAft>
                <a:spcPts val="600"/>
              </a:spcAft>
            </a:pPr>
            <a:r>
              <a:rPr lang="en-GB" sz="1400" dirty="0">
                <a:latin typeface="+mj-lt"/>
              </a:rPr>
              <a:t>It is important to document the discussions from the change manage steps into a cohesive and structured plan.</a:t>
            </a:r>
            <a:br>
              <a:rPr lang="en-GB" sz="1400" dirty="0">
                <a:latin typeface="+mj-lt"/>
              </a:rPr>
            </a:br>
            <a:r>
              <a:rPr lang="en-GB" sz="1400" dirty="0">
                <a:latin typeface="+mj-lt"/>
              </a:rPr>
              <a:t>This will help you further clarify your thinking, and provide a formal and shared view </a:t>
            </a:r>
            <a:br>
              <a:rPr lang="en-GB" sz="1400" dirty="0">
                <a:latin typeface="+mj-lt"/>
              </a:rPr>
            </a:br>
            <a:r>
              <a:rPr lang="en-GB" sz="1400" dirty="0">
                <a:latin typeface="+mj-lt"/>
              </a:rPr>
              <a:t>of your change approach and activities.</a:t>
            </a:r>
          </a:p>
          <a:p>
            <a:pPr>
              <a:lnSpc>
                <a:spcPts val="2020"/>
              </a:lnSpc>
              <a:spcAft>
                <a:spcPts val="600"/>
              </a:spcAft>
            </a:pPr>
            <a:r>
              <a:rPr lang="en-GB" sz="1400" dirty="0">
                <a:latin typeface="+mj-lt"/>
              </a:rPr>
              <a:t>It is critical that a executive level change sponsor and a more operational level change manager is identified to be accountable for driving the change in your organisation.  </a:t>
            </a:r>
          </a:p>
          <a:p>
            <a:pPr>
              <a:lnSpc>
                <a:spcPts val="2020"/>
              </a:lnSpc>
              <a:spcAft>
                <a:spcPts val="600"/>
              </a:spcAft>
            </a:pPr>
            <a:r>
              <a:rPr lang="en-GB" sz="1400" dirty="0">
                <a:latin typeface="+mj-lt"/>
              </a:rPr>
              <a:t>To assist you with implementing W&amp;R in your organisation, a Change Management Plan has been developed, providing a high level template to help you capture your findings in a structured and cohesive document. </a:t>
            </a:r>
          </a:p>
          <a:p>
            <a:pPr>
              <a:lnSpc>
                <a:spcPts val="2020"/>
              </a:lnSpc>
              <a:spcAft>
                <a:spcPts val="600"/>
              </a:spcAft>
            </a:pPr>
            <a:r>
              <a:rPr lang="en-GB" sz="1400" dirty="0">
                <a:latin typeface="+mj-lt"/>
              </a:rPr>
              <a:t>Sample answers have also been provided to assist you in completing it quickly and effectively. </a:t>
            </a:r>
            <a:br>
              <a:rPr lang="en-GB" sz="1400" dirty="0">
                <a:latin typeface="+mj-lt"/>
              </a:rPr>
            </a:br>
            <a:r>
              <a:rPr lang="en-GB" sz="1400" dirty="0">
                <a:latin typeface="+mj-lt"/>
              </a:rPr>
              <a:t>It is important that you use the sample answers as a guideline, and adapt them to your organisation </a:t>
            </a:r>
            <a:br>
              <a:rPr lang="en-GB" sz="1400" dirty="0">
                <a:latin typeface="+mj-lt"/>
              </a:rPr>
            </a:br>
            <a:r>
              <a:rPr lang="en-GB" sz="1400" dirty="0">
                <a:latin typeface="+mj-lt"/>
              </a:rPr>
              <a:t>and situation.</a:t>
            </a:r>
          </a:p>
        </p:txBody>
      </p:sp>
      <p:grpSp>
        <p:nvGrpSpPr>
          <p:cNvPr id="16" name="Group 15" descr="Step 1: Identify change goal &#10;Step 2: Identify what needs to change&#10;Step 3: Identify how you will achieve the change &#10;stage 4: Identify how you will measure success &#10;Stage 5: Document your change activities (highlighted)">
            <a:extLst>
              <a:ext uri="{FF2B5EF4-FFF2-40B4-BE49-F238E27FC236}">
                <a16:creationId xmlns:a16="http://schemas.microsoft.com/office/drawing/2014/main" id="{08E2298E-4939-DF41-BBB2-5F374B8F8064}"/>
              </a:ext>
            </a:extLst>
          </p:cNvPr>
          <p:cNvGrpSpPr/>
          <p:nvPr/>
        </p:nvGrpSpPr>
        <p:grpSpPr>
          <a:xfrm>
            <a:off x="9385334" y="805528"/>
            <a:ext cx="2356003" cy="4686437"/>
            <a:chOff x="9385334" y="719800"/>
            <a:chExt cx="2356003" cy="4686437"/>
          </a:xfrm>
        </p:grpSpPr>
        <p:sp>
          <p:nvSpPr>
            <p:cNvPr id="17" name="Rectangle 16">
              <a:extLst>
                <a:ext uri="{FF2B5EF4-FFF2-40B4-BE49-F238E27FC236}">
                  <a16:creationId xmlns:a16="http://schemas.microsoft.com/office/drawing/2014/main" id="{91ECC39E-8351-DF42-BF73-96172EBE7B20}"/>
                </a:ext>
              </a:extLst>
            </p:cNvPr>
            <p:cNvSpPr/>
            <p:nvPr/>
          </p:nvSpPr>
          <p:spPr>
            <a:xfrm>
              <a:off x="9824907" y="739101"/>
              <a:ext cx="1916430" cy="740290"/>
            </a:xfrm>
            <a:prstGeom prst="rect">
              <a:avLst/>
            </a:prstGeom>
            <a:solidFill>
              <a:schemeClr val="bg1"/>
            </a:solid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sz="1200" i="1">
                  <a:gradFill>
                    <a:gsLst>
                      <a:gs pos="0">
                        <a:schemeClr val="accent6"/>
                      </a:gs>
                      <a:gs pos="100000">
                        <a:schemeClr val="accent5"/>
                      </a:gs>
                    </a:gsLst>
                    <a:lin ang="0" scaled="1"/>
                  </a:gradFill>
                </a:rPr>
                <a:t>Identify change goals </a:t>
              </a:r>
              <a:endParaRPr lang="en-AU" sz="1200" i="1">
                <a:gradFill>
                  <a:gsLst>
                    <a:gs pos="0">
                      <a:schemeClr val="accent6"/>
                    </a:gs>
                    <a:gs pos="100000">
                      <a:schemeClr val="accent5"/>
                    </a:gs>
                  </a:gsLst>
                  <a:lin ang="0" scaled="1"/>
                </a:gradFill>
              </a:endParaRPr>
            </a:p>
          </p:txBody>
        </p:sp>
        <p:sp>
          <p:nvSpPr>
            <p:cNvPr id="18" name="Rectangle 17">
              <a:extLst>
                <a:ext uri="{FF2B5EF4-FFF2-40B4-BE49-F238E27FC236}">
                  <a16:creationId xmlns:a16="http://schemas.microsoft.com/office/drawing/2014/main" id="{1A7D1E0A-DFD7-CD44-BB55-E9B74E833660}"/>
                </a:ext>
              </a:extLst>
            </p:cNvPr>
            <p:cNvSpPr/>
            <p:nvPr/>
          </p:nvSpPr>
          <p:spPr>
            <a:xfrm>
              <a:off x="9768633" y="4654294"/>
              <a:ext cx="1972693" cy="740290"/>
            </a:xfrm>
            <a:prstGeom prst="rect">
              <a:avLst/>
            </a:prstGeom>
            <a:gradFill flip="none" rotWithShape="1">
              <a:gsLst>
                <a:gs pos="0">
                  <a:schemeClr val="accent6"/>
                </a:gs>
                <a:gs pos="100000">
                  <a:schemeClr val="accent5"/>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b="1">
                  <a:solidFill>
                    <a:schemeClr val="bg1"/>
                  </a:solidFill>
                </a:rPr>
                <a:t>Document your</a:t>
              </a:r>
              <a:br>
                <a:rPr lang="en-GB" sz="1200" b="1">
                  <a:solidFill>
                    <a:schemeClr val="bg1"/>
                  </a:solidFill>
                </a:rPr>
              </a:br>
              <a:r>
                <a:rPr lang="en-GB" sz="1200" b="1">
                  <a:solidFill>
                    <a:schemeClr val="bg1"/>
                  </a:solidFill>
                </a:rPr>
                <a:t>change activities</a:t>
              </a:r>
              <a:endParaRPr lang="en-AU" sz="1200" b="1">
                <a:solidFill>
                  <a:schemeClr val="bg1"/>
                </a:solidFill>
              </a:endParaRPr>
            </a:p>
          </p:txBody>
        </p:sp>
        <p:sp>
          <p:nvSpPr>
            <p:cNvPr id="19" name="Rectangle 18">
              <a:extLst>
                <a:ext uri="{FF2B5EF4-FFF2-40B4-BE49-F238E27FC236}">
                  <a16:creationId xmlns:a16="http://schemas.microsoft.com/office/drawing/2014/main" id="{604FC7D0-64C7-9843-ABC7-439FB121B05C}"/>
                </a:ext>
              </a:extLst>
            </p:cNvPr>
            <p:cNvSpPr/>
            <p:nvPr/>
          </p:nvSpPr>
          <p:spPr>
            <a:xfrm>
              <a:off x="9816529" y="3672174"/>
              <a:ext cx="1924799" cy="740290"/>
            </a:xfrm>
            <a:prstGeom prst="rect">
              <a:avLst/>
            </a:prstGeom>
            <a:solidFill>
              <a:schemeClr val="bg1"/>
            </a:solidFill>
            <a:ln>
              <a:gradFill flip="none" rotWithShape="1">
                <a:gsLst>
                  <a:gs pos="0">
                    <a:schemeClr val="accent5"/>
                  </a:gs>
                  <a:gs pos="100000">
                    <a:schemeClr val="accent6"/>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5400000" scaled="1"/>
                  </a:gradFill>
                </a:rPr>
                <a:t>Identify how you will measure your success</a:t>
              </a:r>
              <a:endParaRPr lang="en-AU" sz="1200" i="1">
                <a:gradFill>
                  <a:gsLst>
                    <a:gs pos="0">
                      <a:schemeClr val="accent6"/>
                    </a:gs>
                    <a:gs pos="100000">
                      <a:schemeClr val="accent5"/>
                    </a:gs>
                  </a:gsLst>
                  <a:lin ang="5400000" scaled="1"/>
                </a:gradFill>
              </a:endParaRPr>
            </a:p>
          </p:txBody>
        </p:sp>
        <p:sp>
          <p:nvSpPr>
            <p:cNvPr id="20" name="Rectangle 19">
              <a:extLst>
                <a:ext uri="{FF2B5EF4-FFF2-40B4-BE49-F238E27FC236}">
                  <a16:creationId xmlns:a16="http://schemas.microsoft.com/office/drawing/2014/main" id="{3FD8E58B-BF56-004D-99DC-D714E63E3A28}"/>
                </a:ext>
              </a:extLst>
            </p:cNvPr>
            <p:cNvSpPr/>
            <p:nvPr/>
          </p:nvSpPr>
          <p:spPr>
            <a:xfrm>
              <a:off x="9871897" y="2692874"/>
              <a:ext cx="1869438" cy="740290"/>
            </a:xfrm>
            <a:prstGeom prst="rect">
              <a:avLst/>
            </a:prstGeom>
            <a:solidFill>
              <a:schemeClr val="bg1"/>
            </a:solidFill>
            <a:ln>
              <a:gradFill flip="none" rotWithShape="1">
                <a:gsLst>
                  <a:gs pos="0">
                    <a:schemeClr val="accent5"/>
                  </a:gs>
                  <a:gs pos="100000">
                    <a:schemeClr val="accent6"/>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5"/>
                      </a:gs>
                      <a:gs pos="100000">
                        <a:schemeClr val="accent6"/>
                      </a:gs>
                    </a:gsLst>
                    <a:lin ang="10800000" scaled="1"/>
                  </a:gradFill>
                </a:rPr>
                <a:t>Identify how you will achieve the change</a:t>
              </a:r>
              <a:endParaRPr lang="en-AU" sz="1200" i="1">
                <a:gradFill>
                  <a:gsLst>
                    <a:gs pos="0">
                      <a:schemeClr val="accent5"/>
                    </a:gs>
                    <a:gs pos="100000">
                      <a:schemeClr val="accent6"/>
                    </a:gs>
                  </a:gsLst>
                  <a:lin ang="10800000" scaled="1"/>
                </a:gradFill>
              </a:endParaRPr>
            </a:p>
          </p:txBody>
        </p:sp>
        <p:sp>
          <p:nvSpPr>
            <p:cNvPr id="21" name="Rectangle 20">
              <a:extLst>
                <a:ext uri="{FF2B5EF4-FFF2-40B4-BE49-F238E27FC236}">
                  <a16:creationId xmlns:a16="http://schemas.microsoft.com/office/drawing/2014/main" id="{93792A1A-A52C-0D46-A39B-97F551982C6D}"/>
                </a:ext>
              </a:extLst>
            </p:cNvPr>
            <p:cNvSpPr/>
            <p:nvPr/>
          </p:nvSpPr>
          <p:spPr>
            <a:xfrm>
              <a:off x="9857609" y="1726850"/>
              <a:ext cx="1883728" cy="740290"/>
            </a:xfrm>
            <a:prstGeom prst="rect">
              <a:avLst/>
            </a:prstGeom>
            <a:solidFill>
              <a:schemeClr val="bg1"/>
            </a:solidFill>
            <a:ln>
              <a:gradFill flip="none" rotWithShape="1">
                <a:gsLst>
                  <a:gs pos="0">
                    <a:schemeClr val="accent6"/>
                  </a:gs>
                  <a:gs pos="99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99000">
                        <a:schemeClr val="accent5"/>
                      </a:gs>
                    </a:gsLst>
                    <a:lin ang="0" scaled="1"/>
                  </a:gradFill>
                </a:rPr>
                <a:t>Identify what</a:t>
              </a:r>
              <a:br>
                <a:rPr lang="en-GB" sz="1200" i="1">
                  <a:gradFill>
                    <a:gsLst>
                      <a:gs pos="0">
                        <a:schemeClr val="accent6"/>
                      </a:gs>
                      <a:gs pos="99000">
                        <a:schemeClr val="accent5"/>
                      </a:gs>
                    </a:gsLst>
                    <a:lin ang="0" scaled="1"/>
                  </a:gradFill>
                </a:rPr>
              </a:br>
              <a:r>
                <a:rPr lang="en-GB" sz="1200" i="1">
                  <a:gradFill>
                    <a:gsLst>
                      <a:gs pos="0">
                        <a:schemeClr val="accent6"/>
                      </a:gs>
                      <a:gs pos="99000">
                        <a:schemeClr val="accent5"/>
                      </a:gs>
                    </a:gsLst>
                    <a:lin ang="0" scaled="1"/>
                  </a:gradFill>
                </a:rPr>
                <a:t>needs to change</a:t>
              </a:r>
              <a:endParaRPr lang="en-AU" sz="1200" i="1">
                <a:gradFill>
                  <a:gsLst>
                    <a:gs pos="0">
                      <a:schemeClr val="accent6"/>
                    </a:gs>
                    <a:gs pos="99000">
                      <a:schemeClr val="accent5"/>
                    </a:gs>
                  </a:gsLst>
                  <a:lin ang="0" scaled="1"/>
                </a:gradFill>
              </a:endParaRPr>
            </a:p>
          </p:txBody>
        </p:sp>
        <p:grpSp>
          <p:nvGrpSpPr>
            <p:cNvPr id="22" name="Group 21">
              <a:extLst>
                <a:ext uri="{FF2B5EF4-FFF2-40B4-BE49-F238E27FC236}">
                  <a16:creationId xmlns:a16="http://schemas.microsoft.com/office/drawing/2014/main" id="{DAD7A674-1D84-C444-9FDF-C72E80DD505D}"/>
                </a:ext>
              </a:extLst>
            </p:cNvPr>
            <p:cNvGrpSpPr/>
            <p:nvPr/>
          </p:nvGrpSpPr>
          <p:grpSpPr>
            <a:xfrm>
              <a:off x="9385334" y="719800"/>
              <a:ext cx="770880" cy="4686437"/>
              <a:chOff x="8586896" y="775757"/>
              <a:chExt cx="770880" cy="4686437"/>
            </a:xfrm>
          </p:grpSpPr>
          <p:grpSp>
            <p:nvGrpSpPr>
              <p:cNvPr id="32" name="Group 31">
                <a:extLst>
                  <a:ext uri="{FF2B5EF4-FFF2-40B4-BE49-F238E27FC236}">
                    <a16:creationId xmlns:a16="http://schemas.microsoft.com/office/drawing/2014/main" id="{C0AB57F0-1A7D-784F-837F-ECC308FADCFC}"/>
                  </a:ext>
                </a:extLst>
              </p:cNvPr>
              <p:cNvGrpSpPr/>
              <p:nvPr/>
            </p:nvGrpSpPr>
            <p:grpSpPr>
              <a:xfrm>
                <a:off x="8586896" y="775757"/>
                <a:ext cx="770880" cy="1296714"/>
                <a:chOff x="9417882" y="719800"/>
                <a:chExt cx="770880" cy="1296714"/>
              </a:xfrm>
              <a:gradFill flip="none" rotWithShape="1">
                <a:gsLst>
                  <a:gs pos="0">
                    <a:srgbClr val="596A92"/>
                  </a:gs>
                  <a:gs pos="100000">
                    <a:srgbClr val="924C6C"/>
                  </a:gs>
                </a:gsLst>
                <a:lin ang="5400000" scaled="1"/>
                <a:tileRect/>
              </a:gradFill>
            </p:grpSpPr>
            <p:sp>
              <p:nvSpPr>
                <p:cNvPr id="50" name="Freeform 49">
                  <a:extLst>
                    <a:ext uri="{FF2B5EF4-FFF2-40B4-BE49-F238E27FC236}">
                      <a16:creationId xmlns:a16="http://schemas.microsoft.com/office/drawing/2014/main" id="{A5E210F7-4EA4-3C4A-9BAE-3F34991CF59A}"/>
                    </a:ext>
                  </a:extLst>
                </p:cNvPr>
                <p:cNvSpPr/>
                <p:nvPr/>
              </p:nvSpPr>
              <p:spPr>
                <a:xfrm rot="5400000">
                  <a:off x="9393474" y="1360153"/>
                  <a:ext cx="819692" cy="493029"/>
                </a:xfrm>
                <a:custGeom>
                  <a:avLst/>
                  <a:gdLst>
                    <a:gd name="connsiteX0" fmla="*/ 1111819 w 1111818"/>
                    <a:gd name="connsiteY0" fmla="*/ 348707 h 696652"/>
                    <a:gd name="connsiteX1" fmla="*/ 858700 w 1111818"/>
                    <a:gd name="connsiteY1" fmla="*/ 0 h 696652"/>
                    <a:gd name="connsiteX2" fmla="*/ 555909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09" y="200730"/>
                      </a:cubicBezTo>
                      <a:cubicBezTo>
                        <a:pt x="444195" y="200730"/>
                        <a:pt x="340092" y="122076"/>
                        <a:pt x="253119" y="0"/>
                      </a:cubicBezTo>
                      <a:cubicBezTo>
                        <a:pt x="100677" y="74084"/>
                        <a:pt x="0" y="202635"/>
                        <a:pt x="0" y="348707"/>
                      </a:cubicBezTo>
                      <a:cubicBezTo>
                        <a:pt x="0" y="494398"/>
                        <a:pt x="100296" y="622378"/>
                        <a:pt x="251786"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flip="none" rotWithShape="1">
                  <a:gsLst>
                    <a:gs pos="0">
                      <a:schemeClr val="accent6"/>
                    </a:gs>
                    <a:gs pos="100000">
                      <a:schemeClr val="accent5"/>
                    </a:gs>
                  </a:gsLst>
                  <a:lin ang="16200000" scaled="1"/>
                  <a:tileRect/>
                </a:gradFill>
                <a:ln w="19030"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E6FF8B0-60A7-6143-80C8-F369B5FA41B3}"/>
                    </a:ext>
                  </a:extLst>
                </p:cNvPr>
                <p:cNvSpPr/>
                <p:nvPr/>
              </p:nvSpPr>
              <p:spPr>
                <a:xfrm rot="5400000">
                  <a:off x="9402069" y="735613"/>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275"/>
                        <a:pt x="159436" y="159546"/>
                      </a:cubicBezTo>
                      <a:cubicBezTo>
                        <a:pt x="372018" y="-53182"/>
                        <a:pt x="716678" y="-53182"/>
                        <a:pt x="929069" y="159546"/>
                      </a:cubicBezTo>
                      <a:cubicBezTo>
                        <a:pt x="1141651" y="372275"/>
                        <a:pt x="1141651" y="717173"/>
                        <a:pt x="929069" y="929711"/>
                      </a:cubicBezTo>
                      <a:cubicBezTo>
                        <a:pt x="716488" y="1142439"/>
                        <a:pt x="371827" y="1142439"/>
                        <a:pt x="159436" y="929711"/>
                      </a:cubicBezTo>
                      <a:close/>
                    </a:path>
                  </a:pathLst>
                </a:custGeom>
                <a:solidFill>
                  <a:schemeClr val="bg1"/>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DAEB6D87-4461-B94B-A091-B60B63949174}"/>
                  </a:ext>
                </a:extLst>
              </p:cNvPr>
              <p:cNvGrpSpPr/>
              <p:nvPr/>
            </p:nvGrpSpPr>
            <p:grpSpPr>
              <a:xfrm>
                <a:off x="8586896" y="1746705"/>
                <a:ext cx="770880" cy="3715489"/>
                <a:chOff x="8586896" y="1746705"/>
                <a:chExt cx="770880" cy="3715489"/>
              </a:xfrm>
              <a:solidFill>
                <a:schemeClr val="bg1"/>
              </a:solidFill>
            </p:grpSpPr>
            <p:grpSp>
              <p:nvGrpSpPr>
                <p:cNvPr id="40" name="Group 39">
                  <a:extLst>
                    <a:ext uri="{FF2B5EF4-FFF2-40B4-BE49-F238E27FC236}">
                      <a16:creationId xmlns:a16="http://schemas.microsoft.com/office/drawing/2014/main" id="{BCE79B4F-D64A-B344-977C-86D19042481A}"/>
                    </a:ext>
                  </a:extLst>
                </p:cNvPr>
                <p:cNvGrpSpPr/>
                <p:nvPr/>
              </p:nvGrpSpPr>
              <p:grpSpPr>
                <a:xfrm>
                  <a:off x="8586896" y="1746705"/>
                  <a:ext cx="770880" cy="1296714"/>
                  <a:chOff x="9417882" y="1690748"/>
                  <a:chExt cx="770880" cy="1296714"/>
                </a:xfrm>
                <a:grpFill/>
              </p:grpSpPr>
              <p:sp>
                <p:nvSpPr>
                  <p:cNvPr id="48" name="Freeform 47">
                    <a:extLst>
                      <a:ext uri="{FF2B5EF4-FFF2-40B4-BE49-F238E27FC236}">
                        <a16:creationId xmlns:a16="http://schemas.microsoft.com/office/drawing/2014/main" id="{6A9BE6EF-2422-CF44-87CE-DABE2B5B7089}"/>
                      </a:ext>
                    </a:extLst>
                  </p:cNvPr>
                  <p:cNvSpPr/>
                  <p:nvPr/>
                </p:nvSpPr>
                <p:spPr>
                  <a:xfrm rot="5400000">
                    <a:off x="9393474" y="2331101"/>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7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0C425EB-CA06-C544-A674-1C2E4B2B0628}"/>
                      </a:ext>
                    </a:extLst>
                  </p:cNvPr>
                  <p:cNvSpPr/>
                  <p:nvPr/>
                </p:nvSpPr>
                <p:spPr>
                  <a:xfrm rot="5400000">
                    <a:off x="9402069" y="1706561"/>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7" y="1142439"/>
                          <a:pt x="372018" y="1142439"/>
                          <a:pt x="159436" y="929711"/>
                        </a:cubicBezTo>
                        <a:close/>
                      </a:path>
                    </a:pathLst>
                  </a:custGeom>
                  <a:solidFill>
                    <a:schemeClr val="bg1"/>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FCD94C25-068D-5045-B429-33F4E44094F1}"/>
                    </a:ext>
                  </a:extLst>
                </p:cNvPr>
                <p:cNvGrpSpPr/>
                <p:nvPr/>
              </p:nvGrpSpPr>
              <p:grpSpPr>
                <a:xfrm>
                  <a:off x="8586896" y="2717653"/>
                  <a:ext cx="770880" cy="1296714"/>
                  <a:chOff x="9417882" y="2661696"/>
                  <a:chExt cx="770880" cy="1296714"/>
                </a:xfrm>
                <a:grpFill/>
              </p:grpSpPr>
              <p:sp>
                <p:nvSpPr>
                  <p:cNvPr id="46" name="Freeform 45">
                    <a:extLst>
                      <a:ext uri="{FF2B5EF4-FFF2-40B4-BE49-F238E27FC236}">
                        <a16:creationId xmlns:a16="http://schemas.microsoft.com/office/drawing/2014/main" id="{8F3F5E33-4124-E54D-8171-04044D01BE22}"/>
                      </a:ext>
                    </a:extLst>
                  </p:cNvPr>
                  <p:cNvSpPr/>
                  <p:nvPr/>
                </p:nvSpPr>
                <p:spPr>
                  <a:xfrm rot="5400000">
                    <a:off x="9393474" y="3302049"/>
                    <a:ext cx="819693" cy="493029"/>
                  </a:xfrm>
                  <a:custGeom>
                    <a:avLst/>
                    <a:gdLst>
                      <a:gd name="connsiteX0" fmla="*/ 1111819 w 1111819"/>
                      <a:gd name="connsiteY0" fmla="*/ 348707 h 696652"/>
                      <a:gd name="connsiteX1" fmla="*/ 858700 w 1111819"/>
                      <a:gd name="connsiteY1" fmla="*/ 0 h 696652"/>
                      <a:gd name="connsiteX2" fmla="*/ 555910 w 1111819"/>
                      <a:gd name="connsiteY2" fmla="*/ 200730 h 696652"/>
                      <a:gd name="connsiteX3" fmla="*/ 253119 w 1111819"/>
                      <a:gd name="connsiteY3" fmla="*/ 0 h 696652"/>
                      <a:gd name="connsiteX4" fmla="*/ 0 w 1111819"/>
                      <a:gd name="connsiteY4" fmla="*/ 348707 h 696652"/>
                      <a:gd name="connsiteX5" fmla="*/ 251787 w 1111819"/>
                      <a:gd name="connsiteY5" fmla="*/ 696652 h 696652"/>
                      <a:gd name="connsiteX6" fmla="*/ 556100 w 1111819"/>
                      <a:gd name="connsiteY6" fmla="*/ 494018 h 696652"/>
                      <a:gd name="connsiteX7" fmla="*/ 860413 w 1111819"/>
                      <a:gd name="connsiteY7" fmla="*/ 696652 h 696652"/>
                      <a:gd name="connsiteX8" fmla="*/ 1111819 w 1111819"/>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9"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74285DA-78CE-8B45-BD90-9D4DA696806C}"/>
                      </a:ext>
                    </a:extLst>
                  </p:cNvPr>
                  <p:cNvSpPr/>
                  <p:nvPr/>
                </p:nvSpPr>
                <p:spPr>
                  <a:xfrm rot="5400000">
                    <a:off x="9402069" y="2677509"/>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8" y="1142439"/>
                          <a:pt x="372018" y="1142439"/>
                          <a:pt x="159436" y="929711"/>
                        </a:cubicBezTo>
                        <a:close/>
                      </a:path>
                    </a:pathLst>
                  </a:custGeom>
                  <a:solidFill>
                    <a:schemeClr val="bg1"/>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22F3526D-4F9E-C548-B28B-2B27DA8BD5A0}"/>
                    </a:ext>
                  </a:extLst>
                </p:cNvPr>
                <p:cNvGrpSpPr/>
                <p:nvPr/>
              </p:nvGrpSpPr>
              <p:grpSpPr>
                <a:xfrm>
                  <a:off x="8586896" y="3688601"/>
                  <a:ext cx="770880" cy="1296713"/>
                  <a:chOff x="9417882" y="3632644"/>
                  <a:chExt cx="770880" cy="1296713"/>
                </a:xfrm>
                <a:grpFill/>
              </p:grpSpPr>
              <p:sp>
                <p:nvSpPr>
                  <p:cNvPr id="44" name="Freeform 43">
                    <a:extLst>
                      <a:ext uri="{FF2B5EF4-FFF2-40B4-BE49-F238E27FC236}">
                        <a16:creationId xmlns:a16="http://schemas.microsoft.com/office/drawing/2014/main" id="{A9F57929-F0DE-7045-9C41-B6A7A51AF9CA}"/>
                      </a:ext>
                    </a:extLst>
                  </p:cNvPr>
                  <p:cNvSpPr/>
                  <p:nvPr/>
                </p:nvSpPr>
                <p:spPr>
                  <a:xfrm rot="5400000">
                    <a:off x="9393474" y="4272996"/>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099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4" y="200730"/>
                          <a:pt x="340092" y="122076"/>
                          <a:pt x="253119" y="0"/>
                        </a:cubicBezTo>
                        <a:cubicBezTo>
                          <a:pt x="100676" y="74084"/>
                          <a:pt x="0" y="202635"/>
                          <a:pt x="0" y="348707"/>
                        </a:cubicBezTo>
                        <a:cubicBezTo>
                          <a:pt x="0" y="494398"/>
                          <a:pt x="100296" y="622378"/>
                          <a:pt x="251786" y="696652"/>
                        </a:cubicBezTo>
                        <a:cubicBezTo>
                          <a:pt x="339141" y="573624"/>
                          <a:pt x="443623" y="494018"/>
                          <a:pt x="556099" y="494018"/>
                        </a:cubicBezTo>
                        <a:cubicBezTo>
                          <a:pt x="668576" y="494018"/>
                          <a:pt x="772868" y="573624"/>
                          <a:pt x="860413" y="696652"/>
                        </a:cubicBezTo>
                        <a:cubicBezTo>
                          <a:pt x="101171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B384DFC-F491-7045-8369-9BB7A208D0F7}"/>
                      </a:ext>
                    </a:extLst>
                  </p:cNvPr>
                  <p:cNvSpPr/>
                  <p:nvPr/>
                </p:nvSpPr>
                <p:spPr>
                  <a:xfrm rot="5400000">
                    <a:off x="9402069" y="3648457"/>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678" y="1142439"/>
                          <a:pt x="372018" y="1142439"/>
                          <a:pt x="159436" y="929711"/>
                        </a:cubicBezTo>
                        <a:close/>
                      </a:path>
                    </a:pathLst>
                  </a:custGeom>
                  <a:solidFill>
                    <a:srgbClr val="FFFFFF"/>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F54C011E-D23F-7B4A-8D8D-B2485835C8F3}"/>
                    </a:ext>
                  </a:extLst>
                </p:cNvPr>
                <p:cNvSpPr/>
                <p:nvPr/>
              </p:nvSpPr>
              <p:spPr>
                <a:xfrm rot="5400000">
                  <a:off x="8571083" y="4675502"/>
                  <a:ext cx="802505" cy="770880"/>
                </a:xfrm>
                <a:custGeom>
                  <a:avLst/>
                  <a:gdLst>
                    <a:gd name="connsiteX0" fmla="*/ 929069 w 1088505"/>
                    <a:gd name="connsiteY0" fmla="*/ 929711 h 1089257"/>
                    <a:gd name="connsiteX1" fmla="*/ 159436 w 1088505"/>
                    <a:gd name="connsiteY1" fmla="*/ 929711 h 1089257"/>
                    <a:gd name="connsiteX2" fmla="*/ 159436 w 1088505"/>
                    <a:gd name="connsiteY2" fmla="*/ 159546 h 1089257"/>
                    <a:gd name="connsiteX3" fmla="*/ 929069 w 1088505"/>
                    <a:gd name="connsiteY3" fmla="*/ 159546 h 1089257"/>
                    <a:gd name="connsiteX4" fmla="*/ 929069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929069" y="929711"/>
                      </a:moveTo>
                      <a:cubicBezTo>
                        <a:pt x="716488" y="1142439"/>
                        <a:pt x="371827" y="1142439"/>
                        <a:pt x="159436" y="929711"/>
                      </a:cubicBezTo>
                      <a:cubicBezTo>
                        <a:pt x="-53145" y="716982"/>
                        <a:pt x="-53145" y="372084"/>
                        <a:pt x="159436" y="159546"/>
                      </a:cubicBezTo>
                      <a:cubicBezTo>
                        <a:pt x="372018" y="-53182"/>
                        <a:pt x="716678" y="-53182"/>
                        <a:pt x="929069" y="159546"/>
                      </a:cubicBezTo>
                      <a:cubicBezTo>
                        <a:pt x="1141651" y="372275"/>
                        <a:pt x="1141651" y="716982"/>
                        <a:pt x="929069" y="929711"/>
                      </a:cubicBezTo>
                      <a:close/>
                    </a:path>
                  </a:pathLst>
                </a:custGeom>
                <a:gradFill>
                  <a:gsLst>
                    <a:gs pos="100000">
                      <a:schemeClr val="accent5"/>
                    </a:gs>
                    <a:gs pos="0">
                      <a:schemeClr val="accent6"/>
                    </a:gs>
                  </a:gsLst>
                  <a:lin ang="16200000" scaled="1"/>
                </a:gradFill>
                <a:ln w="19030"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DACEF391-4B75-0D43-A448-3C067289338C}"/>
                  </a:ext>
                </a:extLst>
              </p:cNvPr>
              <p:cNvSpPr/>
              <p:nvPr/>
            </p:nvSpPr>
            <p:spPr>
              <a:xfrm rot="5400000">
                <a:off x="8619772" y="842584"/>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432" y="738360"/>
                      <a:pt x="737660" y="951469"/>
                      <a:pt x="475216" y="951469"/>
                    </a:cubicBezTo>
                    <a:close/>
                  </a:path>
                </a:pathLst>
              </a:custGeom>
              <a:solidFill>
                <a:srgbClr val="FFFFFF"/>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0275C6B2-7551-FC47-A5E7-E43BAE001805}"/>
                  </a:ext>
                </a:extLst>
              </p:cNvPr>
              <p:cNvGrpSpPr/>
              <p:nvPr/>
            </p:nvGrpSpPr>
            <p:grpSpPr>
              <a:xfrm>
                <a:off x="8633514" y="1799649"/>
                <a:ext cx="673366" cy="3613833"/>
                <a:chOff x="8633514" y="1799649"/>
                <a:chExt cx="673366" cy="3613833"/>
              </a:xfrm>
            </p:grpSpPr>
            <p:sp>
              <p:nvSpPr>
                <p:cNvPr id="36" name="Freeform 35">
                  <a:extLst>
                    <a:ext uri="{FF2B5EF4-FFF2-40B4-BE49-F238E27FC236}">
                      <a16:creationId xmlns:a16="http://schemas.microsoft.com/office/drawing/2014/main" id="{F74F410F-F198-484C-90EE-2F770A922254}"/>
                    </a:ext>
                  </a:extLst>
                </p:cNvPr>
                <p:cNvSpPr/>
                <p:nvPr/>
              </p:nvSpPr>
              <p:spPr>
                <a:xfrm rot="5400000">
                  <a:off x="8619772" y="1813391"/>
                  <a:ext cx="700850" cy="673366"/>
                </a:xfrm>
                <a:custGeom>
                  <a:avLst/>
                  <a:gdLst>
                    <a:gd name="connsiteX0" fmla="*/ 47540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40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406" y="951469"/>
                      </a:moveTo>
                      <a:cubicBezTo>
                        <a:pt x="212962" y="951469"/>
                        <a:pt x="0" y="738360"/>
                        <a:pt x="0" y="475735"/>
                      </a:cubicBezTo>
                      <a:cubicBezTo>
                        <a:pt x="0" y="213109"/>
                        <a:pt x="212772" y="0"/>
                        <a:pt x="475216" y="0"/>
                      </a:cubicBezTo>
                      <a:cubicBezTo>
                        <a:pt x="737660" y="0"/>
                        <a:pt x="950622" y="212919"/>
                        <a:pt x="950622" y="475735"/>
                      </a:cubicBezTo>
                      <a:cubicBezTo>
                        <a:pt x="950813" y="738360"/>
                        <a:pt x="737850" y="951469"/>
                        <a:pt x="47540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3FC9E83-F226-A448-81C7-DEAA28AF658F}"/>
                    </a:ext>
                  </a:extLst>
                </p:cNvPr>
                <p:cNvSpPr/>
                <p:nvPr/>
              </p:nvSpPr>
              <p:spPr>
                <a:xfrm rot="5400000">
                  <a:off x="8619772" y="2784479"/>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D125FE2-7930-1A46-9620-54E38DF9513D}"/>
                    </a:ext>
                  </a:extLst>
                </p:cNvPr>
                <p:cNvSpPr/>
                <p:nvPr/>
              </p:nvSpPr>
              <p:spPr>
                <a:xfrm rot="5400000">
                  <a:off x="8619772" y="3755427"/>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1"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B9F1E68-20CD-A74D-8E20-96A37FA07F0D}"/>
                    </a:ext>
                  </a:extLst>
                </p:cNvPr>
                <p:cNvSpPr/>
                <p:nvPr/>
              </p:nvSpPr>
              <p:spPr>
                <a:xfrm rot="5400000">
                  <a:off x="8619772" y="4726375"/>
                  <a:ext cx="700849" cy="673366"/>
                </a:xfrm>
                <a:custGeom>
                  <a:avLst/>
                  <a:gdLst>
                    <a:gd name="connsiteX0" fmla="*/ 475216 w 950621"/>
                    <a:gd name="connsiteY0" fmla="*/ 951469 h 951469"/>
                    <a:gd name="connsiteX1" fmla="*/ 0 w 950621"/>
                    <a:gd name="connsiteY1" fmla="*/ 475735 h 951469"/>
                    <a:gd name="connsiteX2" fmla="*/ 475216 w 950621"/>
                    <a:gd name="connsiteY2" fmla="*/ 0 h 951469"/>
                    <a:gd name="connsiteX3" fmla="*/ 950622 w 950621"/>
                    <a:gd name="connsiteY3" fmla="*/ 475735 h 951469"/>
                    <a:gd name="connsiteX4" fmla="*/ 475216 w 950621"/>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1"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grpSp>
        </p:grpSp>
        <p:sp>
          <p:nvSpPr>
            <p:cNvPr id="23" name="Freeform: Shape 60">
              <a:extLst>
                <a:ext uri="{FF2B5EF4-FFF2-40B4-BE49-F238E27FC236}">
                  <a16:creationId xmlns:a16="http://schemas.microsoft.com/office/drawing/2014/main" id="{F8169D23-0397-4E45-8321-531A4E1B625A}"/>
                </a:ext>
              </a:extLst>
            </p:cNvPr>
            <p:cNvSpPr/>
            <p:nvPr/>
          </p:nvSpPr>
          <p:spPr>
            <a:xfrm>
              <a:off x="9436466" y="874477"/>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1</a:t>
              </a:r>
            </a:p>
          </p:txBody>
        </p:sp>
        <p:sp>
          <p:nvSpPr>
            <p:cNvPr id="24" name="Freeform: Shape 60">
              <a:extLst>
                <a:ext uri="{FF2B5EF4-FFF2-40B4-BE49-F238E27FC236}">
                  <a16:creationId xmlns:a16="http://schemas.microsoft.com/office/drawing/2014/main" id="{531A723D-9E21-1848-951A-154AFDC0A5DD}"/>
                </a:ext>
              </a:extLst>
            </p:cNvPr>
            <p:cNvSpPr/>
            <p:nvPr/>
          </p:nvSpPr>
          <p:spPr>
            <a:xfrm>
              <a:off x="9443112" y="185586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2</a:t>
              </a:r>
            </a:p>
          </p:txBody>
        </p:sp>
        <p:sp>
          <p:nvSpPr>
            <p:cNvPr id="25" name="Freeform: Shape 60">
              <a:extLst>
                <a:ext uri="{FF2B5EF4-FFF2-40B4-BE49-F238E27FC236}">
                  <a16:creationId xmlns:a16="http://schemas.microsoft.com/office/drawing/2014/main" id="{0AA6E059-DEA8-B44C-8DA8-DA4842AF64E3}"/>
                </a:ext>
              </a:extLst>
            </p:cNvPr>
            <p:cNvSpPr/>
            <p:nvPr/>
          </p:nvSpPr>
          <p:spPr>
            <a:xfrm>
              <a:off x="9444484" y="282144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3</a:t>
              </a:r>
            </a:p>
          </p:txBody>
        </p:sp>
        <p:sp>
          <p:nvSpPr>
            <p:cNvPr id="26" name="Freeform: Shape 60">
              <a:extLst>
                <a:ext uri="{FF2B5EF4-FFF2-40B4-BE49-F238E27FC236}">
                  <a16:creationId xmlns:a16="http://schemas.microsoft.com/office/drawing/2014/main" id="{99F4F539-45F9-3A40-AE7D-F0BBD04A4051}"/>
                </a:ext>
              </a:extLst>
            </p:cNvPr>
            <p:cNvSpPr/>
            <p:nvPr/>
          </p:nvSpPr>
          <p:spPr>
            <a:xfrm>
              <a:off x="9443112" y="3796594"/>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4</a:t>
              </a:r>
            </a:p>
          </p:txBody>
        </p:sp>
        <p:sp>
          <p:nvSpPr>
            <p:cNvPr id="27" name="Freeform: Shape 60">
              <a:extLst>
                <a:ext uri="{FF2B5EF4-FFF2-40B4-BE49-F238E27FC236}">
                  <a16:creationId xmlns:a16="http://schemas.microsoft.com/office/drawing/2014/main" id="{3CABB2D4-7B15-1A4C-9770-8C461584F4F5}"/>
                </a:ext>
              </a:extLst>
            </p:cNvPr>
            <p:cNvSpPr/>
            <p:nvPr/>
          </p:nvSpPr>
          <p:spPr>
            <a:xfrm>
              <a:off x="9433770" y="4756683"/>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b="1" kern="1200">
                  <a:gradFill>
                    <a:gsLst>
                      <a:gs pos="0">
                        <a:srgbClr val="596A92"/>
                      </a:gs>
                      <a:gs pos="100000">
                        <a:srgbClr val="924C6C"/>
                      </a:gs>
                    </a:gsLst>
                    <a:lin ang="5400000" scaled="1"/>
                  </a:gradFill>
                </a:rPr>
                <a:t>STEP 5</a:t>
              </a:r>
            </a:p>
          </p:txBody>
        </p:sp>
        <p:sp>
          <p:nvSpPr>
            <p:cNvPr id="28" name="Isosceles Triangle 81">
              <a:extLst>
                <a:ext uri="{FF2B5EF4-FFF2-40B4-BE49-F238E27FC236}">
                  <a16:creationId xmlns:a16="http://schemas.microsoft.com/office/drawing/2014/main" id="{8DBBBDFA-F57F-084A-A80E-206687D5D01C}"/>
                </a:ext>
              </a:extLst>
            </p:cNvPr>
            <p:cNvSpPr/>
            <p:nvPr/>
          </p:nvSpPr>
          <p:spPr>
            <a:xfrm rot="10800000">
              <a:off x="10726727" y="155780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29" name="Isosceles Triangle 81">
              <a:extLst>
                <a:ext uri="{FF2B5EF4-FFF2-40B4-BE49-F238E27FC236}">
                  <a16:creationId xmlns:a16="http://schemas.microsoft.com/office/drawing/2014/main" id="{3CC29862-1C5F-2049-8D8F-ECC8F5B124DD}"/>
                </a:ext>
              </a:extLst>
            </p:cNvPr>
            <p:cNvSpPr/>
            <p:nvPr/>
          </p:nvSpPr>
          <p:spPr>
            <a:xfrm rot="10800000">
              <a:off x="10726727" y="2532055"/>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0" name="Isosceles Triangle 81">
              <a:extLst>
                <a:ext uri="{FF2B5EF4-FFF2-40B4-BE49-F238E27FC236}">
                  <a16:creationId xmlns:a16="http://schemas.microsoft.com/office/drawing/2014/main" id="{54BF60B2-7813-7F46-AAB4-36A9D31CAA22}"/>
                </a:ext>
              </a:extLst>
            </p:cNvPr>
            <p:cNvSpPr/>
            <p:nvPr/>
          </p:nvSpPr>
          <p:spPr>
            <a:xfrm rot="10800000">
              <a:off x="10733870" y="3504717"/>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31" name="Isosceles Triangle 81">
              <a:extLst>
                <a:ext uri="{FF2B5EF4-FFF2-40B4-BE49-F238E27FC236}">
                  <a16:creationId xmlns:a16="http://schemas.microsoft.com/office/drawing/2014/main" id="{D1E5164F-92F6-2B4B-A844-E52AC5FE29D8}"/>
                </a:ext>
              </a:extLst>
            </p:cNvPr>
            <p:cNvSpPr/>
            <p:nvPr/>
          </p:nvSpPr>
          <p:spPr>
            <a:xfrm rot="10800000">
              <a:off x="10733870" y="449354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grpSp>
      <p:sp>
        <p:nvSpPr>
          <p:cNvPr id="52" name="Slide Number Placeholder 4">
            <a:extLst>
              <a:ext uri="{FF2B5EF4-FFF2-40B4-BE49-F238E27FC236}">
                <a16:creationId xmlns:a16="http://schemas.microsoft.com/office/drawing/2014/main" id="{CF1052C8-7603-4E79-B04E-5693D1897E8D}"/>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12</a:t>
            </a:fld>
            <a:endParaRPr lang="en-GB"/>
          </a:p>
        </p:txBody>
      </p:sp>
      <p:sp>
        <p:nvSpPr>
          <p:cNvPr id="2" name="Title 1"/>
          <p:cNvSpPr>
            <a:spLocks noGrp="1"/>
          </p:cNvSpPr>
          <p:nvPr>
            <p:ph type="title"/>
          </p:nvPr>
        </p:nvSpPr>
        <p:spPr>
          <a:xfrm>
            <a:off x="440770" y="295280"/>
            <a:ext cx="10515600" cy="1325563"/>
          </a:xfrm>
        </p:spPr>
        <p:txBody>
          <a:bodyPr>
            <a:normAutofit/>
          </a:bodyPr>
          <a:lstStyle/>
          <a:p>
            <a:r>
              <a:rPr lang="en-GB" sz="3200" b="1" cap="all" spc="100" dirty="0">
                <a:gradFill>
                  <a:gsLst>
                    <a:gs pos="17000">
                      <a:schemeClr val="accent6"/>
                    </a:gs>
                    <a:gs pos="80000">
                      <a:schemeClr val="accent5"/>
                    </a:gs>
                  </a:gsLst>
                  <a:lin ang="21594000" scaled="0"/>
                </a:gradFill>
              </a:rPr>
              <a:t>STEP 5 </a:t>
            </a:r>
            <a:r>
              <a:rPr lang="en-GB" sz="3200" cap="all" spc="100" dirty="0">
                <a:gradFill>
                  <a:gsLst>
                    <a:gs pos="17000">
                      <a:schemeClr val="accent6"/>
                    </a:gs>
                    <a:gs pos="80000">
                      <a:schemeClr val="accent5"/>
                    </a:gs>
                  </a:gsLst>
                  <a:lin ang="21594000" scaled="0"/>
                </a:gradFill>
              </a:rPr>
              <a:t>– DOCUMENT YOUR CHANGE ACTIVITIES </a:t>
            </a:r>
            <a:endParaRPr lang="en-AU" sz="3200" cap="all" spc="100" dirty="0">
              <a:gradFill>
                <a:gsLst>
                  <a:gs pos="17000">
                    <a:schemeClr val="accent6"/>
                  </a:gs>
                  <a:gs pos="80000">
                    <a:schemeClr val="accent5"/>
                  </a:gs>
                </a:gsLst>
                <a:lin ang="21594000" scaled="0"/>
              </a:gradFill>
            </a:endParaRPr>
          </a:p>
        </p:txBody>
      </p:sp>
    </p:spTree>
    <p:extLst>
      <p:ext uri="{BB962C8B-B14F-4D97-AF65-F5344CB8AC3E}">
        <p14:creationId xmlns:p14="http://schemas.microsoft.com/office/powerpoint/2010/main" val="2850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7" descr="Change sponsor and change manager" title="change team">
            <a:extLst>
              <a:ext uri="{FF2B5EF4-FFF2-40B4-BE49-F238E27FC236}">
                <a16:creationId xmlns:a16="http://schemas.microsoft.com/office/drawing/2014/main" id="{0BF14DD2-A3C7-4149-9969-C1F20E5B6A68}"/>
              </a:ext>
            </a:extLst>
          </p:cNvPr>
          <p:cNvGraphicFramePr>
            <a:graphicFrameLocks noGrp="1"/>
          </p:cNvGraphicFramePr>
          <p:nvPr>
            <p:extLst>
              <p:ext uri="{D42A27DB-BD31-4B8C-83A1-F6EECF244321}">
                <p14:modId xmlns:p14="http://schemas.microsoft.com/office/powerpoint/2010/main" val="2049156165"/>
              </p:ext>
            </p:extLst>
          </p:nvPr>
        </p:nvGraphicFramePr>
        <p:xfrm>
          <a:off x="360254" y="5392147"/>
          <a:ext cx="5549765" cy="731520"/>
        </p:xfrm>
        <a:graphic>
          <a:graphicData uri="http://schemas.openxmlformats.org/drawingml/2006/table">
            <a:tbl>
              <a:tblPr firstRow="1">
                <a:tableStyleId>{2A488322-F2BA-4B5B-9748-0D474271808F}</a:tableStyleId>
              </a:tblPr>
              <a:tblGrid>
                <a:gridCol w="929832">
                  <a:extLst>
                    <a:ext uri="{9D8B030D-6E8A-4147-A177-3AD203B41FA5}">
                      <a16:colId xmlns:a16="http://schemas.microsoft.com/office/drawing/2014/main" val="2500563109"/>
                    </a:ext>
                  </a:extLst>
                </a:gridCol>
                <a:gridCol w="1845300">
                  <a:extLst>
                    <a:ext uri="{9D8B030D-6E8A-4147-A177-3AD203B41FA5}">
                      <a16:colId xmlns:a16="http://schemas.microsoft.com/office/drawing/2014/main" val="4257869928"/>
                    </a:ext>
                  </a:extLst>
                </a:gridCol>
                <a:gridCol w="1055504">
                  <a:extLst>
                    <a:ext uri="{9D8B030D-6E8A-4147-A177-3AD203B41FA5}">
                      <a16:colId xmlns:a16="http://schemas.microsoft.com/office/drawing/2014/main" val="3688305155"/>
                    </a:ext>
                  </a:extLst>
                </a:gridCol>
                <a:gridCol w="1719129">
                  <a:extLst>
                    <a:ext uri="{9D8B030D-6E8A-4147-A177-3AD203B41FA5}">
                      <a16:colId xmlns:a16="http://schemas.microsoft.com/office/drawing/2014/main" val="4083135505"/>
                    </a:ext>
                  </a:extLst>
                </a:gridCol>
              </a:tblGrid>
              <a:tr h="234713">
                <a:tc gridSpan="4">
                  <a:txBody>
                    <a:bodyPr/>
                    <a:lstStyle/>
                    <a:p>
                      <a:r>
                        <a:rPr lang="en-AU" sz="1200"/>
                        <a:t>Change Team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388921">
                <a:tc>
                  <a:txBody>
                    <a:bodyPr/>
                    <a:lstStyle/>
                    <a:p>
                      <a:r>
                        <a:rPr lang="en-AU" sz="1200" b="1">
                          <a:solidFill>
                            <a:schemeClr val="accent5"/>
                          </a:solidFill>
                        </a:rPr>
                        <a:t>Change Sponsor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100" b="1">
                        <a:solidFill>
                          <a:schemeClr val="tx1"/>
                        </a:solidFill>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100" b="1">
                          <a:solidFill>
                            <a:schemeClr val="accent5"/>
                          </a:solidFill>
                        </a:rPr>
                        <a:t>Change Manager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100" dirty="0">
                        <a:solidFill>
                          <a:schemeClr val="tx1"/>
                        </a:solidFill>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bl>
          </a:graphicData>
        </a:graphic>
      </p:graphicFrame>
      <p:graphicFrame>
        <p:nvGraphicFramePr>
          <p:cNvPr id="6" name="Table 7" descr="Free text space to enter the change objectives" title="Change objectives">
            <a:extLst>
              <a:ext uri="{FF2B5EF4-FFF2-40B4-BE49-F238E27FC236}">
                <a16:creationId xmlns:a16="http://schemas.microsoft.com/office/drawing/2014/main" id="{F7B5893F-9EA3-B844-8C99-E6650DECCCED}"/>
              </a:ext>
            </a:extLst>
          </p:cNvPr>
          <p:cNvGraphicFramePr>
            <a:graphicFrameLocks noGrp="1"/>
          </p:cNvGraphicFramePr>
          <p:nvPr>
            <p:extLst>
              <p:ext uri="{D42A27DB-BD31-4B8C-83A1-F6EECF244321}">
                <p14:modId xmlns:p14="http://schemas.microsoft.com/office/powerpoint/2010/main" val="2866511163"/>
              </p:ext>
            </p:extLst>
          </p:nvPr>
        </p:nvGraphicFramePr>
        <p:xfrm>
          <a:off x="360252" y="1282311"/>
          <a:ext cx="5549767" cy="822960"/>
        </p:xfrm>
        <a:graphic>
          <a:graphicData uri="http://schemas.openxmlformats.org/drawingml/2006/table">
            <a:tbl>
              <a:tblPr firstRow="1">
                <a:tableStyleId>{2A488322-F2BA-4B5B-9748-0D474271808F}</a:tableStyleId>
              </a:tblPr>
              <a:tblGrid>
                <a:gridCol w="5549767">
                  <a:extLst>
                    <a:ext uri="{9D8B030D-6E8A-4147-A177-3AD203B41FA5}">
                      <a16:colId xmlns:a16="http://schemas.microsoft.com/office/drawing/2014/main" val="2500563109"/>
                    </a:ext>
                  </a:extLst>
                </a:gridCol>
              </a:tblGrid>
              <a:tr h="255927">
                <a:tc>
                  <a:txBody>
                    <a:bodyPr/>
                    <a:lstStyle/>
                    <a:p>
                      <a:r>
                        <a:rPr lang="en-AU" sz="1200"/>
                        <a:t>Change Objectives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244834">
                <a:tc>
                  <a:txBody>
                    <a:bodyPr/>
                    <a:lstStyle/>
                    <a:p>
                      <a:endParaRPr lang="en-AU" sz="120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223621">
                <a:tc>
                  <a:txBody>
                    <a:bodyPr/>
                    <a:lstStyle/>
                    <a:p>
                      <a:endParaRPr lang="en-AU" sz="1200" dirty="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bl>
          </a:graphicData>
        </a:graphic>
      </p:graphicFrame>
      <p:graphicFrame>
        <p:nvGraphicFramePr>
          <p:cNvPr id="7" name="Table 7" descr="Free text space to enter what needs to change" title="what needs to change">
            <a:extLst>
              <a:ext uri="{FF2B5EF4-FFF2-40B4-BE49-F238E27FC236}">
                <a16:creationId xmlns:a16="http://schemas.microsoft.com/office/drawing/2014/main" id="{088054FC-6084-584D-837A-C7CC415223EC}"/>
              </a:ext>
            </a:extLst>
          </p:cNvPr>
          <p:cNvGraphicFramePr>
            <a:graphicFrameLocks noGrp="1"/>
          </p:cNvGraphicFramePr>
          <p:nvPr>
            <p:extLst>
              <p:ext uri="{D42A27DB-BD31-4B8C-83A1-F6EECF244321}">
                <p14:modId xmlns:p14="http://schemas.microsoft.com/office/powerpoint/2010/main" val="2187353247"/>
              </p:ext>
            </p:extLst>
          </p:nvPr>
        </p:nvGraphicFramePr>
        <p:xfrm>
          <a:off x="360252" y="2230358"/>
          <a:ext cx="5549767" cy="3055515"/>
        </p:xfrm>
        <a:graphic>
          <a:graphicData uri="http://schemas.openxmlformats.org/drawingml/2006/table">
            <a:tbl>
              <a:tblPr firstRow="1">
                <a:tableStyleId>{2A488322-F2BA-4B5B-9748-0D474271808F}</a:tableStyleId>
              </a:tblPr>
              <a:tblGrid>
                <a:gridCol w="5549767">
                  <a:extLst>
                    <a:ext uri="{9D8B030D-6E8A-4147-A177-3AD203B41FA5}">
                      <a16:colId xmlns:a16="http://schemas.microsoft.com/office/drawing/2014/main" val="2500563109"/>
                    </a:ext>
                  </a:extLst>
                </a:gridCol>
              </a:tblGrid>
              <a:tr h="342670">
                <a:tc>
                  <a:txBody>
                    <a:bodyPr/>
                    <a:lstStyle/>
                    <a:p>
                      <a:r>
                        <a:rPr lang="en-AU" sz="1100"/>
                        <a:t>What Needs to Change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793007">
                <a:tc>
                  <a:txBody>
                    <a:bodyPr/>
                    <a:lstStyle/>
                    <a:p>
                      <a:pPr>
                        <a:lnSpc>
                          <a:spcPts val="1120"/>
                        </a:lnSpc>
                        <a:spcBef>
                          <a:spcPts val="600"/>
                        </a:spcBef>
                      </a:pPr>
                      <a:endParaRPr lang="en-AU" sz="110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1063467">
                <a:tc>
                  <a:txBody>
                    <a:bodyPr/>
                    <a:lstStyle/>
                    <a:p>
                      <a:pPr>
                        <a:lnSpc>
                          <a:spcPts val="1120"/>
                        </a:lnSpc>
                        <a:spcBef>
                          <a:spcPts val="600"/>
                        </a:spcBef>
                      </a:pPr>
                      <a:endParaRPr lang="en-AU" sz="110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r h="856371">
                <a:tc>
                  <a:txBody>
                    <a:bodyPr/>
                    <a:lstStyle/>
                    <a:p>
                      <a:pPr>
                        <a:lnSpc>
                          <a:spcPts val="1120"/>
                        </a:lnSpc>
                        <a:spcBef>
                          <a:spcPts val="600"/>
                        </a:spcBef>
                      </a:pPr>
                      <a:endParaRPr lang="en-AU" sz="1100" b="0" dirty="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6999625"/>
                  </a:ext>
                </a:extLst>
              </a:tr>
            </a:tbl>
          </a:graphicData>
        </a:graphic>
      </p:graphicFrame>
      <p:graphicFrame>
        <p:nvGraphicFramePr>
          <p:cNvPr id="8" name="Table 7" descr="Free text space" title="Change approach">
            <a:extLst>
              <a:ext uri="{FF2B5EF4-FFF2-40B4-BE49-F238E27FC236}">
                <a16:creationId xmlns:a16="http://schemas.microsoft.com/office/drawing/2014/main" id="{31CE09C2-5AEF-1040-8542-5F6A6FA7F6DA}"/>
              </a:ext>
            </a:extLst>
          </p:cNvPr>
          <p:cNvGraphicFramePr>
            <a:graphicFrameLocks noGrp="1"/>
          </p:cNvGraphicFramePr>
          <p:nvPr>
            <p:extLst>
              <p:ext uri="{D42A27DB-BD31-4B8C-83A1-F6EECF244321}">
                <p14:modId xmlns:p14="http://schemas.microsoft.com/office/powerpoint/2010/main" val="3640474651"/>
              </p:ext>
            </p:extLst>
          </p:nvPr>
        </p:nvGraphicFramePr>
        <p:xfrm>
          <a:off x="6056845" y="2766048"/>
          <a:ext cx="5750291" cy="1974393"/>
        </p:xfrm>
        <a:graphic>
          <a:graphicData uri="http://schemas.openxmlformats.org/drawingml/2006/table">
            <a:tbl>
              <a:tblPr firstRow="1">
                <a:tableStyleId>{2A488322-F2BA-4B5B-9748-0D474271808F}</a:tableStyleId>
              </a:tblPr>
              <a:tblGrid>
                <a:gridCol w="5750291">
                  <a:extLst>
                    <a:ext uri="{9D8B030D-6E8A-4147-A177-3AD203B41FA5}">
                      <a16:colId xmlns:a16="http://schemas.microsoft.com/office/drawing/2014/main" val="2500563109"/>
                    </a:ext>
                  </a:extLst>
                </a:gridCol>
              </a:tblGrid>
              <a:tr h="510939">
                <a:tc>
                  <a:txBody>
                    <a:bodyPr/>
                    <a:lstStyle/>
                    <a:p>
                      <a:r>
                        <a:rPr lang="en-AU" sz="1100"/>
                        <a:t>Change Approach – How we will get there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1463454">
                <a:tc>
                  <a:txBody>
                    <a:bodyPr/>
                    <a:lstStyle/>
                    <a:p>
                      <a:pPr marL="0" marR="0" lvl="0" indent="0" algn="l" defTabSz="914400" rtl="0" eaLnBrk="1" fontAlgn="auto" latinLnBrk="0" hangingPunct="1">
                        <a:lnSpc>
                          <a:spcPts val="1120"/>
                        </a:lnSpc>
                        <a:spcBef>
                          <a:spcPts val="600"/>
                        </a:spcBef>
                        <a:spcAft>
                          <a:spcPts val="0"/>
                        </a:spcAft>
                        <a:buClrTx/>
                        <a:buSzTx/>
                        <a:buFontTx/>
                        <a:buNone/>
                        <a:tabLst/>
                        <a:defRPr/>
                      </a:pPr>
                      <a:endParaRPr lang="en-AU" sz="1100" b="1" dirty="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bl>
          </a:graphicData>
        </a:graphic>
      </p:graphicFrame>
      <p:graphicFrame>
        <p:nvGraphicFramePr>
          <p:cNvPr id="9" name="Table 7" descr="Free text space" title="Measure of success">
            <a:extLst>
              <a:ext uri="{FF2B5EF4-FFF2-40B4-BE49-F238E27FC236}">
                <a16:creationId xmlns:a16="http://schemas.microsoft.com/office/drawing/2014/main" id="{8788464F-28B3-894B-B41D-29E7E56AB8A2}"/>
              </a:ext>
            </a:extLst>
          </p:cNvPr>
          <p:cNvGraphicFramePr>
            <a:graphicFrameLocks noGrp="1"/>
          </p:cNvGraphicFramePr>
          <p:nvPr>
            <p:extLst>
              <p:ext uri="{D42A27DB-BD31-4B8C-83A1-F6EECF244321}">
                <p14:modId xmlns:p14="http://schemas.microsoft.com/office/powerpoint/2010/main" val="2853794897"/>
              </p:ext>
            </p:extLst>
          </p:nvPr>
        </p:nvGraphicFramePr>
        <p:xfrm>
          <a:off x="6056844" y="1282311"/>
          <a:ext cx="5750292" cy="1437135"/>
        </p:xfrm>
        <a:graphic>
          <a:graphicData uri="http://schemas.openxmlformats.org/drawingml/2006/table">
            <a:tbl>
              <a:tblPr firstRow="1">
                <a:tableStyleId>{2A488322-F2BA-4B5B-9748-0D474271808F}</a:tableStyleId>
              </a:tblPr>
              <a:tblGrid>
                <a:gridCol w="4397505">
                  <a:extLst>
                    <a:ext uri="{9D8B030D-6E8A-4147-A177-3AD203B41FA5}">
                      <a16:colId xmlns:a16="http://schemas.microsoft.com/office/drawing/2014/main" val="2500563109"/>
                    </a:ext>
                  </a:extLst>
                </a:gridCol>
                <a:gridCol w="755073">
                  <a:extLst>
                    <a:ext uri="{9D8B030D-6E8A-4147-A177-3AD203B41FA5}">
                      <a16:colId xmlns:a16="http://schemas.microsoft.com/office/drawing/2014/main" val="3816866415"/>
                    </a:ext>
                  </a:extLst>
                </a:gridCol>
                <a:gridCol w="597714">
                  <a:extLst>
                    <a:ext uri="{9D8B030D-6E8A-4147-A177-3AD203B41FA5}">
                      <a16:colId xmlns:a16="http://schemas.microsoft.com/office/drawing/2014/main" val="3513044943"/>
                    </a:ext>
                  </a:extLst>
                </a:gridCol>
              </a:tblGrid>
              <a:tr h="241601">
                <a:tc gridSpan="3">
                  <a:txBody>
                    <a:bodyPr/>
                    <a:lstStyle/>
                    <a:p>
                      <a:r>
                        <a:rPr lang="en-AU" sz="1200"/>
                        <a:t>Measures of success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228178">
                <a:tc>
                  <a:txBody>
                    <a:bodyPr/>
                    <a:lstStyle/>
                    <a:p>
                      <a:r>
                        <a:rPr lang="en-AU" sz="1100" b="1">
                          <a:solidFill>
                            <a:schemeClr val="accent5"/>
                          </a:solidFill>
                        </a:rPr>
                        <a:t>Measure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1">
                          <a:solidFill>
                            <a:schemeClr val="accent5"/>
                          </a:solidFill>
                        </a:rPr>
                        <a:t>Current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1">
                          <a:solidFill>
                            <a:schemeClr val="accent5"/>
                          </a:solidFill>
                        </a:rPr>
                        <a:t>Target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375823">
                <a:tc>
                  <a:txBody>
                    <a:bodyPr/>
                    <a:lstStyle/>
                    <a:p>
                      <a:pPr marL="0" marR="0" lvl="0" indent="0" algn="l" defTabSz="914400" rtl="0" eaLnBrk="1" fontAlgn="auto" latinLnBrk="0" hangingPunct="1">
                        <a:lnSpc>
                          <a:spcPts val="1120"/>
                        </a:lnSpc>
                        <a:spcBef>
                          <a:spcPts val="0"/>
                        </a:spcBef>
                        <a:spcAft>
                          <a:spcPts val="0"/>
                        </a:spcAft>
                        <a:buClrTx/>
                        <a:buSzTx/>
                        <a:buFontTx/>
                        <a:buNone/>
                        <a:tabLst/>
                        <a:defRPr/>
                      </a:pPr>
                      <a:endParaRPr lang="en-AU" sz="11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0"/>
                        <a:t>0%</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0"/>
                        <a:t>100%</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514303"/>
                  </a:ext>
                </a:extLst>
              </a:tr>
              <a:tr h="268832">
                <a:tc>
                  <a:txBody>
                    <a:bodyPr/>
                    <a:lstStyle/>
                    <a:p>
                      <a:pPr marL="0" marR="0" lvl="0" indent="0" algn="l" defTabSz="914400" rtl="0" eaLnBrk="1" fontAlgn="auto" latinLnBrk="0" hangingPunct="1">
                        <a:lnSpc>
                          <a:spcPts val="1120"/>
                        </a:lnSpc>
                        <a:spcBef>
                          <a:spcPts val="0"/>
                        </a:spcBef>
                        <a:spcAft>
                          <a:spcPts val="0"/>
                        </a:spcAft>
                        <a:buClrTx/>
                        <a:buSzTx/>
                        <a:buFontTx/>
                        <a:buNone/>
                        <a:tabLst/>
                        <a:defRPr/>
                      </a:pPr>
                      <a:endParaRPr lang="en-AU" sz="11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38083"/>
                  </a:ext>
                </a:extLst>
              </a:tr>
              <a:tr h="0">
                <a:tc>
                  <a:txBody>
                    <a:bodyPr/>
                    <a:lstStyle/>
                    <a:p>
                      <a:pPr marL="0" marR="0" lvl="0" indent="0" algn="l" defTabSz="914400" rtl="0" eaLnBrk="1" fontAlgn="auto" latinLnBrk="0" hangingPunct="1">
                        <a:lnSpc>
                          <a:spcPts val="1120"/>
                        </a:lnSpc>
                        <a:spcBef>
                          <a:spcPts val="0"/>
                        </a:spcBef>
                        <a:spcAft>
                          <a:spcPts val="0"/>
                        </a:spcAft>
                        <a:buClrTx/>
                        <a:buSzTx/>
                        <a:buFontTx/>
                        <a:buNone/>
                        <a:tabLst/>
                        <a:defRPr/>
                      </a:pPr>
                      <a:endParaRPr lang="en-AU" sz="11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8636543"/>
                  </a:ext>
                </a:extLst>
              </a:tr>
            </a:tbl>
          </a:graphicData>
        </a:graphic>
      </p:graphicFrame>
      <p:graphicFrame>
        <p:nvGraphicFramePr>
          <p:cNvPr id="10" name="Table 7" descr="free text space" title="Delivery timeframe">
            <a:extLst>
              <a:ext uri="{FF2B5EF4-FFF2-40B4-BE49-F238E27FC236}">
                <a16:creationId xmlns:a16="http://schemas.microsoft.com/office/drawing/2014/main" id="{8D815AB9-4A3C-2445-884D-DF1F1F3FC649}"/>
              </a:ext>
            </a:extLst>
          </p:cNvPr>
          <p:cNvGraphicFramePr>
            <a:graphicFrameLocks noGrp="1"/>
          </p:cNvGraphicFramePr>
          <p:nvPr>
            <p:extLst>
              <p:ext uri="{D42A27DB-BD31-4B8C-83A1-F6EECF244321}">
                <p14:modId xmlns:p14="http://schemas.microsoft.com/office/powerpoint/2010/main" val="1007195287"/>
              </p:ext>
            </p:extLst>
          </p:nvPr>
        </p:nvGraphicFramePr>
        <p:xfrm>
          <a:off x="6056844" y="4817541"/>
          <a:ext cx="5750292" cy="1645920"/>
        </p:xfrm>
        <a:graphic>
          <a:graphicData uri="http://schemas.openxmlformats.org/drawingml/2006/table">
            <a:tbl>
              <a:tblPr firstRow="1">
                <a:tableStyleId>{2A488322-F2BA-4B5B-9748-0D474271808F}</a:tableStyleId>
              </a:tblPr>
              <a:tblGrid>
                <a:gridCol w="3748121">
                  <a:extLst>
                    <a:ext uri="{9D8B030D-6E8A-4147-A177-3AD203B41FA5}">
                      <a16:colId xmlns:a16="http://schemas.microsoft.com/office/drawing/2014/main" val="2500563109"/>
                    </a:ext>
                  </a:extLst>
                </a:gridCol>
                <a:gridCol w="1065402">
                  <a:extLst>
                    <a:ext uri="{9D8B030D-6E8A-4147-A177-3AD203B41FA5}">
                      <a16:colId xmlns:a16="http://schemas.microsoft.com/office/drawing/2014/main" val="128951852"/>
                    </a:ext>
                  </a:extLst>
                </a:gridCol>
                <a:gridCol w="936769">
                  <a:extLst>
                    <a:ext uri="{9D8B030D-6E8A-4147-A177-3AD203B41FA5}">
                      <a16:colId xmlns:a16="http://schemas.microsoft.com/office/drawing/2014/main" val="1008273128"/>
                    </a:ext>
                  </a:extLst>
                </a:gridCol>
              </a:tblGrid>
              <a:tr h="262003">
                <a:tc gridSpan="3">
                  <a:txBody>
                    <a:bodyPr/>
                    <a:lstStyle/>
                    <a:p>
                      <a:r>
                        <a:rPr lang="en-AU" sz="1200"/>
                        <a:t>High Level Delivery Timeframe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262003">
                <a:tc>
                  <a:txBody>
                    <a:bodyPr/>
                    <a:lstStyle/>
                    <a:p>
                      <a:r>
                        <a:rPr lang="en-AU" sz="1200" b="1">
                          <a:solidFill>
                            <a:schemeClr val="accent5"/>
                          </a:solidFill>
                        </a:rPr>
                        <a:t>Activity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Start Date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End Date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0">
                <a:tc>
                  <a:txBody>
                    <a:bodyPr/>
                    <a:lstStyle/>
                    <a:p>
                      <a:endParaRPr lang="en-AU" sz="12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6551045"/>
                  </a:ext>
                </a:extLst>
              </a:tr>
              <a:tr h="262003">
                <a:tc>
                  <a:txBody>
                    <a:bodyPr/>
                    <a:lstStyle/>
                    <a:p>
                      <a:endParaRPr lang="en-AU" sz="12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2212697"/>
                  </a:ext>
                </a:extLst>
              </a:tr>
              <a:tr h="262003">
                <a:tc>
                  <a:txBody>
                    <a:bodyPr/>
                    <a:lstStyle/>
                    <a:p>
                      <a:endParaRPr lang="en-AU" sz="12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0981526"/>
                  </a:ext>
                </a:extLst>
              </a:tr>
              <a:tr h="262003">
                <a:tc>
                  <a:txBody>
                    <a:bodyPr/>
                    <a:lstStyle/>
                    <a:p>
                      <a:endParaRPr lang="en-AU" sz="12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4762603"/>
                  </a:ext>
                </a:extLst>
              </a:tr>
            </a:tbl>
          </a:graphicData>
        </a:graphic>
      </p:graphicFrame>
      <p:sp>
        <p:nvSpPr>
          <p:cNvPr id="12" name="Slide Number Placeholder 4">
            <a:extLst>
              <a:ext uri="{FF2B5EF4-FFF2-40B4-BE49-F238E27FC236}">
                <a16:creationId xmlns:a16="http://schemas.microsoft.com/office/drawing/2014/main" id="{3D42368D-96D8-4AEC-9FFF-3C320ABA3737}"/>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13</a:t>
            </a:fld>
            <a:endParaRPr lang="en-GB"/>
          </a:p>
        </p:txBody>
      </p:sp>
      <p:sp>
        <p:nvSpPr>
          <p:cNvPr id="2" name="Title 1"/>
          <p:cNvSpPr>
            <a:spLocks noGrp="1"/>
          </p:cNvSpPr>
          <p:nvPr>
            <p:ph type="title"/>
          </p:nvPr>
        </p:nvSpPr>
        <p:spPr>
          <a:xfrm>
            <a:off x="360252" y="0"/>
            <a:ext cx="10515600" cy="1325563"/>
          </a:xfrm>
        </p:spPr>
        <p:txBody>
          <a:bodyPr>
            <a:normAutofit/>
          </a:bodyPr>
          <a:lstStyle/>
          <a:p>
            <a:r>
              <a:rPr lang="en-AU" sz="3200" cap="all" spc="100" dirty="0">
                <a:gradFill>
                  <a:gsLst>
                    <a:gs pos="17000">
                      <a:schemeClr val="accent6"/>
                    </a:gs>
                    <a:gs pos="80000">
                      <a:schemeClr val="accent5"/>
                    </a:gs>
                  </a:gsLst>
                  <a:lin ang="21594000" scaled="0"/>
                </a:gradFill>
              </a:rPr>
              <a:t>CHANGE MANAGEMENT PLAN ON A PAGE</a:t>
            </a:r>
            <a:endParaRPr lang="en-AU" sz="1400" b="1" dirty="0">
              <a:gradFill>
                <a:gsLst>
                  <a:gs pos="17000">
                    <a:schemeClr val="accent6"/>
                  </a:gs>
                  <a:gs pos="80000">
                    <a:schemeClr val="accent5"/>
                  </a:gs>
                </a:gsLst>
                <a:lin ang="21594000" scaled="0"/>
              </a:gradFill>
            </a:endParaRPr>
          </a:p>
        </p:txBody>
      </p:sp>
    </p:spTree>
    <p:extLst>
      <p:ext uri="{BB962C8B-B14F-4D97-AF65-F5344CB8AC3E}">
        <p14:creationId xmlns:p14="http://schemas.microsoft.com/office/powerpoint/2010/main" val="3045072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descr="Free text space" title="Change team">
            <a:extLst>
              <a:ext uri="{FF2B5EF4-FFF2-40B4-BE49-F238E27FC236}">
                <a16:creationId xmlns:a16="http://schemas.microsoft.com/office/drawing/2014/main" id="{F114D2ED-8EB5-4B26-9DCE-F069509B011F}"/>
              </a:ext>
            </a:extLst>
          </p:cNvPr>
          <p:cNvGraphicFramePr>
            <a:graphicFrameLocks noGrp="1"/>
          </p:cNvGraphicFramePr>
          <p:nvPr>
            <p:extLst>
              <p:ext uri="{D42A27DB-BD31-4B8C-83A1-F6EECF244321}">
                <p14:modId xmlns:p14="http://schemas.microsoft.com/office/powerpoint/2010/main" val="2886611648"/>
              </p:ext>
            </p:extLst>
          </p:nvPr>
        </p:nvGraphicFramePr>
        <p:xfrm>
          <a:off x="360254" y="5392147"/>
          <a:ext cx="5549765" cy="731520"/>
        </p:xfrm>
        <a:graphic>
          <a:graphicData uri="http://schemas.openxmlformats.org/drawingml/2006/table">
            <a:tbl>
              <a:tblPr firstRow="1">
                <a:tableStyleId>{2A488322-F2BA-4B5B-9748-0D474271808F}</a:tableStyleId>
              </a:tblPr>
              <a:tblGrid>
                <a:gridCol w="929832">
                  <a:extLst>
                    <a:ext uri="{9D8B030D-6E8A-4147-A177-3AD203B41FA5}">
                      <a16:colId xmlns:a16="http://schemas.microsoft.com/office/drawing/2014/main" val="2500563109"/>
                    </a:ext>
                  </a:extLst>
                </a:gridCol>
                <a:gridCol w="1845300">
                  <a:extLst>
                    <a:ext uri="{9D8B030D-6E8A-4147-A177-3AD203B41FA5}">
                      <a16:colId xmlns:a16="http://schemas.microsoft.com/office/drawing/2014/main" val="4257869928"/>
                    </a:ext>
                  </a:extLst>
                </a:gridCol>
                <a:gridCol w="1055504">
                  <a:extLst>
                    <a:ext uri="{9D8B030D-6E8A-4147-A177-3AD203B41FA5}">
                      <a16:colId xmlns:a16="http://schemas.microsoft.com/office/drawing/2014/main" val="3688305155"/>
                    </a:ext>
                  </a:extLst>
                </a:gridCol>
                <a:gridCol w="1719129">
                  <a:extLst>
                    <a:ext uri="{9D8B030D-6E8A-4147-A177-3AD203B41FA5}">
                      <a16:colId xmlns:a16="http://schemas.microsoft.com/office/drawing/2014/main" val="4083135505"/>
                    </a:ext>
                  </a:extLst>
                </a:gridCol>
              </a:tblGrid>
              <a:tr h="234713">
                <a:tc gridSpan="4">
                  <a:txBody>
                    <a:bodyPr/>
                    <a:lstStyle/>
                    <a:p>
                      <a:r>
                        <a:rPr lang="en-AU" sz="1200"/>
                        <a:t>Change Team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388921">
                <a:tc>
                  <a:txBody>
                    <a:bodyPr/>
                    <a:lstStyle/>
                    <a:p>
                      <a:r>
                        <a:rPr lang="en-AU" sz="1200" b="1">
                          <a:solidFill>
                            <a:schemeClr val="accent5"/>
                          </a:solidFill>
                        </a:rPr>
                        <a:t>Change Sponsor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100" b="1">
                        <a:solidFill>
                          <a:schemeClr val="tx1"/>
                        </a:solidFill>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100" b="1">
                          <a:solidFill>
                            <a:schemeClr val="accent5"/>
                          </a:solidFill>
                        </a:rPr>
                        <a:t>Change Manager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100" dirty="0">
                        <a:solidFill>
                          <a:schemeClr val="tx1"/>
                        </a:solidFill>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bl>
          </a:graphicData>
        </a:graphic>
      </p:graphicFrame>
      <p:graphicFrame>
        <p:nvGraphicFramePr>
          <p:cNvPr id="9" name="Table 7" descr="free text space" title="Change objectives">
            <a:extLst>
              <a:ext uri="{FF2B5EF4-FFF2-40B4-BE49-F238E27FC236}">
                <a16:creationId xmlns:a16="http://schemas.microsoft.com/office/drawing/2014/main" id="{9075B72A-5FC3-4314-AA6E-EB8C58755B50}"/>
              </a:ext>
            </a:extLst>
          </p:cNvPr>
          <p:cNvGraphicFramePr>
            <a:graphicFrameLocks noGrp="1"/>
          </p:cNvGraphicFramePr>
          <p:nvPr>
            <p:extLst>
              <p:ext uri="{D42A27DB-BD31-4B8C-83A1-F6EECF244321}">
                <p14:modId xmlns:p14="http://schemas.microsoft.com/office/powerpoint/2010/main" val="2113487977"/>
              </p:ext>
            </p:extLst>
          </p:nvPr>
        </p:nvGraphicFramePr>
        <p:xfrm>
          <a:off x="360252" y="1282311"/>
          <a:ext cx="5549767" cy="822960"/>
        </p:xfrm>
        <a:graphic>
          <a:graphicData uri="http://schemas.openxmlformats.org/drawingml/2006/table">
            <a:tbl>
              <a:tblPr firstRow="1">
                <a:tableStyleId>{2A488322-F2BA-4B5B-9748-0D474271808F}</a:tableStyleId>
              </a:tblPr>
              <a:tblGrid>
                <a:gridCol w="5549767">
                  <a:extLst>
                    <a:ext uri="{9D8B030D-6E8A-4147-A177-3AD203B41FA5}">
                      <a16:colId xmlns:a16="http://schemas.microsoft.com/office/drawing/2014/main" val="2500563109"/>
                    </a:ext>
                  </a:extLst>
                </a:gridCol>
              </a:tblGrid>
              <a:tr h="255927">
                <a:tc>
                  <a:txBody>
                    <a:bodyPr/>
                    <a:lstStyle/>
                    <a:p>
                      <a:r>
                        <a:rPr lang="en-AU" sz="1200"/>
                        <a:t>Change Objectives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244834">
                <a:tc>
                  <a:txBody>
                    <a:bodyPr/>
                    <a:lstStyle/>
                    <a:p>
                      <a:r>
                        <a:rPr lang="en-AU" sz="1200"/>
                        <a:t>1 - </a:t>
                      </a:r>
                      <a:r>
                        <a:rPr lang="en-AU" sz="1200">
                          <a:latin typeface="+mj-lt"/>
                        </a:rPr>
                        <a:t>Embed wellness and reablement into our services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223621">
                <a:tc>
                  <a:txBody>
                    <a:bodyPr/>
                    <a:lstStyle/>
                    <a:p>
                      <a:r>
                        <a:rPr lang="en-AU" sz="1200" dirty="0"/>
                        <a:t>2 - </a:t>
                      </a:r>
                      <a:r>
                        <a:rPr lang="en-AU" sz="1200" dirty="0">
                          <a:latin typeface="+mj-lt"/>
                        </a:rPr>
                        <a:t>TBA</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bl>
          </a:graphicData>
        </a:graphic>
      </p:graphicFrame>
      <p:graphicFrame>
        <p:nvGraphicFramePr>
          <p:cNvPr id="10" name="Table 7" descr="examples of people, processes and systems/technology" title="What needs to change">
            <a:extLst>
              <a:ext uri="{FF2B5EF4-FFF2-40B4-BE49-F238E27FC236}">
                <a16:creationId xmlns:a16="http://schemas.microsoft.com/office/drawing/2014/main" id="{52BCE047-B0F2-4F0F-BEBE-EC32F61FD478}"/>
              </a:ext>
            </a:extLst>
          </p:cNvPr>
          <p:cNvGraphicFramePr>
            <a:graphicFrameLocks noGrp="1"/>
          </p:cNvGraphicFramePr>
          <p:nvPr>
            <p:extLst>
              <p:ext uri="{D42A27DB-BD31-4B8C-83A1-F6EECF244321}">
                <p14:modId xmlns:p14="http://schemas.microsoft.com/office/powerpoint/2010/main" val="3858393330"/>
              </p:ext>
            </p:extLst>
          </p:nvPr>
        </p:nvGraphicFramePr>
        <p:xfrm>
          <a:off x="360252" y="2230358"/>
          <a:ext cx="5549767" cy="3058158"/>
        </p:xfrm>
        <a:graphic>
          <a:graphicData uri="http://schemas.openxmlformats.org/drawingml/2006/table">
            <a:tbl>
              <a:tblPr firstRow="1">
                <a:tableStyleId>{2A488322-F2BA-4B5B-9748-0D474271808F}</a:tableStyleId>
              </a:tblPr>
              <a:tblGrid>
                <a:gridCol w="5549767">
                  <a:extLst>
                    <a:ext uri="{9D8B030D-6E8A-4147-A177-3AD203B41FA5}">
                      <a16:colId xmlns:a16="http://schemas.microsoft.com/office/drawing/2014/main" val="2500563109"/>
                    </a:ext>
                  </a:extLst>
                </a:gridCol>
              </a:tblGrid>
              <a:tr h="294638">
                <a:tc>
                  <a:txBody>
                    <a:bodyPr/>
                    <a:lstStyle/>
                    <a:p>
                      <a:r>
                        <a:rPr lang="en-AU" sz="1100"/>
                        <a:t>What Needs to Change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681851">
                <a:tc>
                  <a:txBody>
                    <a:bodyPr/>
                    <a:lstStyle/>
                    <a:p>
                      <a:pPr>
                        <a:lnSpc>
                          <a:spcPts val="1120"/>
                        </a:lnSpc>
                        <a:spcBef>
                          <a:spcPts val="600"/>
                        </a:spcBef>
                      </a:pPr>
                      <a:r>
                        <a:rPr lang="en-AU" sz="1100" b="1"/>
                        <a:t>People – </a:t>
                      </a:r>
                      <a:r>
                        <a:rPr lang="en-AU" sz="1100" b="0">
                          <a:solidFill>
                            <a:schemeClr val="tx1"/>
                          </a:solidFill>
                          <a:latin typeface="+mj-lt"/>
                        </a:rPr>
                        <a:t>The following teams / roles will need to adjust their mindset, skills and behaviours to achieve the change objective:</a:t>
                      </a:r>
                    </a:p>
                    <a:p>
                      <a:pPr marL="228600" indent="-228600">
                        <a:lnSpc>
                          <a:spcPts val="1120"/>
                        </a:lnSpc>
                        <a:spcBef>
                          <a:spcPts val="600"/>
                        </a:spcBef>
                        <a:buAutoNum type="arabicPeriod"/>
                      </a:pPr>
                      <a:r>
                        <a:rPr lang="en-AU" sz="1100">
                          <a:latin typeface="+mj-lt"/>
                        </a:rPr>
                        <a:t>Support workers need to be educated on wellness and reablement philosophy</a:t>
                      </a:r>
                    </a:p>
                    <a:p>
                      <a:pPr marL="228600" indent="-228600">
                        <a:lnSpc>
                          <a:spcPts val="1120"/>
                        </a:lnSpc>
                        <a:spcBef>
                          <a:spcPts val="600"/>
                        </a:spcBef>
                        <a:buAutoNum type="arabicPeriod"/>
                      </a:pPr>
                      <a:r>
                        <a:rPr lang="en-AU" sz="1100">
                          <a:latin typeface="+mj-lt"/>
                        </a:rPr>
                        <a:t>Support workers need to be trained on how to educate clients on wellness and reablement, and deliver services to support the client’s reablement goals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914400">
                <a:tc>
                  <a:txBody>
                    <a:bodyPr/>
                    <a:lstStyle/>
                    <a:p>
                      <a:pPr>
                        <a:lnSpc>
                          <a:spcPts val="1120"/>
                        </a:lnSpc>
                        <a:spcBef>
                          <a:spcPts val="600"/>
                        </a:spcBef>
                      </a:pPr>
                      <a:r>
                        <a:rPr lang="en-AU" sz="1100" b="1" spc="-20" baseline="0" dirty="0"/>
                        <a:t>Processes – </a:t>
                      </a:r>
                      <a:r>
                        <a:rPr lang="en-AU" sz="1100" b="0" spc="-20" baseline="0" dirty="0">
                          <a:solidFill>
                            <a:schemeClr val="tx1"/>
                          </a:solidFill>
                          <a:latin typeface="+mj-lt"/>
                        </a:rPr>
                        <a:t>The following processes / procedures will need to be updated to facilitate the change:</a:t>
                      </a:r>
                      <a:endParaRPr lang="en-AU" sz="1100" b="1" spc="-20" baseline="0" dirty="0">
                        <a:solidFill>
                          <a:schemeClr val="tx1"/>
                        </a:solidFill>
                        <a:latin typeface="+mj-lt"/>
                      </a:endParaRPr>
                    </a:p>
                    <a:p>
                      <a:pPr marL="228600" indent="-228600">
                        <a:lnSpc>
                          <a:spcPts val="1120"/>
                        </a:lnSpc>
                        <a:spcBef>
                          <a:spcPts val="600"/>
                        </a:spcBef>
                        <a:buAutoNum type="arabicPeriod"/>
                      </a:pPr>
                      <a:r>
                        <a:rPr lang="en-AU" sz="1100" dirty="0">
                          <a:latin typeface="+mj-lt"/>
                        </a:rPr>
                        <a:t>Client engagement and assessment process / checklist needs to be changed to be more wellness focused</a:t>
                      </a:r>
                    </a:p>
                    <a:p>
                      <a:pPr marL="228600" indent="-228600">
                        <a:lnSpc>
                          <a:spcPts val="1120"/>
                        </a:lnSpc>
                        <a:spcBef>
                          <a:spcPts val="600"/>
                        </a:spcBef>
                        <a:buAutoNum type="arabicPeriod"/>
                      </a:pPr>
                      <a:r>
                        <a:rPr lang="en-AU" sz="1100" dirty="0">
                          <a:latin typeface="+mj-lt"/>
                        </a:rPr>
                        <a:t>Team reporting process needs to include wellness &amp; reablement metrics</a:t>
                      </a:r>
                    </a:p>
                    <a:p>
                      <a:pPr marL="228600" indent="-228600">
                        <a:lnSpc>
                          <a:spcPts val="1120"/>
                        </a:lnSpc>
                        <a:spcBef>
                          <a:spcPts val="600"/>
                        </a:spcBef>
                        <a:buAutoNum type="arabicPeriod"/>
                      </a:pPr>
                      <a:r>
                        <a:rPr lang="en-AU" sz="1100" dirty="0">
                          <a:latin typeface="+mj-lt"/>
                        </a:rPr>
                        <a:t>Employee recruitment and induction process for new starters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r h="736333">
                <a:tc>
                  <a:txBody>
                    <a:bodyPr/>
                    <a:lstStyle/>
                    <a:p>
                      <a:pPr>
                        <a:lnSpc>
                          <a:spcPts val="1120"/>
                        </a:lnSpc>
                        <a:spcBef>
                          <a:spcPts val="600"/>
                        </a:spcBef>
                      </a:pPr>
                      <a:r>
                        <a:rPr lang="en-AU" sz="1100" b="1" dirty="0"/>
                        <a:t>Systems / Technology  – </a:t>
                      </a:r>
                      <a:r>
                        <a:rPr lang="en-AU" sz="1100" b="0" dirty="0">
                          <a:solidFill>
                            <a:schemeClr val="tx1"/>
                          </a:solidFill>
                          <a:latin typeface="+mj-lt"/>
                        </a:rPr>
                        <a:t>The following systems will need to updated or adopted to facilitate</a:t>
                      </a:r>
                      <a:br>
                        <a:rPr lang="en-AU" sz="1100" b="0" dirty="0">
                          <a:solidFill>
                            <a:schemeClr val="tx1"/>
                          </a:solidFill>
                          <a:latin typeface="+mj-lt"/>
                        </a:rPr>
                      </a:br>
                      <a:r>
                        <a:rPr lang="en-AU" sz="1100" b="0" dirty="0">
                          <a:solidFill>
                            <a:schemeClr val="tx1"/>
                          </a:solidFill>
                          <a:latin typeface="+mj-lt"/>
                        </a:rPr>
                        <a:t>the change:</a:t>
                      </a:r>
                      <a:endParaRPr lang="en-AU" sz="1100" b="1" dirty="0">
                        <a:solidFill>
                          <a:schemeClr val="tx1"/>
                        </a:solidFill>
                        <a:latin typeface="+mj-lt"/>
                      </a:endParaRPr>
                    </a:p>
                    <a:p>
                      <a:pPr marL="228600" indent="-228600">
                        <a:lnSpc>
                          <a:spcPts val="1120"/>
                        </a:lnSpc>
                        <a:spcBef>
                          <a:spcPts val="600"/>
                        </a:spcBef>
                        <a:buAutoNum type="arabicPeriod"/>
                      </a:pPr>
                      <a:r>
                        <a:rPr lang="en-AU" sz="1100" b="0" dirty="0">
                          <a:latin typeface="+mj-lt"/>
                        </a:rPr>
                        <a:t>Website content needs to change to reflect our focus on wellness and reablement</a:t>
                      </a:r>
                    </a:p>
                    <a:p>
                      <a:pPr marL="228600" indent="-228600">
                        <a:lnSpc>
                          <a:spcPts val="1120"/>
                        </a:lnSpc>
                        <a:spcBef>
                          <a:spcPts val="600"/>
                        </a:spcBef>
                        <a:buAutoNum type="arabicPeriod"/>
                      </a:pPr>
                      <a:r>
                        <a:rPr lang="en-AU" sz="1100" b="0" dirty="0">
                          <a:latin typeface="+mj-lt"/>
                        </a:rPr>
                        <a:t>Train staff on using the Digital Hub to find key wellness and reablement resources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6999625"/>
                  </a:ext>
                </a:extLst>
              </a:tr>
            </a:tbl>
          </a:graphicData>
        </a:graphic>
      </p:graphicFrame>
      <p:graphicFrame>
        <p:nvGraphicFramePr>
          <p:cNvPr id="12" name="Table 7" descr="Examples of training and coaching, community practice, rewards and recognition and intranet and content changes" title="Change approach">
            <a:extLst>
              <a:ext uri="{FF2B5EF4-FFF2-40B4-BE49-F238E27FC236}">
                <a16:creationId xmlns:a16="http://schemas.microsoft.com/office/drawing/2014/main" id="{FE96BE94-5528-421C-A860-ADCB88950D41}"/>
              </a:ext>
            </a:extLst>
          </p:cNvPr>
          <p:cNvGraphicFramePr>
            <a:graphicFrameLocks noGrp="1"/>
          </p:cNvGraphicFramePr>
          <p:nvPr>
            <p:extLst>
              <p:ext uri="{D42A27DB-BD31-4B8C-83A1-F6EECF244321}">
                <p14:modId xmlns:p14="http://schemas.microsoft.com/office/powerpoint/2010/main" val="20508831"/>
              </p:ext>
            </p:extLst>
          </p:nvPr>
        </p:nvGraphicFramePr>
        <p:xfrm>
          <a:off x="6056845" y="2766049"/>
          <a:ext cx="5750291" cy="1956992"/>
        </p:xfrm>
        <a:graphic>
          <a:graphicData uri="http://schemas.openxmlformats.org/drawingml/2006/table">
            <a:tbl>
              <a:tblPr firstRow="1">
                <a:tableStyleId>{2A488322-F2BA-4B5B-9748-0D474271808F}</a:tableStyleId>
              </a:tblPr>
              <a:tblGrid>
                <a:gridCol w="5750291">
                  <a:extLst>
                    <a:ext uri="{9D8B030D-6E8A-4147-A177-3AD203B41FA5}">
                      <a16:colId xmlns:a16="http://schemas.microsoft.com/office/drawing/2014/main" val="2500563109"/>
                    </a:ext>
                  </a:extLst>
                </a:gridCol>
              </a:tblGrid>
              <a:tr h="303452">
                <a:tc>
                  <a:txBody>
                    <a:bodyPr/>
                    <a:lstStyle/>
                    <a:p>
                      <a:r>
                        <a:rPr lang="en-AU" sz="1100"/>
                        <a:t>Change Approach – How we will get there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746972">
                <a:tc>
                  <a:txBody>
                    <a:bodyPr/>
                    <a:lstStyle/>
                    <a:p>
                      <a:pPr marL="0" marR="0" lvl="0" indent="0" algn="l" defTabSz="914400" rtl="0" eaLnBrk="1" fontAlgn="auto" latinLnBrk="0" hangingPunct="1">
                        <a:lnSpc>
                          <a:spcPts val="1120"/>
                        </a:lnSpc>
                        <a:spcBef>
                          <a:spcPts val="600"/>
                        </a:spcBef>
                        <a:spcAft>
                          <a:spcPts val="0"/>
                        </a:spcAft>
                        <a:buClrTx/>
                        <a:buSzTx/>
                        <a:buFontTx/>
                        <a:buNone/>
                        <a:tabLst/>
                        <a:defRPr/>
                      </a:pPr>
                      <a:r>
                        <a:rPr lang="en-AU" sz="1100" b="1" dirty="0"/>
                        <a:t>Training &amp; Coaching – </a:t>
                      </a:r>
                      <a:r>
                        <a:rPr lang="en-AU" sz="1100" b="0" dirty="0">
                          <a:latin typeface="+mj-lt"/>
                        </a:rPr>
                        <a:t>Develop and deliver training to support workers using a combination of classroom and e-learning formats, and deliver ongoing coaching (See Attachment A)</a:t>
                      </a:r>
                    </a:p>
                    <a:p>
                      <a:pPr marL="0" marR="0" lvl="0" indent="0" algn="l" defTabSz="914400" rtl="0" eaLnBrk="1" fontAlgn="auto" latinLnBrk="0" hangingPunct="1">
                        <a:lnSpc>
                          <a:spcPts val="1120"/>
                        </a:lnSpc>
                        <a:spcBef>
                          <a:spcPts val="600"/>
                        </a:spcBef>
                        <a:spcAft>
                          <a:spcPts val="0"/>
                        </a:spcAft>
                        <a:buClrTx/>
                        <a:buSzTx/>
                        <a:buFontTx/>
                        <a:buNone/>
                        <a:tabLst/>
                        <a:defRPr/>
                      </a:pPr>
                      <a:r>
                        <a:rPr lang="en-AU" sz="1100" b="1" dirty="0"/>
                        <a:t>Community of Practice – </a:t>
                      </a:r>
                      <a:r>
                        <a:rPr lang="en-AU" sz="1100" b="0" dirty="0">
                          <a:latin typeface="+mj-lt"/>
                        </a:rPr>
                        <a:t>Encourage senior support workers to participate in the Department of Health’s CoP platform (See Attachment A)</a:t>
                      </a:r>
                      <a:endParaRPr lang="en-AU" sz="1100" b="1" dirty="0">
                        <a:latin typeface="+mj-lt"/>
                      </a:endParaRPr>
                    </a:p>
                    <a:p>
                      <a:pPr marL="0" marR="0" lvl="0" indent="0" algn="l" defTabSz="914400" rtl="0" eaLnBrk="1" fontAlgn="auto" latinLnBrk="0" hangingPunct="1">
                        <a:lnSpc>
                          <a:spcPts val="1120"/>
                        </a:lnSpc>
                        <a:spcBef>
                          <a:spcPts val="600"/>
                        </a:spcBef>
                        <a:spcAft>
                          <a:spcPts val="0"/>
                        </a:spcAft>
                        <a:buClrTx/>
                        <a:buSzTx/>
                        <a:buFontTx/>
                        <a:buNone/>
                        <a:tabLst/>
                        <a:defRPr/>
                      </a:pPr>
                      <a:r>
                        <a:rPr lang="en-AU" sz="1100" b="1" dirty="0"/>
                        <a:t>Communications</a:t>
                      </a:r>
                      <a:r>
                        <a:rPr lang="en-AU" sz="1100" b="0" dirty="0"/>
                        <a:t> – </a:t>
                      </a:r>
                      <a:r>
                        <a:rPr lang="en-AU" sz="1100" b="0" dirty="0">
                          <a:latin typeface="+mj-lt"/>
                        </a:rPr>
                        <a:t>Develop and deliver a series of targeted communication (See Attachment B)</a:t>
                      </a:r>
                    </a:p>
                    <a:p>
                      <a:pPr marL="0" marR="0" lvl="0" indent="0" algn="l" defTabSz="914400" rtl="0" eaLnBrk="1" fontAlgn="auto" latinLnBrk="0" hangingPunct="1">
                        <a:lnSpc>
                          <a:spcPts val="1120"/>
                        </a:lnSpc>
                        <a:spcBef>
                          <a:spcPts val="600"/>
                        </a:spcBef>
                        <a:spcAft>
                          <a:spcPts val="0"/>
                        </a:spcAft>
                        <a:buClrTx/>
                        <a:buSzTx/>
                        <a:buFontTx/>
                        <a:buNone/>
                        <a:tabLst/>
                        <a:defRPr/>
                      </a:pPr>
                      <a:r>
                        <a:rPr lang="en-AU" sz="1100" b="1" dirty="0"/>
                        <a:t>Rewards &amp; Recognition – </a:t>
                      </a:r>
                      <a:r>
                        <a:rPr lang="en-AU" sz="1100" b="0" dirty="0">
                          <a:latin typeface="+mj-lt"/>
                        </a:rPr>
                        <a:t>Regularly acknowledge staff who are providing client service excellence in terms of wellness &amp; reablement (See Attachment B)</a:t>
                      </a:r>
                      <a:endParaRPr lang="en-AU" sz="1100" b="1" dirty="0">
                        <a:latin typeface="+mj-lt"/>
                      </a:endParaRPr>
                    </a:p>
                    <a:p>
                      <a:pPr marL="0" marR="0" lvl="0" indent="0" algn="l" defTabSz="914400" rtl="0" eaLnBrk="1" fontAlgn="auto" latinLnBrk="0" hangingPunct="1">
                        <a:lnSpc>
                          <a:spcPts val="1120"/>
                        </a:lnSpc>
                        <a:spcBef>
                          <a:spcPts val="600"/>
                        </a:spcBef>
                        <a:spcAft>
                          <a:spcPts val="0"/>
                        </a:spcAft>
                        <a:buClrTx/>
                        <a:buSzTx/>
                        <a:buFontTx/>
                        <a:buNone/>
                        <a:tabLst/>
                        <a:defRPr/>
                      </a:pPr>
                      <a:r>
                        <a:rPr lang="en-AU" sz="1100" b="1" dirty="0"/>
                        <a:t>Intranet &amp; Internet Content Changes</a:t>
                      </a:r>
                      <a:r>
                        <a:rPr lang="en-AU" sz="1100" b="0" dirty="0"/>
                        <a:t> </a:t>
                      </a:r>
                      <a:r>
                        <a:rPr lang="en-AU" sz="1100" b="0" dirty="0">
                          <a:latin typeface="+mj-lt"/>
                        </a:rPr>
                        <a:t>– Change the content to be more wellness and reablement focused (See Attachment B)</a:t>
                      </a:r>
                      <a:endParaRPr lang="en-AU" sz="1100" b="1" dirty="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bl>
          </a:graphicData>
        </a:graphic>
      </p:graphicFrame>
      <p:graphicFrame>
        <p:nvGraphicFramePr>
          <p:cNvPr id="13" name="Table 7" descr="Examples of the measure of success" title="Measure of success">
            <a:extLst>
              <a:ext uri="{FF2B5EF4-FFF2-40B4-BE49-F238E27FC236}">
                <a16:creationId xmlns:a16="http://schemas.microsoft.com/office/drawing/2014/main" id="{E0732ADE-A23B-4EB3-8AC9-7DBD5DDBCDE4}"/>
              </a:ext>
            </a:extLst>
          </p:cNvPr>
          <p:cNvGraphicFramePr>
            <a:graphicFrameLocks noGrp="1"/>
          </p:cNvGraphicFramePr>
          <p:nvPr>
            <p:extLst>
              <p:ext uri="{D42A27DB-BD31-4B8C-83A1-F6EECF244321}">
                <p14:modId xmlns:p14="http://schemas.microsoft.com/office/powerpoint/2010/main" val="2127072366"/>
              </p:ext>
            </p:extLst>
          </p:nvPr>
        </p:nvGraphicFramePr>
        <p:xfrm>
          <a:off x="6056844" y="1282311"/>
          <a:ext cx="5750292" cy="1437135"/>
        </p:xfrm>
        <a:graphic>
          <a:graphicData uri="http://schemas.openxmlformats.org/drawingml/2006/table">
            <a:tbl>
              <a:tblPr firstRow="1">
                <a:tableStyleId>{2A488322-F2BA-4B5B-9748-0D474271808F}</a:tableStyleId>
              </a:tblPr>
              <a:tblGrid>
                <a:gridCol w="4397505">
                  <a:extLst>
                    <a:ext uri="{9D8B030D-6E8A-4147-A177-3AD203B41FA5}">
                      <a16:colId xmlns:a16="http://schemas.microsoft.com/office/drawing/2014/main" val="2500563109"/>
                    </a:ext>
                  </a:extLst>
                </a:gridCol>
                <a:gridCol w="755073">
                  <a:extLst>
                    <a:ext uri="{9D8B030D-6E8A-4147-A177-3AD203B41FA5}">
                      <a16:colId xmlns:a16="http://schemas.microsoft.com/office/drawing/2014/main" val="3816866415"/>
                    </a:ext>
                  </a:extLst>
                </a:gridCol>
                <a:gridCol w="597714">
                  <a:extLst>
                    <a:ext uri="{9D8B030D-6E8A-4147-A177-3AD203B41FA5}">
                      <a16:colId xmlns:a16="http://schemas.microsoft.com/office/drawing/2014/main" val="3513044943"/>
                    </a:ext>
                  </a:extLst>
                </a:gridCol>
              </a:tblGrid>
              <a:tr h="241601">
                <a:tc gridSpan="3">
                  <a:txBody>
                    <a:bodyPr/>
                    <a:lstStyle/>
                    <a:p>
                      <a:r>
                        <a:rPr lang="en-AU" sz="1200"/>
                        <a:t>Measures of success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228178">
                <a:tc>
                  <a:txBody>
                    <a:bodyPr/>
                    <a:lstStyle/>
                    <a:p>
                      <a:r>
                        <a:rPr lang="en-AU" sz="1100" b="1">
                          <a:solidFill>
                            <a:schemeClr val="accent5"/>
                          </a:solidFill>
                        </a:rPr>
                        <a:t>Measure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1">
                          <a:solidFill>
                            <a:schemeClr val="accent5"/>
                          </a:solidFill>
                        </a:rPr>
                        <a:t>Current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1">
                          <a:solidFill>
                            <a:schemeClr val="accent5"/>
                          </a:solidFill>
                        </a:rPr>
                        <a:t>Target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375823">
                <a:tc>
                  <a:txBody>
                    <a:bodyPr/>
                    <a:lstStyle/>
                    <a:p>
                      <a:pPr marL="0" marR="0" lvl="0" indent="0" algn="l" defTabSz="914400" rtl="0" eaLnBrk="1" fontAlgn="auto" latinLnBrk="0" hangingPunct="1">
                        <a:lnSpc>
                          <a:spcPts val="1120"/>
                        </a:lnSpc>
                        <a:spcBef>
                          <a:spcPts val="0"/>
                        </a:spcBef>
                        <a:spcAft>
                          <a:spcPts val="0"/>
                        </a:spcAft>
                        <a:buClrTx/>
                        <a:buSzTx/>
                        <a:buFontTx/>
                        <a:buNone/>
                        <a:tabLst/>
                        <a:defRPr/>
                      </a:pPr>
                      <a:r>
                        <a:rPr lang="en-AU" sz="1100" b="0">
                          <a:latin typeface="+mj-lt"/>
                        </a:rPr>
                        <a:t>Number of support workers who have completed wellness &amp; reablement training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0"/>
                        <a:t>0%</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AU" sz="1100" b="0"/>
                        <a:t>100%</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8514303"/>
                  </a:ext>
                </a:extLst>
              </a:tr>
              <a:tr h="268832">
                <a:tc>
                  <a:txBody>
                    <a:bodyPr/>
                    <a:lstStyle/>
                    <a:p>
                      <a:pPr marL="0" marR="0" lvl="0" indent="0" algn="l" defTabSz="914400" rtl="0" eaLnBrk="1" fontAlgn="auto" latinLnBrk="0" hangingPunct="1">
                        <a:lnSpc>
                          <a:spcPts val="1120"/>
                        </a:lnSpc>
                        <a:spcBef>
                          <a:spcPts val="0"/>
                        </a:spcBef>
                        <a:spcAft>
                          <a:spcPts val="0"/>
                        </a:spcAft>
                        <a:buClrTx/>
                        <a:buSzTx/>
                        <a:buFontTx/>
                        <a:buNone/>
                        <a:tabLst/>
                        <a:defRPr/>
                      </a:pPr>
                      <a:r>
                        <a:rPr lang="en-AU" sz="1100" b="0">
                          <a:latin typeface="+mj-lt"/>
                        </a:rPr>
                        <a:t>Number of clients who have achieved their reablement goals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38083"/>
                  </a:ext>
                </a:extLst>
              </a:tr>
              <a:tr h="0">
                <a:tc>
                  <a:txBody>
                    <a:bodyPr/>
                    <a:lstStyle/>
                    <a:p>
                      <a:pPr marL="0" marR="0" lvl="0" indent="0" algn="l" defTabSz="914400" rtl="0" eaLnBrk="1" fontAlgn="auto" latinLnBrk="0" hangingPunct="1">
                        <a:lnSpc>
                          <a:spcPts val="1120"/>
                        </a:lnSpc>
                        <a:spcBef>
                          <a:spcPts val="0"/>
                        </a:spcBef>
                        <a:spcAft>
                          <a:spcPts val="0"/>
                        </a:spcAft>
                        <a:buClrTx/>
                        <a:buSzTx/>
                        <a:buFontTx/>
                        <a:buNone/>
                        <a:tabLst/>
                        <a:defRPr/>
                      </a:pPr>
                      <a:r>
                        <a:rPr lang="en-AU" sz="1100" b="0">
                          <a:latin typeface="+mj-lt"/>
                        </a:rPr>
                        <a:t>Team ADKAR Score (see Attachment C)</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endParaRPr lang="en-AU" sz="1100" b="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8636543"/>
                  </a:ext>
                </a:extLst>
              </a:tr>
            </a:tbl>
          </a:graphicData>
        </a:graphic>
      </p:graphicFrame>
      <p:graphicFrame>
        <p:nvGraphicFramePr>
          <p:cNvPr id="14" name="Table 7" descr="Examples of delivery timeframes" title="Delivery timeframe">
            <a:extLst>
              <a:ext uri="{FF2B5EF4-FFF2-40B4-BE49-F238E27FC236}">
                <a16:creationId xmlns:a16="http://schemas.microsoft.com/office/drawing/2014/main" id="{B3E6B291-89CD-4CA4-A852-C9A08B1968CD}"/>
              </a:ext>
            </a:extLst>
          </p:cNvPr>
          <p:cNvGraphicFramePr>
            <a:graphicFrameLocks noGrp="1"/>
          </p:cNvGraphicFramePr>
          <p:nvPr>
            <p:extLst>
              <p:ext uri="{D42A27DB-BD31-4B8C-83A1-F6EECF244321}">
                <p14:modId xmlns:p14="http://schemas.microsoft.com/office/powerpoint/2010/main" val="2201937801"/>
              </p:ext>
            </p:extLst>
          </p:nvPr>
        </p:nvGraphicFramePr>
        <p:xfrm>
          <a:off x="6056844" y="4817541"/>
          <a:ext cx="5750292" cy="1645920"/>
        </p:xfrm>
        <a:graphic>
          <a:graphicData uri="http://schemas.openxmlformats.org/drawingml/2006/table">
            <a:tbl>
              <a:tblPr firstRow="1">
                <a:tableStyleId>{2A488322-F2BA-4B5B-9748-0D474271808F}</a:tableStyleId>
              </a:tblPr>
              <a:tblGrid>
                <a:gridCol w="3748121">
                  <a:extLst>
                    <a:ext uri="{9D8B030D-6E8A-4147-A177-3AD203B41FA5}">
                      <a16:colId xmlns:a16="http://schemas.microsoft.com/office/drawing/2014/main" val="2500563109"/>
                    </a:ext>
                  </a:extLst>
                </a:gridCol>
                <a:gridCol w="1065402">
                  <a:extLst>
                    <a:ext uri="{9D8B030D-6E8A-4147-A177-3AD203B41FA5}">
                      <a16:colId xmlns:a16="http://schemas.microsoft.com/office/drawing/2014/main" val="128951852"/>
                    </a:ext>
                  </a:extLst>
                </a:gridCol>
                <a:gridCol w="936769">
                  <a:extLst>
                    <a:ext uri="{9D8B030D-6E8A-4147-A177-3AD203B41FA5}">
                      <a16:colId xmlns:a16="http://schemas.microsoft.com/office/drawing/2014/main" val="1008273128"/>
                    </a:ext>
                  </a:extLst>
                </a:gridCol>
              </a:tblGrid>
              <a:tr h="262003">
                <a:tc gridSpan="3">
                  <a:txBody>
                    <a:bodyPr/>
                    <a:lstStyle/>
                    <a:p>
                      <a:r>
                        <a:rPr lang="en-AU" sz="1200"/>
                        <a:t>High Level Delivery Timeframe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262003">
                <a:tc>
                  <a:txBody>
                    <a:bodyPr/>
                    <a:lstStyle/>
                    <a:p>
                      <a:r>
                        <a:rPr lang="en-AU" sz="1200" b="1">
                          <a:solidFill>
                            <a:schemeClr val="accent5"/>
                          </a:solidFill>
                        </a:rPr>
                        <a:t>Activity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Start Date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End Date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0">
                <a:tc>
                  <a:txBody>
                    <a:bodyPr/>
                    <a:lstStyle/>
                    <a:p>
                      <a:r>
                        <a:rPr lang="en-AU" sz="1200" b="0">
                          <a:latin typeface="+mj-lt"/>
                        </a:rPr>
                        <a:t>Develop &amp; deliver training material</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6551045"/>
                  </a:ext>
                </a:extLst>
              </a:tr>
              <a:tr h="262003">
                <a:tc>
                  <a:txBody>
                    <a:bodyPr/>
                    <a:lstStyle/>
                    <a:p>
                      <a:r>
                        <a:rPr lang="en-AU" sz="1200" b="0">
                          <a:latin typeface="+mj-lt"/>
                        </a:rPr>
                        <a:t>Develop &amp; deliver comms products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2212697"/>
                  </a:ext>
                </a:extLst>
              </a:tr>
              <a:tr h="262003">
                <a:tc>
                  <a:txBody>
                    <a:bodyPr/>
                    <a:lstStyle/>
                    <a:p>
                      <a:r>
                        <a:rPr lang="en-AU" sz="1200" b="0">
                          <a:latin typeface="+mj-lt"/>
                        </a:rPr>
                        <a:t>Update team processes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0981526"/>
                  </a:ext>
                </a:extLst>
              </a:tr>
              <a:tr h="262003">
                <a:tc>
                  <a:txBody>
                    <a:bodyPr/>
                    <a:lstStyle/>
                    <a:p>
                      <a:r>
                        <a:rPr lang="en-AU" sz="1200" b="0">
                          <a:latin typeface="+mj-lt"/>
                        </a:rPr>
                        <a:t>Measure change outcome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1200" b="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4762603"/>
                  </a:ext>
                </a:extLst>
              </a:tr>
            </a:tbl>
          </a:graphicData>
        </a:graphic>
      </p:graphicFrame>
      <p:sp>
        <p:nvSpPr>
          <p:cNvPr id="11" name="Slide Number Placeholder 4">
            <a:extLst>
              <a:ext uri="{FF2B5EF4-FFF2-40B4-BE49-F238E27FC236}">
                <a16:creationId xmlns:a16="http://schemas.microsoft.com/office/drawing/2014/main" id="{82BDF2DC-B822-4207-8044-7E8D78B15AED}"/>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14</a:t>
            </a:fld>
            <a:endParaRPr lang="en-GB"/>
          </a:p>
        </p:txBody>
      </p:sp>
      <p:sp>
        <p:nvSpPr>
          <p:cNvPr id="2" name="Title 1"/>
          <p:cNvSpPr>
            <a:spLocks noGrp="1"/>
          </p:cNvSpPr>
          <p:nvPr>
            <p:ph type="title"/>
          </p:nvPr>
        </p:nvSpPr>
        <p:spPr>
          <a:xfrm>
            <a:off x="360252" y="218712"/>
            <a:ext cx="10515600" cy="1325563"/>
          </a:xfrm>
        </p:spPr>
        <p:txBody>
          <a:bodyPr>
            <a:noAutofit/>
          </a:bodyPr>
          <a:lstStyle/>
          <a:p>
            <a:r>
              <a:rPr lang="en-AU" sz="3200" cap="all" spc="100" dirty="0">
                <a:gradFill>
                  <a:gsLst>
                    <a:gs pos="17000">
                      <a:schemeClr val="accent6"/>
                    </a:gs>
                    <a:gs pos="80000">
                      <a:schemeClr val="accent5"/>
                    </a:gs>
                  </a:gsLst>
                  <a:lin ang="21594000" scaled="0"/>
                </a:gradFill>
              </a:rPr>
              <a:t>CHANGE MANAGEMENT PLAN ON A PAGE </a:t>
            </a:r>
            <a:r>
              <a:rPr lang="en-AU" sz="1600" b="1" dirty="0"/>
              <a:t>(Content below is for guidance only)</a:t>
            </a:r>
            <a:br>
              <a:rPr lang="en-AU" sz="1600" b="1" dirty="0"/>
            </a:br>
            <a:r>
              <a:rPr lang="en-AU" sz="2000" b="1" dirty="0"/>
              <a:t> </a:t>
            </a:r>
            <a:endParaRPr lang="en-AU" sz="2000" b="1" dirty="0"/>
          </a:p>
        </p:txBody>
      </p:sp>
    </p:spTree>
    <p:extLst>
      <p:ext uri="{BB962C8B-B14F-4D97-AF65-F5344CB8AC3E}">
        <p14:creationId xmlns:p14="http://schemas.microsoft.com/office/powerpoint/2010/main" val="767456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7" descr="a list of training items" title="Group 1 - senior support workers">
            <a:extLst>
              <a:ext uri="{FF2B5EF4-FFF2-40B4-BE49-F238E27FC236}">
                <a16:creationId xmlns:a16="http://schemas.microsoft.com/office/drawing/2014/main" id="{3480A920-C9D2-4EA9-A652-ED042218E6A9}"/>
              </a:ext>
            </a:extLst>
          </p:cNvPr>
          <p:cNvGraphicFramePr>
            <a:graphicFrameLocks noGrp="1"/>
          </p:cNvGraphicFramePr>
          <p:nvPr>
            <p:extLst>
              <p:ext uri="{D42A27DB-BD31-4B8C-83A1-F6EECF244321}">
                <p14:modId xmlns:p14="http://schemas.microsoft.com/office/powerpoint/2010/main" val="358506490"/>
              </p:ext>
            </p:extLst>
          </p:nvPr>
        </p:nvGraphicFramePr>
        <p:xfrm>
          <a:off x="535274" y="2638591"/>
          <a:ext cx="10958226" cy="1920240"/>
        </p:xfrm>
        <a:graphic>
          <a:graphicData uri="http://schemas.openxmlformats.org/drawingml/2006/table">
            <a:tbl>
              <a:tblPr firstRow="1">
                <a:tableStyleId>{2A488322-F2BA-4B5B-9748-0D474271808F}</a:tableStyleId>
              </a:tblPr>
              <a:tblGrid>
                <a:gridCol w="1776126">
                  <a:extLst>
                    <a:ext uri="{9D8B030D-6E8A-4147-A177-3AD203B41FA5}">
                      <a16:colId xmlns:a16="http://schemas.microsoft.com/office/drawing/2014/main" val="2500563109"/>
                    </a:ext>
                  </a:extLst>
                </a:gridCol>
                <a:gridCol w="1447800">
                  <a:extLst>
                    <a:ext uri="{9D8B030D-6E8A-4147-A177-3AD203B41FA5}">
                      <a16:colId xmlns:a16="http://schemas.microsoft.com/office/drawing/2014/main" val="128951852"/>
                    </a:ext>
                  </a:extLst>
                </a:gridCol>
                <a:gridCol w="5575300">
                  <a:extLst>
                    <a:ext uri="{9D8B030D-6E8A-4147-A177-3AD203B41FA5}">
                      <a16:colId xmlns:a16="http://schemas.microsoft.com/office/drawing/2014/main" val="1832631830"/>
                    </a:ext>
                  </a:extLst>
                </a:gridCol>
                <a:gridCol w="2159000">
                  <a:extLst>
                    <a:ext uri="{9D8B030D-6E8A-4147-A177-3AD203B41FA5}">
                      <a16:colId xmlns:a16="http://schemas.microsoft.com/office/drawing/2014/main" val="1008273128"/>
                    </a:ext>
                  </a:extLst>
                </a:gridCol>
              </a:tblGrid>
              <a:tr h="195804">
                <a:tc gridSpan="4">
                  <a:txBody>
                    <a:bodyPr/>
                    <a:lstStyle/>
                    <a:p>
                      <a:r>
                        <a:rPr lang="en-AU" sz="1200"/>
                        <a:t>Group 1 – Senior Support Workers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0">
                <a:tc>
                  <a:txBody>
                    <a:bodyPr/>
                    <a:lstStyle/>
                    <a:p>
                      <a:r>
                        <a:rPr lang="en-AU" sz="1200" b="1">
                          <a:solidFill>
                            <a:schemeClr val="accent5"/>
                          </a:solidFill>
                        </a:rPr>
                        <a:t>Training Item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Training Type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Training Outcomes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Target Completion Date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456875">
                <a:tc>
                  <a:txBody>
                    <a:bodyPr/>
                    <a:lstStyle/>
                    <a:p>
                      <a:r>
                        <a:rPr lang="en-AU" sz="1200" b="0">
                          <a:latin typeface="+mj-lt"/>
                        </a:rPr>
                        <a:t>Wellness &amp; Reablement Fundamentals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Classroom training</a:t>
                      </a:r>
                      <a:br>
                        <a:rPr lang="en-AU" sz="1200" b="0">
                          <a:latin typeface="+mj-lt"/>
                        </a:rPr>
                      </a:br>
                      <a:r>
                        <a:rPr lang="en-AU" sz="1200" b="0">
                          <a:latin typeface="+mj-lt"/>
                        </a:rPr>
                        <a:t>and e-learning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lang="en-AU" sz="1200" b="0">
                          <a:latin typeface="+mj-lt"/>
                        </a:rPr>
                        <a:t>Team member understands the importance of reablement and wellness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30 June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6551045"/>
                  </a:ext>
                </a:extLst>
              </a:tr>
              <a:tr h="456875">
                <a:tc>
                  <a:txBody>
                    <a:bodyPr/>
                    <a:lstStyle/>
                    <a:p>
                      <a:r>
                        <a:rPr lang="en-AU" sz="1200" b="0">
                          <a:latin typeface="+mj-lt"/>
                        </a:rPr>
                        <a:t>Wellness &amp; Reablement Advanced</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Classroom training</a:t>
                      </a:r>
                      <a:br>
                        <a:rPr lang="en-AU" sz="1200" b="0">
                          <a:latin typeface="+mj-lt"/>
                        </a:rPr>
                      </a:br>
                      <a:r>
                        <a:rPr lang="en-AU" sz="1200" b="0">
                          <a:latin typeface="+mj-lt"/>
                        </a:rPr>
                        <a:t>and e-learning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System Font Regular"/>
                        <a:buChar char="–"/>
                      </a:pPr>
                      <a:r>
                        <a:rPr lang="en-AU" sz="1200" b="0">
                          <a:latin typeface="+mj-lt"/>
                        </a:rPr>
                        <a:t>Team member understands how to apply wellness in the provisioning of their services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30 July 20XX</a:t>
                      </a:r>
                    </a:p>
                    <a:p>
                      <a:endParaRPr lang="en-AU" sz="1200" b="0">
                        <a:latin typeface="+mj-lt"/>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2212697"/>
                  </a:ext>
                </a:extLst>
              </a:tr>
              <a:tr h="195804">
                <a:tc>
                  <a:txBody>
                    <a:bodyPr/>
                    <a:lstStyle/>
                    <a:p>
                      <a:r>
                        <a:rPr lang="en-AU" sz="1200" b="0">
                          <a:latin typeface="+mj-lt"/>
                        </a:rPr>
                        <a:t>Participate in</a:t>
                      </a:r>
                      <a:br>
                        <a:rPr lang="en-AU" sz="1200" b="0">
                          <a:latin typeface="+mj-lt"/>
                        </a:rPr>
                      </a:br>
                      <a:r>
                        <a:rPr lang="en-AU" sz="1200" b="0">
                          <a:latin typeface="+mj-lt"/>
                        </a:rPr>
                        <a:t>Digital Hub /CoP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E-engagement /</a:t>
                      </a:r>
                      <a:br>
                        <a:rPr lang="en-AU" sz="1200" b="0">
                          <a:latin typeface="+mj-lt"/>
                        </a:rPr>
                      </a:br>
                      <a:r>
                        <a:rPr lang="en-AU" sz="1200" b="0">
                          <a:latin typeface="+mj-lt"/>
                        </a:rPr>
                        <a:t>e-learning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System Font Regular"/>
                        <a:buChar char="–"/>
                      </a:pPr>
                      <a:r>
                        <a:rPr lang="en-AU" sz="1200" b="0">
                          <a:latin typeface="+mj-lt"/>
                        </a:rPr>
                        <a:t>Team member is aware of how other organisations are applying wellness &amp; reablement in their organisation</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latin typeface="+mj-lt"/>
                        </a:rPr>
                        <a:t>30 June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0981526"/>
                  </a:ext>
                </a:extLst>
              </a:tr>
            </a:tbl>
          </a:graphicData>
        </a:graphic>
      </p:graphicFrame>
      <p:sp>
        <p:nvSpPr>
          <p:cNvPr id="6" name="TextBox 5">
            <a:extLst>
              <a:ext uri="{FF2B5EF4-FFF2-40B4-BE49-F238E27FC236}">
                <a16:creationId xmlns:a16="http://schemas.microsoft.com/office/drawing/2014/main" id="{B1FC8EF9-E25C-4645-A3F5-F598D859478F}"/>
              </a:ext>
            </a:extLst>
          </p:cNvPr>
          <p:cNvSpPr txBox="1"/>
          <p:nvPr/>
        </p:nvSpPr>
        <p:spPr>
          <a:xfrm>
            <a:off x="433674" y="1336662"/>
            <a:ext cx="11299252" cy="1092607"/>
          </a:xfrm>
          <a:prstGeom prst="rect">
            <a:avLst/>
          </a:prstGeom>
          <a:noFill/>
        </p:spPr>
        <p:txBody>
          <a:bodyPr wrap="square" rtlCol="0">
            <a:spAutoFit/>
          </a:bodyPr>
          <a:lstStyle/>
          <a:p>
            <a:pPr>
              <a:spcAft>
                <a:spcPts val="600"/>
              </a:spcAft>
            </a:pPr>
            <a:r>
              <a:rPr lang="en-AU" cap="all" spc="100" dirty="0">
                <a:solidFill>
                  <a:schemeClr val="accent5"/>
                </a:solidFill>
              </a:rPr>
              <a:t>TRAINING &amp; COACHING APPROACH</a:t>
            </a:r>
          </a:p>
          <a:p>
            <a:r>
              <a:rPr lang="en-AU" sz="1400" dirty="0">
                <a:latin typeface="+mj-lt"/>
              </a:rPr>
              <a:t>Describe your approach to developing and delivering training and coaching activities. </a:t>
            </a:r>
          </a:p>
          <a:p>
            <a:r>
              <a:rPr lang="en-AU" sz="1400" dirty="0">
                <a:latin typeface="+mj-lt"/>
              </a:rPr>
              <a:t>E.g. we will adopt a tiered approach to training and coaching to balance depth and cost. We have identified two groups (Senior Support Workers and Support Workers). Senior support workers will be provided in-depth classroom training and will then train and coach the junior support workers on the job.</a:t>
            </a:r>
          </a:p>
        </p:txBody>
      </p:sp>
      <p:graphicFrame>
        <p:nvGraphicFramePr>
          <p:cNvPr id="8" name="Table 7" descr="a list of training items for support workers" title="Group 2 - support workers">
            <a:extLst>
              <a:ext uri="{FF2B5EF4-FFF2-40B4-BE49-F238E27FC236}">
                <a16:creationId xmlns:a16="http://schemas.microsoft.com/office/drawing/2014/main" id="{FDE57B87-8E51-4627-9586-FC1C229C69A7}"/>
              </a:ext>
            </a:extLst>
          </p:cNvPr>
          <p:cNvGraphicFramePr>
            <a:graphicFrameLocks noGrp="1"/>
          </p:cNvGraphicFramePr>
          <p:nvPr>
            <p:extLst>
              <p:ext uri="{D42A27DB-BD31-4B8C-83A1-F6EECF244321}">
                <p14:modId xmlns:p14="http://schemas.microsoft.com/office/powerpoint/2010/main" val="2886106585"/>
              </p:ext>
            </p:extLst>
          </p:nvPr>
        </p:nvGraphicFramePr>
        <p:xfrm>
          <a:off x="547974" y="4777084"/>
          <a:ext cx="10958226" cy="1293691"/>
        </p:xfrm>
        <a:graphic>
          <a:graphicData uri="http://schemas.openxmlformats.org/drawingml/2006/table">
            <a:tbl>
              <a:tblPr firstRow="1">
                <a:tableStyleId>{2A488322-F2BA-4B5B-9748-0D474271808F}</a:tableStyleId>
              </a:tblPr>
              <a:tblGrid>
                <a:gridCol w="1783884">
                  <a:extLst>
                    <a:ext uri="{9D8B030D-6E8A-4147-A177-3AD203B41FA5}">
                      <a16:colId xmlns:a16="http://schemas.microsoft.com/office/drawing/2014/main" val="2500563109"/>
                    </a:ext>
                  </a:extLst>
                </a:gridCol>
                <a:gridCol w="1490291">
                  <a:extLst>
                    <a:ext uri="{9D8B030D-6E8A-4147-A177-3AD203B41FA5}">
                      <a16:colId xmlns:a16="http://schemas.microsoft.com/office/drawing/2014/main" val="128951852"/>
                    </a:ext>
                  </a:extLst>
                </a:gridCol>
                <a:gridCol w="5550451">
                  <a:extLst>
                    <a:ext uri="{9D8B030D-6E8A-4147-A177-3AD203B41FA5}">
                      <a16:colId xmlns:a16="http://schemas.microsoft.com/office/drawing/2014/main" val="1832631830"/>
                    </a:ext>
                  </a:extLst>
                </a:gridCol>
                <a:gridCol w="2133600">
                  <a:extLst>
                    <a:ext uri="{9D8B030D-6E8A-4147-A177-3AD203B41FA5}">
                      <a16:colId xmlns:a16="http://schemas.microsoft.com/office/drawing/2014/main" val="1008273128"/>
                    </a:ext>
                  </a:extLst>
                </a:gridCol>
              </a:tblGrid>
              <a:tr h="195804">
                <a:tc gridSpan="4">
                  <a:txBody>
                    <a:bodyPr/>
                    <a:lstStyle/>
                    <a:p>
                      <a:r>
                        <a:rPr lang="en-AU" sz="1200" dirty="0"/>
                        <a:t>Group </a:t>
                      </a:r>
                      <a:r>
                        <a:rPr lang="en-AU" sz="1200"/>
                        <a:t>2 – Support </a:t>
                      </a:r>
                      <a:r>
                        <a:rPr lang="en-AU" sz="1200" dirty="0"/>
                        <a:t>Workers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287851">
                <a:tc>
                  <a:txBody>
                    <a:bodyPr/>
                    <a:lstStyle/>
                    <a:p>
                      <a:r>
                        <a:rPr lang="en-AU" sz="1200" b="1">
                          <a:solidFill>
                            <a:schemeClr val="accent5"/>
                          </a:solidFill>
                        </a:rPr>
                        <a:t>Training Item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Training Type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Training Outcomes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Target Completion Date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456875">
                <a:tc>
                  <a:txBody>
                    <a:bodyPr/>
                    <a:lstStyle/>
                    <a:p>
                      <a:r>
                        <a:rPr lang="en-AU" sz="1200" b="0"/>
                        <a:t>Wellness &amp; Reablement Fundamentals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t>Classroom training and e-learning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lang="en-AU" sz="1200" b="0"/>
                        <a:t>Team member understands the importance of reablement and wellness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t>30 June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6551045"/>
                  </a:ext>
                </a:extLst>
              </a:tr>
              <a:tr h="195804">
                <a:tc>
                  <a:txBody>
                    <a:bodyPr/>
                    <a:lstStyle/>
                    <a:p>
                      <a:r>
                        <a:rPr lang="en-AU" sz="1200" b="0"/>
                        <a:t>Coaching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t>On-the-job learning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System Font Regular"/>
                        <a:buChar char="–"/>
                      </a:pPr>
                      <a:r>
                        <a:rPr lang="en-AU" sz="1200" b="0" spc="-20" baseline="0"/>
                        <a:t>Team member understands how to apply wellness in the provisioning of their services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t>30 June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0981526"/>
                  </a:ext>
                </a:extLst>
              </a:tr>
            </a:tbl>
          </a:graphicData>
        </a:graphic>
      </p:graphicFrame>
      <p:sp>
        <p:nvSpPr>
          <p:cNvPr id="7" name="Slide Number Placeholder 4">
            <a:extLst>
              <a:ext uri="{FF2B5EF4-FFF2-40B4-BE49-F238E27FC236}">
                <a16:creationId xmlns:a16="http://schemas.microsoft.com/office/drawing/2014/main" id="{A7F3B69F-583E-4B3D-AD66-2FFF0EC3B58F}"/>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15</a:t>
            </a:fld>
            <a:endParaRPr lang="en-GB"/>
          </a:p>
        </p:txBody>
      </p:sp>
      <p:sp>
        <p:nvSpPr>
          <p:cNvPr id="2" name="Title 1"/>
          <p:cNvSpPr>
            <a:spLocks noGrp="1"/>
          </p:cNvSpPr>
          <p:nvPr>
            <p:ph type="title"/>
          </p:nvPr>
        </p:nvSpPr>
        <p:spPr>
          <a:xfrm>
            <a:off x="535274" y="276635"/>
            <a:ext cx="11137596" cy="1325563"/>
          </a:xfrm>
        </p:spPr>
        <p:txBody>
          <a:bodyPr>
            <a:normAutofit/>
          </a:bodyPr>
          <a:lstStyle/>
          <a:p>
            <a:r>
              <a:rPr lang="en-AU" sz="3200" b="1" cap="all" spc="100" dirty="0">
                <a:gradFill>
                  <a:gsLst>
                    <a:gs pos="17000">
                      <a:schemeClr val="accent6"/>
                    </a:gs>
                    <a:gs pos="80000">
                      <a:schemeClr val="accent5"/>
                    </a:gs>
                  </a:gsLst>
                  <a:lin ang="21594000" scaled="0"/>
                </a:gradFill>
              </a:rPr>
              <a:t>ATTACHMENT A </a:t>
            </a:r>
            <a:r>
              <a:rPr lang="en-AU" sz="3200" cap="all" spc="100" dirty="0">
                <a:gradFill>
                  <a:gsLst>
                    <a:gs pos="17000">
                      <a:schemeClr val="accent6"/>
                    </a:gs>
                    <a:gs pos="80000">
                      <a:schemeClr val="accent5"/>
                    </a:gs>
                  </a:gsLst>
                  <a:lin ang="21594000" scaled="0"/>
                </a:gradFill>
              </a:rPr>
              <a:t>- TRAINING &amp; COACHING PLAN </a:t>
            </a:r>
            <a:r>
              <a:rPr lang="en-AU" sz="1400" b="1" dirty="0"/>
              <a:t>(Content below is for guidance only)</a:t>
            </a:r>
            <a:endParaRPr lang="en-AU" sz="1400" b="1" dirty="0"/>
          </a:p>
        </p:txBody>
      </p:sp>
    </p:spTree>
    <p:extLst>
      <p:ext uri="{BB962C8B-B14F-4D97-AF65-F5344CB8AC3E}">
        <p14:creationId xmlns:p14="http://schemas.microsoft.com/office/powerpoint/2010/main" val="496663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descr="a list of communications products such as wellness posters, internet content etc" title="Key communication products">
            <a:extLst>
              <a:ext uri="{FF2B5EF4-FFF2-40B4-BE49-F238E27FC236}">
                <a16:creationId xmlns:a16="http://schemas.microsoft.com/office/drawing/2014/main" id="{FDE57B87-8E51-4627-9586-FC1C229C69A7}"/>
              </a:ext>
            </a:extLst>
          </p:cNvPr>
          <p:cNvGraphicFramePr>
            <a:graphicFrameLocks noGrp="1"/>
          </p:cNvGraphicFramePr>
          <p:nvPr>
            <p:extLst>
              <p:ext uri="{D42A27DB-BD31-4B8C-83A1-F6EECF244321}">
                <p14:modId xmlns:p14="http://schemas.microsoft.com/office/powerpoint/2010/main" val="2546829504"/>
              </p:ext>
            </p:extLst>
          </p:nvPr>
        </p:nvGraphicFramePr>
        <p:xfrm>
          <a:off x="528494" y="2681740"/>
          <a:ext cx="11022434" cy="2661769"/>
        </p:xfrm>
        <a:graphic>
          <a:graphicData uri="http://schemas.openxmlformats.org/drawingml/2006/table">
            <a:tbl>
              <a:tblPr firstRow="1">
                <a:tableStyleId>{2A488322-F2BA-4B5B-9748-0D474271808F}</a:tableStyleId>
              </a:tblPr>
              <a:tblGrid>
                <a:gridCol w="4018328">
                  <a:extLst>
                    <a:ext uri="{9D8B030D-6E8A-4147-A177-3AD203B41FA5}">
                      <a16:colId xmlns:a16="http://schemas.microsoft.com/office/drawing/2014/main" val="2500563109"/>
                    </a:ext>
                  </a:extLst>
                </a:gridCol>
                <a:gridCol w="2334702">
                  <a:extLst>
                    <a:ext uri="{9D8B030D-6E8A-4147-A177-3AD203B41FA5}">
                      <a16:colId xmlns:a16="http://schemas.microsoft.com/office/drawing/2014/main" val="128951852"/>
                    </a:ext>
                  </a:extLst>
                </a:gridCol>
                <a:gridCol w="2334702">
                  <a:extLst>
                    <a:ext uri="{9D8B030D-6E8A-4147-A177-3AD203B41FA5}">
                      <a16:colId xmlns:a16="http://schemas.microsoft.com/office/drawing/2014/main" val="1832631830"/>
                    </a:ext>
                  </a:extLst>
                </a:gridCol>
                <a:gridCol w="2334702">
                  <a:extLst>
                    <a:ext uri="{9D8B030D-6E8A-4147-A177-3AD203B41FA5}">
                      <a16:colId xmlns:a16="http://schemas.microsoft.com/office/drawing/2014/main" val="1008273128"/>
                    </a:ext>
                  </a:extLst>
                </a:gridCol>
              </a:tblGrid>
              <a:tr h="195804">
                <a:tc gridSpan="4">
                  <a:txBody>
                    <a:bodyPr/>
                    <a:lstStyle/>
                    <a:p>
                      <a:r>
                        <a:rPr lang="en-AU" sz="1200"/>
                        <a:t>Key Communications Products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6130071"/>
                  </a:ext>
                </a:extLst>
              </a:tr>
              <a:tr h="456875">
                <a:tc>
                  <a:txBody>
                    <a:bodyPr/>
                    <a:lstStyle/>
                    <a:p>
                      <a:r>
                        <a:rPr lang="en-AU" sz="1200" b="1">
                          <a:solidFill>
                            <a:schemeClr val="accent5"/>
                          </a:solidFill>
                        </a:rPr>
                        <a:t>Communication Product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Channel</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Frequency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1">
                          <a:solidFill>
                            <a:schemeClr val="accent5"/>
                          </a:solidFill>
                        </a:rPr>
                        <a:t>Initial Target Completion Date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284654">
                <a:tc>
                  <a:txBody>
                    <a:bodyPr/>
                    <a:lstStyle/>
                    <a:p>
                      <a:r>
                        <a:rPr lang="en-AU" sz="1200" b="0">
                          <a:latin typeface="+mj-lt"/>
                        </a:rPr>
                        <a:t>CEO Email on the importance of wellness &amp; reablement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Email</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a:latin typeface="+mj-lt"/>
                        </a:rPr>
                        <a:t>Every 6 months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30 June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6551045"/>
                  </a:ext>
                </a:extLst>
              </a:tr>
              <a:tr h="195804">
                <a:tc>
                  <a:txBody>
                    <a:bodyPr/>
                    <a:lstStyle/>
                    <a:p>
                      <a:r>
                        <a:rPr lang="en-AU" sz="1200" b="0">
                          <a:latin typeface="+mj-lt"/>
                        </a:rPr>
                        <a:t>Intranet &amp; internet content changes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Online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AU" sz="1200" b="0">
                          <a:latin typeface="+mj-lt"/>
                        </a:rPr>
                        <a:t>One-off</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30 June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0981526"/>
                  </a:ext>
                </a:extLst>
              </a:tr>
              <a:tr h="1958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Ongoing intranet &amp; internet content review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Online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AU" sz="1200" b="0">
                          <a:latin typeface="+mj-lt"/>
                        </a:rPr>
                        <a:t>Annually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NA</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2243964"/>
                  </a:ext>
                </a:extLst>
              </a:tr>
              <a:tr h="195804">
                <a:tc>
                  <a:txBody>
                    <a:bodyPr/>
                    <a:lstStyle/>
                    <a:p>
                      <a:r>
                        <a:rPr lang="en-AU" sz="1200" b="0">
                          <a:latin typeface="+mj-lt"/>
                        </a:rPr>
                        <a:t>Team member of the month award</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Email</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AU" sz="1200" b="0">
                          <a:latin typeface="+mj-lt"/>
                        </a:rPr>
                        <a:t>Monthly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Ongoing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2068106"/>
                  </a:ext>
                </a:extLst>
              </a:tr>
              <a:tr h="195804">
                <a:tc>
                  <a:txBody>
                    <a:bodyPr/>
                    <a:lstStyle/>
                    <a:p>
                      <a:r>
                        <a:rPr lang="en-AU" sz="1200" b="0">
                          <a:latin typeface="+mj-lt"/>
                        </a:rPr>
                        <a:t>Reablement &amp; Wellness newsletter</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Email</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AU" sz="1200" b="0">
                          <a:latin typeface="+mj-lt"/>
                        </a:rPr>
                        <a:t>Monthly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Ongoing</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5221813"/>
                  </a:ext>
                </a:extLst>
              </a:tr>
              <a:tr h="195804">
                <a:tc>
                  <a:txBody>
                    <a:bodyPr/>
                    <a:lstStyle/>
                    <a:p>
                      <a:r>
                        <a:rPr lang="en-AU" sz="1200" b="0">
                          <a:latin typeface="+mj-lt"/>
                        </a:rPr>
                        <a:t>Wellness posters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Print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AU" sz="1200" b="0">
                          <a:latin typeface="+mj-lt"/>
                        </a:rPr>
                        <a:t>One-off</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latin typeface="+mj-lt"/>
                        </a:rPr>
                        <a:t>30 July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9636224"/>
                  </a:ext>
                </a:extLst>
              </a:tr>
              <a:tr h="1958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mj-lt"/>
                        </a:rPr>
                        <a:t>Wellness and reablement lunch and learn sessions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200" b="0">
                          <a:latin typeface="+mj-lt"/>
                        </a:rPr>
                        <a:t>In-person</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AU" sz="1200" b="0">
                          <a:latin typeface="+mj-lt"/>
                        </a:rPr>
                        <a:t>Monthly</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latin typeface="+mj-lt"/>
                        </a:rPr>
                        <a:t>30 July 20XX</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2051401"/>
                  </a:ext>
                </a:extLst>
              </a:tr>
            </a:tbl>
          </a:graphicData>
        </a:graphic>
      </p:graphicFrame>
      <p:graphicFrame>
        <p:nvGraphicFramePr>
          <p:cNvPr id="9" name="Table 7" descr="It is critical to embed wellness &amp; reablement into our services&#10;&#10;Support workers are vital in understanding and delivering client wellness needs&#10;" title="Key messages">
            <a:extLst>
              <a:ext uri="{FF2B5EF4-FFF2-40B4-BE49-F238E27FC236}">
                <a16:creationId xmlns:a16="http://schemas.microsoft.com/office/drawing/2014/main" id="{3E4A2C13-A581-44D4-B9BB-D7E05F2ECCEA}"/>
              </a:ext>
            </a:extLst>
          </p:cNvPr>
          <p:cNvGraphicFramePr>
            <a:graphicFrameLocks noGrp="1"/>
          </p:cNvGraphicFramePr>
          <p:nvPr>
            <p:extLst>
              <p:ext uri="{D42A27DB-BD31-4B8C-83A1-F6EECF244321}">
                <p14:modId xmlns:p14="http://schemas.microsoft.com/office/powerpoint/2010/main" val="114394290"/>
              </p:ext>
            </p:extLst>
          </p:nvPr>
        </p:nvGraphicFramePr>
        <p:xfrm>
          <a:off x="521866" y="1467360"/>
          <a:ext cx="11022434" cy="887020"/>
        </p:xfrm>
        <a:graphic>
          <a:graphicData uri="http://schemas.openxmlformats.org/drawingml/2006/table">
            <a:tbl>
              <a:tblPr firstRow="1">
                <a:tableStyleId>{2A488322-F2BA-4B5B-9748-0D474271808F}</a:tableStyleId>
              </a:tblPr>
              <a:tblGrid>
                <a:gridCol w="11022434">
                  <a:extLst>
                    <a:ext uri="{9D8B030D-6E8A-4147-A177-3AD203B41FA5}">
                      <a16:colId xmlns:a16="http://schemas.microsoft.com/office/drawing/2014/main" val="2500563109"/>
                    </a:ext>
                  </a:extLst>
                </a:gridCol>
              </a:tblGrid>
              <a:tr h="200115">
                <a:tc>
                  <a:txBody>
                    <a:bodyPr/>
                    <a:lstStyle/>
                    <a:p>
                      <a:r>
                        <a:rPr lang="en-AU" sz="1200"/>
                        <a:t>Key Messages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306350">
                <a:tc>
                  <a:txBody>
                    <a:bodyPr/>
                    <a:lstStyle/>
                    <a:p>
                      <a:r>
                        <a:rPr lang="en-AU" sz="1200" dirty="0">
                          <a:latin typeface="+mj-lt"/>
                        </a:rPr>
                        <a:t>It is critical to embed wellness &amp; </a:t>
                      </a:r>
                      <a:r>
                        <a:rPr lang="en-AU" sz="1200" dirty="0" err="1">
                          <a:latin typeface="+mj-lt"/>
                        </a:rPr>
                        <a:t>reablement</a:t>
                      </a:r>
                      <a:r>
                        <a:rPr lang="en-AU" sz="1200" dirty="0">
                          <a:latin typeface="+mj-lt"/>
                        </a:rPr>
                        <a:t> into our services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306350">
                <a:tc>
                  <a:txBody>
                    <a:bodyPr/>
                    <a:lstStyle/>
                    <a:p>
                      <a:r>
                        <a:rPr lang="en-AU" sz="1200" dirty="0">
                          <a:latin typeface="+mj-lt"/>
                        </a:rPr>
                        <a:t>Support workers are vital in understanding and delivering client wellness needs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bl>
          </a:graphicData>
        </a:graphic>
      </p:graphicFrame>
      <p:sp>
        <p:nvSpPr>
          <p:cNvPr id="5" name="Slide Number Placeholder 4">
            <a:extLst>
              <a:ext uri="{FF2B5EF4-FFF2-40B4-BE49-F238E27FC236}">
                <a16:creationId xmlns:a16="http://schemas.microsoft.com/office/drawing/2014/main" id="{0E822111-5D54-418C-AE43-7342B2A542C6}"/>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16</a:t>
            </a:fld>
            <a:endParaRPr lang="en-GB"/>
          </a:p>
        </p:txBody>
      </p:sp>
      <p:sp>
        <p:nvSpPr>
          <p:cNvPr id="2" name="Title 1"/>
          <p:cNvSpPr>
            <a:spLocks noGrp="1"/>
          </p:cNvSpPr>
          <p:nvPr>
            <p:ph type="title"/>
          </p:nvPr>
        </p:nvSpPr>
        <p:spPr>
          <a:xfrm>
            <a:off x="521866" y="286467"/>
            <a:ext cx="11022434" cy="1325563"/>
          </a:xfrm>
        </p:spPr>
        <p:txBody>
          <a:bodyPr>
            <a:noAutofit/>
          </a:bodyPr>
          <a:lstStyle/>
          <a:p>
            <a:r>
              <a:rPr lang="en-AU" sz="3200" b="1" cap="all" spc="100" dirty="0">
                <a:gradFill>
                  <a:gsLst>
                    <a:gs pos="0">
                      <a:schemeClr val="accent6"/>
                    </a:gs>
                    <a:gs pos="69000">
                      <a:schemeClr val="accent5"/>
                    </a:gs>
                  </a:gsLst>
                  <a:lin ang="21594000" scaled="0"/>
                </a:gradFill>
              </a:rPr>
              <a:t>ATTACHMENT B </a:t>
            </a:r>
            <a:r>
              <a:rPr lang="en-AU" sz="3200" cap="all" spc="100" dirty="0">
                <a:gradFill>
                  <a:gsLst>
                    <a:gs pos="0">
                      <a:schemeClr val="accent6"/>
                    </a:gs>
                    <a:gs pos="69000">
                      <a:schemeClr val="accent5"/>
                    </a:gs>
                  </a:gsLst>
                  <a:lin ang="21594000" scaled="0"/>
                </a:gradFill>
              </a:rPr>
              <a:t>- COMMUNICATIONS PLAN </a:t>
            </a:r>
            <a:r>
              <a:rPr lang="en-AU" sz="1600" b="1" dirty="0"/>
              <a:t>(Content below is for guidance only)</a:t>
            </a:r>
            <a:endParaRPr lang="en-AU" sz="1600" b="1" dirty="0"/>
          </a:p>
        </p:txBody>
      </p:sp>
    </p:spTree>
    <p:extLst>
      <p:ext uri="{BB962C8B-B14F-4D97-AF65-F5344CB8AC3E}">
        <p14:creationId xmlns:p14="http://schemas.microsoft.com/office/powerpoint/2010/main" val="187628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BF956-8801-4B15-BCF0-49AC6244E3AE}"/>
              </a:ext>
            </a:extLst>
          </p:cNvPr>
          <p:cNvSpPr txBox="1"/>
          <p:nvPr/>
        </p:nvSpPr>
        <p:spPr>
          <a:xfrm>
            <a:off x="403672" y="1325174"/>
            <a:ext cx="11026327" cy="4326325"/>
          </a:xfrm>
          <a:prstGeom prst="rect">
            <a:avLst/>
          </a:prstGeom>
          <a:noFill/>
        </p:spPr>
        <p:txBody>
          <a:bodyPr wrap="square" rtlCol="0" anchor="t">
            <a:noAutofit/>
          </a:bodyPr>
          <a:lstStyle/>
          <a:p>
            <a:pPr fontAlgn="base">
              <a:lnSpc>
                <a:spcPts val="2420"/>
              </a:lnSpc>
              <a:spcAft>
                <a:spcPts val="1600"/>
              </a:spcAft>
            </a:pPr>
            <a:r>
              <a:rPr lang="en-AU">
                <a:solidFill>
                  <a:schemeClr val="accent6"/>
                </a:solidFill>
                <a:latin typeface="Calibri" panose="020F0502020204030204" pitchFamily="34" charset="0"/>
                <a:cs typeface="Calibri" panose="020F0502020204030204" pitchFamily="34" charset="0"/>
              </a:rPr>
              <a:t>The purpose of this change management plan is to assist Commonwealth Home Support Programme (CHSP) service providers in embedding Wellness and Reablement (W&amp;R) within their organisation and delivering W&amp;R services to clients in the aged care sector. </a:t>
            </a:r>
          </a:p>
          <a:p>
            <a:pPr fontAlgn="base">
              <a:lnSpc>
                <a:spcPts val="2020"/>
              </a:lnSpc>
              <a:spcAft>
                <a:spcPts val="1600"/>
              </a:spcAft>
            </a:pPr>
            <a:r>
              <a:rPr lang="en-AU" sz="1600">
                <a:latin typeface="+mj-lt"/>
                <a:ea typeface="Verdana" panose="020B0604030504040204" pitchFamily="34" charset="0"/>
                <a:cs typeface="Calibri"/>
              </a:rPr>
              <a:t>The change management plan is designed as a practical tool for service provider management teams to plan and undertake change activities in their organisation. This document includes the following: </a:t>
            </a:r>
          </a:p>
          <a:p>
            <a:pPr marL="285750" indent="-285750" fontAlgn="base">
              <a:lnSpc>
                <a:spcPts val="2020"/>
              </a:lnSpc>
              <a:spcAft>
                <a:spcPts val="1600"/>
              </a:spcAft>
              <a:buFont typeface="System Font Regular"/>
              <a:buChar char="–"/>
            </a:pPr>
            <a:r>
              <a:rPr lang="en-AU" sz="1600" b="1">
                <a:solidFill>
                  <a:schemeClr val="accent5"/>
                </a:solidFill>
                <a:latin typeface="+mj-lt"/>
                <a:ea typeface="Verdana" panose="020B0604030504040204" pitchFamily="34" charset="0"/>
                <a:cs typeface="Calibri"/>
              </a:rPr>
              <a:t>Section 1 </a:t>
            </a:r>
            <a:r>
              <a:rPr lang="en-AU" sz="1600">
                <a:latin typeface="+mj-lt"/>
                <a:ea typeface="Verdana" panose="020B0604030504040204" pitchFamily="34" charset="0"/>
                <a:cs typeface="Calibri"/>
              </a:rPr>
              <a:t>– Introduction to change management and why it is important.</a:t>
            </a:r>
          </a:p>
          <a:p>
            <a:pPr marL="285750" indent="-285750" fontAlgn="base">
              <a:lnSpc>
                <a:spcPts val="2020"/>
              </a:lnSpc>
              <a:spcAft>
                <a:spcPts val="1600"/>
              </a:spcAft>
              <a:buFont typeface="System Font Regular"/>
              <a:buChar char="–"/>
            </a:pPr>
            <a:r>
              <a:rPr lang="en-AU" sz="1600" b="1">
                <a:solidFill>
                  <a:schemeClr val="accent5"/>
                </a:solidFill>
                <a:latin typeface="+mj-lt"/>
                <a:ea typeface="Verdana" panose="020B0604030504040204" pitchFamily="34" charset="0"/>
                <a:cs typeface="Calibri"/>
              </a:rPr>
              <a:t>Section 2 </a:t>
            </a:r>
            <a:r>
              <a:rPr lang="en-AU" sz="1600">
                <a:latin typeface="+mj-lt"/>
                <a:ea typeface="Verdana" panose="020B0604030504040204" pitchFamily="34" charset="0"/>
                <a:cs typeface="Calibri"/>
              </a:rPr>
              <a:t>– Step by Step Change Management Plan </a:t>
            </a:r>
          </a:p>
          <a:p>
            <a:pPr fontAlgn="base">
              <a:lnSpc>
                <a:spcPts val="2020"/>
              </a:lnSpc>
              <a:spcAft>
                <a:spcPts val="1600"/>
              </a:spcAft>
            </a:pPr>
            <a:r>
              <a:rPr lang="en-GB" sz="1400">
                <a:latin typeface="+mj-lt"/>
              </a:rPr>
              <a:t>A change management plan helps facilitate, capture and formalise the various change discussions and activities that your team may  be undertaking. It allows you to capture and share the change goals, approach, activities and deliverables across your organisation. </a:t>
            </a:r>
            <a:r>
              <a:rPr lang="en-GB" sz="1400">
                <a:latin typeface="+mj-lt"/>
                <a:ea typeface="Verdana" panose="020B0604030504040204" pitchFamily="34" charset="0"/>
                <a:cs typeface="Calibri"/>
              </a:rPr>
              <a:t>It can then be used to track, measure, adjust and communicate the status of the change management activities across your organisation. </a:t>
            </a:r>
            <a:endParaRPr lang="en-AU" sz="1400">
              <a:latin typeface="+mj-lt"/>
            </a:endParaRPr>
          </a:p>
          <a:p>
            <a:pPr fontAlgn="base">
              <a:lnSpc>
                <a:spcPts val="2020"/>
              </a:lnSpc>
              <a:spcAft>
                <a:spcPts val="1600"/>
              </a:spcAft>
            </a:pPr>
            <a:r>
              <a:rPr lang="en-AU" sz="1400" i="1">
                <a:latin typeface="+mj-lt"/>
                <a:ea typeface="Verdana"/>
                <a:cs typeface="Calibri"/>
              </a:rPr>
              <a:t>NOTE: The change management plan can be used in conjunction with your organisation's Quality Improvement Plan, if you already have one. </a:t>
            </a:r>
            <a:endParaRPr lang="en-AU" sz="1400" i="1">
              <a:latin typeface="+mj-lt"/>
              <a:cs typeface="Calibri Light"/>
            </a:endParaRPr>
          </a:p>
          <a:p>
            <a:pPr fontAlgn="base">
              <a:spcAft>
                <a:spcPts val="1600"/>
              </a:spcAft>
            </a:pPr>
            <a:endParaRPr lang="en-AU" sz="1600">
              <a:latin typeface="+mj-lt"/>
            </a:endParaRPr>
          </a:p>
        </p:txBody>
      </p:sp>
      <p:sp>
        <p:nvSpPr>
          <p:cNvPr id="4" name="Slide Number Placeholder 4">
            <a:extLst>
              <a:ext uri="{FF2B5EF4-FFF2-40B4-BE49-F238E27FC236}">
                <a16:creationId xmlns:a16="http://schemas.microsoft.com/office/drawing/2014/main" id="{8D558769-EE62-4D32-88FD-DBCABB4BB94B}"/>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2</a:t>
            </a:fld>
            <a:endParaRPr lang="en-GB"/>
          </a:p>
        </p:txBody>
      </p:sp>
      <p:sp>
        <p:nvSpPr>
          <p:cNvPr id="7" name="Title 6"/>
          <p:cNvSpPr>
            <a:spLocks noGrp="1"/>
          </p:cNvSpPr>
          <p:nvPr>
            <p:ph type="title"/>
          </p:nvPr>
        </p:nvSpPr>
        <p:spPr>
          <a:xfrm>
            <a:off x="403672" y="119318"/>
            <a:ext cx="10515600" cy="1325563"/>
          </a:xfrm>
        </p:spPr>
        <p:txBody>
          <a:bodyPr/>
          <a:lstStyle/>
          <a:p>
            <a:r>
              <a:rPr lang="en-US" sz="1600" dirty="0">
                <a:gradFill>
                  <a:gsLst>
                    <a:gs pos="24000">
                      <a:schemeClr val="accent6"/>
                    </a:gs>
                    <a:gs pos="85000">
                      <a:schemeClr val="accent5"/>
                    </a:gs>
                  </a:gsLst>
                  <a:lin ang="21594000" scaled="0"/>
                </a:gradFill>
              </a:rPr>
              <a:t/>
            </a:r>
            <a:br>
              <a:rPr lang="en-US" sz="1600" dirty="0">
                <a:gradFill>
                  <a:gsLst>
                    <a:gs pos="24000">
                      <a:schemeClr val="accent6"/>
                    </a:gs>
                    <a:gs pos="85000">
                      <a:schemeClr val="accent5"/>
                    </a:gs>
                  </a:gsLst>
                  <a:lin ang="21594000" scaled="0"/>
                </a:gradFill>
              </a:rPr>
            </a:br>
            <a:r>
              <a:rPr lang="en-US" b="1" cap="all" spc="100" dirty="0">
                <a:gradFill>
                  <a:gsLst>
                    <a:gs pos="24000">
                      <a:schemeClr val="accent6"/>
                    </a:gs>
                    <a:gs pos="85000">
                      <a:schemeClr val="accent5"/>
                    </a:gs>
                  </a:gsLst>
                  <a:lin ang="21594000" scaled="0"/>
                </a:gradFill>
                <a:ea typeface="Verdana" panose="020B0604030504040204" pitchFamily="34" charset="0"/>
                <a:cs typeface="Arial" panose="020B0604020202020204" pitchFamily="34" charset="0"/>
              </a:rPr>
              <a:t>INTRODUCTION: </a:t>
            </a:r>
            <a:r>
              <a:rPr lang="en-US" cap="all" spc="100" dirty="0">
                <a:gradFill>
                  <a:gsLst>
                    <a:gs pos="24000">
                      <a:schemeClr val="accent6"/>
                    </a:gs>
                    <a:gs pos="85000">
                      <a:schemeClr val="accent5"/>
                    </a:gs>
                  </a:gsLst>
                  <a:lin ang="21594000" scaled="0"/>
                </a:gradFill>
                <a:ea typeface="Verdana" panose="020B0604030504040204" pitchFamily="34" charset="0"/>
                <a:cs typeface="Arial" panose="020B0604020202020204" pitchFamily="34" charset="0"/>
              </a:rPr>
              <a:t>PURPOSE AND AUDIENCE </a:t>
            </a:r>
          </a:p>
        </p:txBody>
      </p:sp>
    </p:spTree>
    <p:extLst>
      <p:ext uri="{BB962C8B-B14F-4D97-AF65-F5344CB8AC3E}">
        <p14:creationId xmlns:p14="http://schemas.microsoft.com/office/powerpoint/2010/main" val="1756800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EEC980-45B9-4FC7-9446-2FB38A4F5A13}"/>
              </a:ext>
            </a:extLst>
          </p:cNvPr>
          <p:cNvSpPr>
            <a:spLocks noGrp="1"/>
          </p:cNvSpPr>
          <p:nvPr>
            <p:ph type="body" idx="1"/>
          </p:nvPr>
        </p:nvSpPr>
        <p:spPr>
          <a:xfrm>
            <a:off x="629517" y="1392914"/>
            <a:ext cx="6495999" cy="663882"/>
          </a:xfrm>
        </p:spPr>
        <p:txBody>
          <a:bodyPr>
            <a:normAutofit lnSpcReduction="10000"/>
          </a:bodyPr>
          <a:lstStyle/>
          <a:p>
            <a:r>
              <a:rPr lang="en-AU" sz="4000" b="1" u="none" spc="100" dirty="0" smtClean="0">
                <a:solidFill>
                  <a:schemeClr val="bg1"/>
                </a:solidFill>
                <a:latin typeface="Calibri" panose="020F0502020204030204" pitchFamily="34" charset="0"/>
                <a:cs typeface="Calibri" panose="020F0502020204030204" pitchFamily="34" charset="0"/>
              </a:rPr>
              <a:t>Introduction</a:t>
            </a:r>
            <a:endParaRPr lang="en-AU" sz="4000" b="1" u="none" spc="100" dirty="0">
              <a:solidFill>
                <a:schemeClr val="bg1"/>
              </a:solidFill>
              <a:latin typeface="Calibri" panose="020F0502020204030204" pitchFamily="34" charset="0"/>
              <a:cs typeface="Calibri" panose="020F0502020204030204" pitchFamily="34" charset="0"/>
            </a:endParaRPr>
          </a:p>
        </p:txBody>
      </p:sp>
      <p:sp>
        <p:nvSpPr>
          <p:cNvPr id="33" name="Title 32"/>
          <p:cNvSpPr>
            <a:spLocks noGrp="1"/>
          </p:cNvSpPr>
          <p:nvPr>
            <p:ph type="title" idx="4294967295"/>
          </p:nvPr>
        </p:nvSpPr>
        <p:spPr>
          <a:xfrm>
            <a:off x="629517" y="525140"/>
            <a:ext cx="3184989" cy="867774"/>
          </a:xfrm>
        </p:spPr>
        <p:txBody>
          <a:bodyPr>
            <a:normAutofit/>
          </a:bodyPr>
          <a:lstStyle/>
          <a:p>
            <a:r>
              <a:rPr lang="en-AU" sz="2400" spc="100" dirty="0">
                <a:solidFill>
                  <a:schemeClr val="bg1"/>
                </a:solidFill>
                <a:latin typeface="Calibri" panose="020F0502020204030204" pitchFamily="34" charset="0"/>
                <a:cs typeface="Calibri" panose="020F0502020204030204" pitchFamily="34" charset="0"/>
              </a:rPr>
              <a:t>Section 1: </a:t>
            </a:r>
          </a:p>
        </p:txBody>
      </p:sp>
      <p:sp>
        <p:nvSpPr>
          <p:cNvPr id="5" name="TextBox 4">
            <a:extLst>
              <a:ext uri="{FF2B5EF4-FFF2-40B4-BE49-F238E27FC236}">
                <a16:creationId xmlns:a16="http://schemas.microsoft.com/office/drawing/2014/main" id="{51F1FA4D-C8DD-4FA9-9DEE-31F468785384}"/>
              </a:ext>
            </a:extLst>
          </p:cNvPr>
          <p:cNvSpPr txBox="1"/>
          <p:nvPr/>
        </p:nvSpPr>
        <p:spPr>
          <a:xfrm>
            <a:off x="629517" y="2056796"/>
            <a:ext cx="5687199" cy="2344259"/>
          </a:xfrm>
          <a:prstGeom prst="rect">
            <a:avLst/>
          </a:prstGeom>
          <a:noFill/>
        </p:spPr>
        <p:txBody>
          <a:bodyPr wrap="square" rtlCol="0">
            <a:noAutofit/>
          </a:bodyPr>
          <a:lstStyle/>
          <a:p>
            <a:pPr>
              <a:lnSpc>
                <a:spcPts val="2400"/>
              </a:lnSpc>
            </a:pPr>
            <a:r>
              <a:rPr lang="en-GB" sz="2000" dirty="0">
                <a:solidFill>
                  <a:schemeClr val="bg1"/>
                </a:solidFill>
                <a:latin typeface="+mj-lt"/>
              </a:rPr>
              <a:t>This section provides an introduction on what is change management and why it is important.</a:t>
            </a:r>
          </a:p>
          <a:p>
            <a:pPr marL="285750" indent="-285750">
              <a:lnSpc>
                <a:spcPts val="2400"/>
              </a:lnSpc>
              <a:buFontTx/>
              <a:buChar char="-"/>
            </a:pPr>
            <a:endParaRPr lang="en-GB" sz="2000" dirty="0">
              <a:solidFill>
                <a:schemeClr val="bg1"/>
              </a:solidFill>
              <a:latin typeface="+mj-lt"/>
            </a:endParaRPr>
          </a:p>
          <a:p>
            <a:pPr>
              <a:lnSpc>
                <a:spcPts val="2400"/>
              </a:lnSpc>
            </a:pPr>
            <a:endParaRPr lang="en-GB" sz="2000" dirty="0">
              <a:solidFill>
                <a:schemeClr val="bg1"/>
              </a:solidFill>
              <a:latin typeface="+mj-lt"/>
            </a:endParaRPr>
          </a:p>
        </p:txBody>
      </p:sp>
    </p:spTree>
    <p:extLst>
      <p:ext uri="{BB962C8B-B14F-4D97-AF65-F5344CB8AC3E}">
        <p14:creationId xmlns:p14="http://schemas.microsoft.com/office/powerpoint/2010/main" val="2141486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1D2D0491-EE62-4872-BDAA-E225D868980F}"/>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4</a:t>
            </a:fld>
            <a:endParaRPr lang="en-GB"/>
          </a:p>
        </p:txBody>
      </p:sp>
      <p:sp>
        <p:nvSpPr>
          <p:cNvPr id="3" name="TextBox 2">
            <a:extLst>
              <a:ext uri="{FF2B5EF4-FFF2-40B4-BE49-F238E27FC236}">
                <a16:creationId xmlns:a16="http://schemas.microsoft.com/office/drawing/2014/main" id="{293877CE-969E-4758-81C0-E25803FF3EBF}"/>
              </a:ext>
            </a:extLst>
          </p:cNvPr>
          <p:cNvSpPr txBox="1"/>
          <p:nvPr/>
        </p:nvSpPr>
        <p:spPr>
          <a:xfrm>
            <a:off x="403674" y="1362646"/>
            <a:ext cx="11194768" cy="4194928"/>
          </a:xfrm>
          <a:prstGeom prst="rect">
            <a:avLst/>
          </a:prstGeom>
          <a:noFill/>
        </p:spPr>
        <p:txBody>
          <a:bodyPr wrap="square" rtlCol="0">
            <a:noAutofit/>
          </a:bodyPr>
          <a:lstStyle/>
          <a:p>
            <a:pPr>
              <a:lnSpc>
                <a:spcPts val="2120"/>
              </a:lnSpc>
              <a:spcAft>
                <a:spcPts val="1200"/>
              </a:spcAft>
            </a:pPr>
            <a:r>
              <a:rPr lang="en-GB" sz="1600">
                <a:latin typeface="+mj-lt"/>
              </a:rPr>
              <a:t>Change management helps people make a personal transition from a current to a future state. It ensures the organisation is ready, willing, and able to function in the new environment, the desired business benefits are realised, and that the transition process to the end state is as smooth as possible.</a:t>
            </a:r>
          </a:p>
          <a:p>
            <a:pPr>
              <a:lnSpc>
                <a:spcPts val="2020"/>
              </a:lnSpc>
              <a:spcAft>
                <a:spcPts val="600"/>
              </a:spcAft>
            </a:pPr>
            <a:r>
              <a:rPr lang="en-GB" sz="1600">
                <a:latin typeface="+mj-lt"/>
              </a:rPr>
              <a:t>Change management follows a repeatable process and applies holistic tools and techniques to manage the people side of change to achieve the required business results. If done effectively, change management also assists in addressing project risks by clearly defining remediation strategies to minimise adverse business impacts (often in the form of resistance). </a:t>
            </a:r>
          </a:p>
        </p:txBody>
      </p:sp>
      <p:sp>
        <p:nvSpPr>
          <p:cNvPr id="25" name="TextBox 24">
            <a:extLst>
              <a:ext uri="{FF2B5EF4-FFF2-40B4-BE49-F238E27FC236}">
                <a16:creationId xmlns:a16="http://schemas.microsoft.com/office/drawing/2014/main" id="{D8B2E17C-4B4C-48CA-AB21-E91963B22E9F}"/>
              </a:ext>
            </a:extLst>
          </p:cNvPr>
          <p:cNvSpPr txBox="1"/>
          <p:nvPr/>
        </p:nvSpPr>
        <p:spPr>
          <a:xfrm>
            <a:off x="211143" y="6072445"/>
            <a:ext cx="3701471" cy="230832"/>
          </a:xfrm>
          <a:prstGeom prst="rect">
            <a:avLst/>
          </a:prstGeom>
          <a:noFill/>
        </p:spPr>
        <p:txBody>
          <a:bodyPr wrap="square" rtlCol="0">
            <a:spAutoFit/>
          </a:bodyPr>
          <a:lstStyle/>
          <a:p>
            <a:pPr algn="r"/>
            <a:r>
              <a:rPr lang="en-AU" sz="900" baseline="3000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1</a:t>
            </a:r>
            <a:r>
              <a:rPr lang="en-AU" sz="90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Source: </a:t>
            </a:r>
            <a:r>
              <a:rPr lang="en-AU" sz="900" err="1">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Prosci</a:t>
            </a:r>
            <a:r>
              <a:rPr lang="en-AU" sz="90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 Best Practice Change Management Report 2017 </a:t>
            </a:r>
          </a:p>
        </p:txBody>
      </p:sp>
      <p:sp>
        <p:nvSpPr>
          <p:cNvPr id="2" name="Title 1"/>
          <p:cNvSpPr>
            <a:spLocks noGrp="1"/>
          </p:cNvSpPr>
          <p:nvPr>
            <p:ph type="title"/>
          </p:nvPr>
        </p:nvSpPr>
        <p:spPr>
          <a:xfrm>
            <a:off x="403674" y="184993"/>
            <a:ext cx="10515600" cy="1325563"/>
          </a:xfrm>
        </p:spPr>
        <p:txBody>
          <a:bodyPr/>
          <a:lstStyle/>
          <a:p>
            <a:r>
              <a:rPr lang="en-US" spc="100" dirty="0">
                <a:gradFill>
                  <a:gsLst>
                    <a:gs pos="24000">
                      <a:schemeClr val="accent6"/>
                    </a:gs>
                    <a:gs pos="85000">
                      <a:schemeClr val="accent5"/>
                    </a:gs>
                  </a:gsLst>
                  <a:lin ang="21594000" scaled="0"/>
                </a:gradFill>
              </a:rPr>
              <a:t>WHAT IS CHANGE MANAGEMENT?</a:t>
            </a:r>
          </a:p>
        </p:txBody>
      </p:sp>
    </p:spTree>
    <p:extLst>
      <p:ext uri="{BB962C8B-B14F-4D97-AF65-F5344CB8AC3E}">
        <p14:creationId xmlns:p14="http://schemas.microsoft.com/office/powerpoint/2010/main" val="2163949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181701-C7C6-4068-A102-79E5B1FACD1B}"/>
              </a:ext>
            </a:extLst>
          </p:cNvPr>
          <p:cNvSpPr/>
          <p:nvPr/>
        </p:nvSpPr>
        <p:spPr>
          <a:xfrm>
            <a:off x="440735" y="1296759"/>
            <a:ext cx="5838611" cy="2810641"/>
          </a:xfrm>
          <a:prstGeom prst="rect">
            <a:avLst/>
          </a:prstGeom>
        </p:spPr>
        <p:txBody>
          <a:bodyPr wrap="square">
            <a:spAutoFit/>
          </a:bodyPr>
          <a:lstStyle/>
          <a:p>
            <a:pPr>
              <a:lnSpc>
                <a:spcPts val="2060"/>
              </a:lnSpc>
              <a:spcAft>
                <a:spcPts val="1200"/>
              </a:spcAft>
            </a:pPr>
            <a:r>
              <a:rPr lang="en-US" sz="1600">
                <a:latin typeface="+mj-lt"/>
              </a:rPr>
              <a:t>Change management increases the likelihood of a project’s success by working to ensure </a:t>
            </a:r>
            <a:r>
              <a:rPr lang="en-US" sz="1600">
                <a:solidFill>
                  <a:schemeClr val="tx1">
                    <a:lumMod val="65000"/>
                    <a:lumOff val="35000"/>
                  </a:schemeClr>
                </a:solidFill>
                <a:latin typeface="+mj-lt"/>
              </a:rPr>
              <a:t>individuals</a:t>
            </a:r>
            <a:r>
              <a:rPr lang="en-US" sz="1600">
                <a:latin typeface="+mj-lt"/>
              </a:rPr>
              <a:t> in the </a:t>
            </a:r>
            <a:r>
              <a:rPr lang="en-US" sz="1600" err="1">
                <a:latin typeface="+mj-lt"/>
              </a:rPr>
              <a:t>organisation</a:t>
            </a:r>
            <a:r>
              <a:rPr lang="en-US" sz="1600">
                <a:latin typeface="+mj-lt"/>
              </a:rPr>
              <a:t> embrace and adopt changes (see Figure 1). Initiatives with excellent change management  are approximately 6 times more likely to meet objectives than those with poor change management.</a:t>
            </a:r>
          </a:p>
          <a:p>
            <a:pPr>
              <a:lnSpc>
                <a:spcPts val="2060"/>
              </a:lnSpc>
              <a:spcAft>
                <a:spcPts val="1200"/>
              </a:spcAft>
            </a:pPr>
            <a:r>
              <a:rPr lang="en-GB" sz="1600">
                <a:latin typeface="+mj-lt"/>
              </a:rPr>
              <a:t>Change management specific to this project is important to further </a:t>
            </a:r>
            <a:br>
              <a:rPr lang="en-GB" sz="1600">
                <a:latin typeface="+mj-lt"/>
              </a:rPr>
            </a:br>
            <a:r>
              <a:rPr lang="en-GB" sz="1600">
                <a:latin typeface="+mj-lt"/>
              </a:rPr>
              <a:t>drive service provider staff delivering services with wellness and reablement (W&amp;R) as a core objective. </a:t>
            </a:r>
          </a:p>
          <a:p>
            <a:pPr>
              <a:lnSpc>
                <a:spcPts val="2060"/>
              </a:lnSpc>
              <a:spcAft>
                <a:spcPts val="1200"/>
              </a:spcAft>
            </a:pPr>
            <a:endParaRPr lang="en-US" sz="1600">
              <a:solidFill>
                <a:schemeClr val="tx1">
                  <a:lumMod val="65000"/>
                  <a:lumOff val="35000"/>
                </a:schemeClr>
              </a:solidFill>
              <a:latin typeface="+mj-lt"/>
              <a:ea typeface="Verdan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668D88A-3719-4F9D-9D0A-21BCEE0464E5}"/>
              </a:ext>
            </a:extLst>
          </p:cNvPr>
          <p:cNvSpPr txBox="1"/>
          <p:nvPr/>
        </p:nvSpPr>
        <p:spPr>
          <a:xfrm>
            <a:off x="6992504" y="5725675"/>
            <a:ext cx="4368536" cy="374461"/>
          </a:xfrm>
          <a:prstGeom prst="rect">
            <a:avLst/>
          </a:prstGeom>
          <a:noFill/>
        </p:spPr>
        <p:txBody>
          <a:bodyPr wrap="square" rtlCol="0">
            <a:spAutoFit/>
          </a:bodyPr>
          <a:lstStyle/>
          <a:p>
            <a:r>
              <a:rPr lang="en-AU" sz="1400" baseline="3000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Figure 1. Effectiveness of change management on projects </a:t>
            </a:r>
          </a:p>
          <a:p>
            <a:r>
              <a:rPr lang="en-AU" sz="900" baseline="3000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1</a:t>
            </a:r>
            <a:r>
              <a:rPr lang="en-AU" sz="90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Source: </a:t>
            </a:r>
            <a:r>
              <a:rPr lang="en-AU" sz="900" err="1">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Prosci</a:t>
            </a:r>
            <a:r>
              <a:rPr lang="en-AU" sz="90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 website</a:t>
            </a:r>
          </a:p>
        </p:txBody>
      </p:sp>
      <p:sp>
        <p:nvSpPr>
          <p:cNvPr id="12" name="Freeform 11" descr="Diagram of &quot;PERCENT OF PROJECTS THAT MET OBJECTIVE&quot;. with four points that indicate success rates of projects. &#10;">
            <a:extLst>
              <a:ext uri="{FF2B5EF4-FFF2-40B4-BE49-F238E27FC236}">
                <a16:creationId xmlns:a16="http://schemas.microsoft.com/office/drawing/2014/main" id="{F9B03F4F-F4C9-8146-AA3E-302063221603}"/>
              </a:ext>
            </a:extLst>
          </p:cNvPr>
          <p:cNvSpPr/>
          <p:nvPr/>
        </p:nvSpPr>
        <p:spPr>
          <a:xfrm>
            <a:off x="7071084" y="2321925"/>
            <a:ext cx="4211377" cy="3170591"/>
          </a:xfrm>
          <a:custGeom>
            <a:avLst/>
            <a:gdLst>
              <a:gd name="connsiteX0" fmla="*/ 4211378 w 4211377"/>
              <a:gd name="connsiteY0" fmla="*/ 3170592 h 3170591"/>
              <a:gd name="connsiteX1" fmla="*/ 4211378 w 4211377"/>
              <a:gd name="connsiteY1" fmla="*/ 0 h 3170591"/>
              <a:gd name="connsiteX2" fmla="*/ 2825367 w 4211377"/>
              <a:gd name="connsiteY2" fmla="*/ 621655 h 3170591"/>
              <a:gd name="connsiteX3" fmla="*/ 1426621 w 4211377"/>
              <a:gd name="connsiteY3" fmla="*/ 1820631 h 3170591"/>
              <a:gd name="connsiteX4" fmla="*/ 0 w 4211377"/>
              <a:gd name="connsiteY4" fmla="*/ 2726540 h 3170591"/>
              <a:gd name="connsiteX5" fmla="*/ 0 w 4211377"/>
              <a:gd name="connsiteY5" fmla="*/ 3170592 h 317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1377" h="3170591">
                <a:moveTo>
                  <a:pt x="4211378" y="3170592"/>
                </a:moveTo>
                <a:lnTo>
                  <a:pt x="4211378" y="0"/>
                </a:lnTo>
                <a:lnTo>
                  <a:pt x="2825367" y="621655"/>
                </a:lnTo>
                <a:lnTo>
                  <a:pt x="1426621" y="1820631"/>
                </a:lnTo>
                <a:lnTo>
                  <a:pt x="0" y="2726540"/>
                </a:lnTo>
                <a:lnTo>
                  <a:pt x="0" y="3170592"/>
                </a:lnTo>
                <a:close/>
              </a:path>
            </a:pathLst>
          </a:custGeom>
          <a:gradFill>
            <a:gsLst>
              <a:gs pos="0">
                <a:schemeClr val="accent6">
                  <a:alpha val="29000"/>
                </a:schemeClr>
              </a:gs>
              <a:gs pos="100000">
                <a:schemeClr val="accent5">
                  <a:alpha val="29000"/>
                </a:schemeClr>
              </a:gs>
            </a:gsLst>
            <a:lin ang="16200000" scaled="1"/>
          </a:gradFill>
          <a:ln w="8899" cap="flat">
            <a:noFill/>
            <a:prstDash val="solid"/>
            <a:miter/>
          </a:ln>
        </p:spPr>
        <p:txBody>
          <a:bodyPr rtlCol="0" anchor="ctr"/>
          <a:lstStyle/>
          <a:p>
            <a:endParaRPr lang="en-US"/>
          </a:p>
        </p:txBody>
      </p:sp>
      <p:sp>
        <p:nvSpPr>
          <p:cNvPr id="13" name="Freeform 12" descr="Graph of the percentage of projects that met objective" title="Graph">
            <a:extLst>
              <a:ext uri="{FF2B5EF4-FFF2-40B4-BE49-F238E27FC236}">
                <a16:creationId xmlns:a16="http://schemas.microsoft.com/office/drawing/2014/main" id="{8D0C94CA-C8A4-6A4C-BE39-A36D845B625F}"/>
              </a:ext>
            </a:extLst>
          </p:cNvPr>
          <p:cNvSpPr/>
          <p:nvPr/>
        </p:nvSpPr>
        <p:spPr>
          <a:xfrm>
            <a:off x="7066721" y="2333644"/>
            <a:ext cx="4220194" cy="2717726"/>
          </a:xfrm>
          <a:custGeom>
            <a:avLst/>
            <a:gdLst>
              <a:gd name="connsiteX0" fmla="*/ 4220195 w 4220194"/>
              <a:gd name="connsiteY0" fmla="*/ 0 h 2717726"/>
              <a:gd name="connsiteX1" fmla="*/ 2816372 w 4220194"/>
              <a:gd name="connsiteY1" fmla="*/ 595037 h 2717726"/>
              <a:gd name="connsiteX2" fmla="*/ 1435349 w 4220194"/>
              <a:gd name="connsiteY2" fmla="*/ 1811818 h 2717726"/>
              <a:gd name="connsiteX3" fmla="*/ 0 w 4220194"/>
              <a:gd name="connsiteY3" fmla="*/ 2717726 h 2717726"/>
            </a:gdLst>
            <a:ahLst/>
            <a:cxnLst>
              <a:cxn ang="0">
                <a:pos x="connsiteX0" y="connsiteY0"/>
              </a:cxn>
              <a:cxn ang="0">
                <a:pos x="connsiteX1" y="connsiteY1"/>
              </a:cxn>
              <a:cxn ang="0">
                <a:pos x="connsiteX2" y="connsiteY2"/>
              </a:cxn>
              <a:cxn ang="0">
                <a:pos x="connsiteX3" y="connsiteY3"/>
              </a:cxn>
            </a:cxnLst>
            <a:rect l="l" t="t" r="r" b="b"/>
            <a:pathLst>
              <a:path w="4220194" h="2717726">
                <a:moveTo>
                  <a:pt x="4220195" y="0"/>
                </a:moveTo>
                <a:lnTo>
                  <a:pt x="2816372" y="595037"/>
                </a:lnTo>
                <a:lnTo>
                  <a:pt x="1435349" y="1811818"/>
                </a:lnTo>
                <a:lnTo>
                  <a:pt x="0" y="2717726"/>
                </a:lnTo>
              </a:path>
            </a:pathLst>
          </a:custGeom>
          <a:noFill/>
          <a:ln w="44494" cap="flat">
            <a:solidFill>
              <a:schemeClr val="accent5"/>
            </a:solidFill>
            <a:prstDash val="solid"/>
            <a:miter/>
          </a:ln>
        </p:spPr>
        <p:txBody>
          <a:bodyPr rtlCol="0" anchor="ctr"/>
          <a:lstStyle/>
          <a:p>
            <a:endParaRPr lang="en-US"/>
          </a:p>
        </p:txBody>
      </p:sp>
      <p:sp>
        <p:nvSpPr>
          <p:cNvPr id="14" name="Freeform 13" title="graph">
            <a:extLst>
              <a:ext uri="{FF2B5EF4-FFF2-40B4-BE49-F238E27FC236}">
                <a16:creationId xmlns:a16="http://schemas.microsoft.com/office/drawing/2014/main" id="{FA6B4A78-312A-224E-A51E-473454DD603E}"/>
              </a:ext>
            </a:extLst>
          </p:cNvPr>
          <p:cNvSpPr/>
          <p:nvPr/>
        </p:nvSpPr>
        <p:spPr>
          <a:xfrm>
            <a:off x="6937854" y="2233080"/>
            <a:ext cx="8905" cy="8902"/>
          </a:xfrm>
          <a:custGeom>
            <a:avLst/>
            <a:gdLst/>
            <a:ahLst/>
            <a:cxnLst/>
            <a:rect l="l" t="t" r="r" b="b"/>
            <a:pathLst>
              <a:path w="8905" h="8902"/>
            </a:pathLst>
          </a:custGeom>
          <a:noFill/>
          <a:ln w="44494" cap="flat">
            <a:solidFill>
              <a:srgbClr val="EC008C"/>
            </a:solidFill>
            <a:prstDash val="solid"/>
            <a:miter/>
          </a:ln>
        </p:spPr>
        <p:txBody>
          <a:bodyPr rtlCol="0" anchor="ctr"/>
          <a:lstStyle/>
          <a:p>
            <a:endParaRPr lang="en-US"/>
          </a:p>
        </p:txBody>
      </p:sp>
      <p:sp>
        <p:nvSpPr>
          <p:cNvPr id="15" name="Rectangle 14">
            <a:extLst>
              <a:ext uri="{FF2B5EF4-FFF2-40B4-BE49-F238E27FC236}">
                <a16:creationId xmlns:a16="http://schemas.microsoft.com/office/drawing/2014/main" id="{A5E38751-F591-4F4F-ABC8-0E9BC56A769E}"/>
              </a:ext>
            </a:extLst>
          </p:cNvPr>
          <p:cNvSpPr/>
          <p:nvPr/>
        </p:nvSpPr>
        <p:spPr>
          <a:xfrm>
            <a:off x="7226085" y="1244335"/>
            <a:ext cx="4056376" cy="382028"/>
          </a:xfrm>
          <a:prstGeom prst="rect">
            <a:avLst/>
          </a:prstGeom>
        </p:spPr>
        <p:txBody>
          <a:bodyPr wrap="square">
            <a:spAutoFit/>
          </a:bodyPr>
          <a:lstStyle/>
          <a:p>
            <a:pPr>
              <a:lnSpc>
                <a:spcPct val="150000"/>
              </a:lnSpc>
            </a:pPr>
            <a:r>
              <a:rPr lang="en-GB" sz="1400" cap="all" spc="100" dirty="0"/>
              <a:t>PERCENT OF PROJECTS THAT MET OBJECTIVE</a:t>
            </a:r>
          </a:p>
        </p:txBody>
      </p:sp>
      <p:sp>
        <p:nvSpPr>
          <p:cNvPr id="16" name="TextBox 15">
            <a:extLst>
              <a:ext uri="{FF2B5EF4-FFF2-40B4-BE49-F238E27FC236}">
                <a16:creationId xmlns:a16="http://schemas.microsoft.com/office/drawing/2014/main" id="{6DB8B8F3-D1E2-EE49-B516-7CD91FC10D60}"/>
              </a:ext>
            </a:extLst>
          </p:cNvPr>
          <p:cNvSpPr txBox="1"/>
          <p:nvPr/>
        </p:nvSpPr>
        <p:spPr>
          <a:xfrm>
            <a:off x="5639357" y="4853496"/>
            <a:ext cx="1448909" cy="400110"/>
          </a:xfrm>
          <a:prstGeom prst="rect">
            <a:avLst/>
          </a:prstGeom>
          <a:noFill/>
        </p:spPr>
        <p:txBody>
          <a:bodyPr wrap="square" rtlCol="0">
            <a:spAutoFit/>
          </a:bodyPr>
          <a:lstStyle/>
          <a:p>
            <a:pPr algn="r"/>
            <a:r>
              <a:rPr lang="en-US" sz="1000" cap="all" spc="100">
                <a:latin typeface="+mj-lt"/>
              </a:rPr>
              <a:t>POOR CHANGE MANAGEMENT</a:t>
            </a:r>
          </a:p>
        </p:txBody>
      </p:sp>
      <p:sp>
        <p:nvSpPr>
          <p:cNvPr id="17" name="TextBox 16">
            <a:extLst>
              <a:ext uri="{FF2B5EF4-FFF2-40B4-BE49-F238E27FC236}">
                <a16:creationId xmlns:a16="http://schemas.microsoft.com/office/drawing/2014/main" id="{1624BF1C-A513-7A4A-8F2D-13675F4D7C64}"/>
              </a:ext>
            </a:extLst>
          </p:cNvPr>
          <p:cNvSpPr txBox="1"/>
          <p:nvPr/>
        </p:nvSpPr>
        <p:spPr>
          <a:xfrm>
            <a:off x="6992504" y="3790397"/>
            <a:ext cx="1448909" cy="400110"/>
          </a:xfrm>
          <a:prstGeom prst="rect">
            <a:avLst/>
          </a:prstGeom>
          <a:noFill/>
        </p:spPr>
        <p:txBody>
          <a:bodyPr wrap="square" rtlCol="0">
            <a:spAutoFit/>
          </a:bodyPr>
          <a:lstStyle/>
          <a:p>
            <a:pPr algn="r"/>
            <a:r>
              <a:rPr lang="en-US" sz="1000" cap="all" spc="100">
                <a:latin typeface="+mj-lt"/>
              </a:rPr>
              <a:t>FAIR CHANGE MANAGEMENT</a:t>
            </a:r>
          </a:p>
        </p:txBody>
      </p:sp>
      <p:sp>
        <p:nvSpPr>
          <p:cNvPr id="18" name="TextBox 17">
            <a:extLst>
              <a:ext uri="{FF2B5EF4-FFF2-40B4-BE49-F238E27FC236}">
                <a16:creationId xmlns:a16="http://schemas.microsoft.com/office/drawing/2014/main" id="{E48C7D64-D1CF-A841-8DDF-C2BC28EBA53C}"/>
              </a:ext>
            </a:extLst>
          </p:cNvPr>
          <p:cNvSpPr txBox="1"/>
          <p:nvPr/>
        </p:nvSpPr>
        <p:spPr>
          <a:xfrm>
            <a:off x="8130741" y="2651063"/>
            <a:ext cx="1448909" cy="400110"/>
          </a:xfrm>
          <a:prstGeom prst="rect">
            <a:avLst/>
          </a:prstGeom>
          <a:noFill/>
        </p:spPr>
        <p:txBody>
          <a:bodyPr wrap="square" rtlCol="0">
            <a:spAutoFit/>
          </a:bodyPr>
          <a:lstStyle/>
          <a:p>
            <a:pPr algn="r"/>
            <a:r>
              <a:rPr lang="en-US" sz="1000" cap="all" spc="100">
                <a:latin typeface="+mj-lt"/>
              </a:rPr>
              <a:t>GOOD CHANGE MANAGEMENT</a:t>
            </a:r>
          </a:p>
        </p:txBody>
      </p:sp>
      <p:sp>
        <p:nvSpPr>
          <p:cNvPr id="19" name="TextBox 18">
            <a:extLst>
              <a:ext uri="{FF2B5EF4-FFF2-40B4-BE49-F238E27FC236}">
                <a16:creationId xmlns:a16="http://schemas.microsoft.com/office/drawing/2014/main" id="{A0D748D1-AF51-4C41-B746-1F8E7657335E}"/>
              </a:ext>
            </a:extLst>
          </p:cNvPr>
          <p:cNvSpPr txBox="1"/>
          <p:nvPr/>
        </p:nvSpPr>
        <p:spPr>
          <a:xfrm>
            <a:off x="9926424" y="1882263"/>
            <a:ext cx="1448909" cy="400110"/>
          </a:xfrm>
          <a:prstGeom prst="rect">
            <a:avLst/>
          </a:prstGeom>
          <a:noFill/>
        </p:spPr>
        <p:txBody>
          <a:bodyPr wrap="square" rtlCol="0">
            <a:spAutoFit/>
          </a:bodyPr>
          <a:lstStyle/>
          <a:p>
            <a:pPr algn="r"/>
            <a:r>
              <a:rPr lang="en-US" sz="1000" cap="all" spc="100">
                <a:latin typeface="+mj-lt"/>
              </a:rPr>
              <a:t>EXCELLENT CHANGE MANAGEMENT</a:t>
            </a:r>
          </a:p>
        </p:txBody>
      </p:sp>
      <p:sp>
        <p:nvSpPr>
          <p:cNvPr id="20" name="TextBox 19">
            <a:extLst>
              <a:ext uri="{FF2B5EF4-FFF2-40B4-BE49-F238E27FC236}">
                <a16:creationId xmlns:a16="http://schemas.microsoft.com/office/drawing/2014/main" id="{65AA1D06-A20A-FE4E-B5A2-77F3E638F804}"/>
              </a:ext>
            </a:extLst>
          </p:cNvPr>
          <p:cNvSpPr txBox="1"/>
          <p:nvPr/>
        </p:nvSpPr>
        <p:spPr>
          <a:xfrm>
            <a:off x="7003911" y="4966865"/>
            <a:ext cx="731311" cy="369332"/>
          </a:xfrm>
          <a:prstGeom prst="rect">
            <a:avLst/>
          </a:prstGeom>
          <a:noFill/>
        </p:spPr>
        <p:txBody>
          <a:bodyPr wrap="square" rtlCol="0">
            <a:spAutoFit/>
          </a:bodyPr>
          <a:lstStyle/>
          <a:p>
            <a:pPr algn="ctr"/>
            <a:r>
              <a:rPr lang="en-US" b="1" spc="100">
                <a:solidFill>
                  <a:schemeClr val="accent5"/>
                </a:solidFill>
              </a:rPr>
              <a:t>15%</a:t>
            </a:r>
          </a:p>
        </p:txBody>
      </p:sp>
      <p:sp>
        <p:nvSpPr>
          <p:cNvPr id="21" name="TextBox 20">
            <a:extLst>
              <a:ext uri="{FF2B5EF4-FFF2-40B4-BE49-F238E27FC236}">
                <a16:creationId xmlns:a16="http://schemas.microsoft.com/office/drawing/2014/main" id="{4177CFF1-4E48-5948-B568-0533A9DEFFA3}"/>
              </a:ext>
            </a:extLst>
          </p:cNvPr>
          <p:cNvSpPr txBox="1"/>
          <p:nvPr/>
        </p:nvSpPr>
        <p:spPr>
          <a:xfrm>
            <a:off x="8441413" y="4114589"/>
            <a:ext cx="731311" cy="369332"/>
          </a:xfrm>
          <a:prstGeom prst="rect">
            <a:avLst/>
          </a:prstGeom>
          <a:noFill/>
        </p:spPr>
        <p:txBody>
          <a:bodyPr wrap="square" rtlCol="0">
            <a:spAutoFit/>
          </a:bodyPr>
          <a:lstStyle/>
          <a:p>
            <a:pPr algn="ctr"/>
            <a:r>
              <a:rPr lang="en-US" b="1" spc="100">
                <a:solidFill>
                  <a:schemeClr val="accent5"/>
                </a:solidFill>
              </a:rPr>
              <a:t>42%</a:t>
            </a:r>
          </a:p>
        </p:txBody>
      </p:sp>
      <p:sp>
        <p:nvSpPr>
          <p:cNvPr id="22" name="TextBox 21">
            <a:extLst>
              <a:ext uri="{FF2B5EF4-FFF2-40B4-BE49-F238E27FC236}">
                <a16:creationId xmlns:a16="http://schemas.microsoft.com/office/drawing/2014/main" id="{A77AB6E2-E5EA-FA4C-B1FB-A0590E027698}"/>
              </a:ext>
            </a:extLst>
          </p:cNvPr>
          <p:cNvSpPr txBox="1"/>
          <p:nvPr/>
        </p:nvSpPr>
        <p:spPr>
          <a:xfrm>
            <a:off x="9742755" y="2936462"/>
            <a:ext cx="731311" cy="369332"/>
          </a:xfrm>
          <a:prstGeom prst="rect">
            <a:avLst/>
          </a:prstGeom>
          <a:noFill/>
        </p:spPr>
        <p:txBody>
          <a:bodyPr wrap="square" rtlCol="0">
            <a:spAutoFit/>
          </a:bodyPr>
          <a:lstStyle/>
          <a:p>
            <a:pPr algn="ctr"/>
            <a:r>
              <a:rPr lang="en-US" b="1" spc="100">
                <a:solidFill>
                  <a:schemeClr val="accent5"/>
                </a:solidFill>
              </a:rPr>
              <a:t>76%</a:t>
            </a:r>
          </a:p>
        </p:txBody>
      </p:sp>
      <p:sp>
        <p:nvSpPr>
          <p:cNvPr id="23" name="TextBox 22">
            <a:extLst>
              <a:ext uri="{FF2B5EF4-FFF2-40B4-BE49-F238E27FC236}">
                <a16:creationId xmlns:a16="http://schemas.microsoft.com/office/drawing/2014/main" id="{EAB2D2E3-FDE2-F647-A229-C066136878D9}"/>
              </a:ext>
            </a:extLst>
          </p:cNvPr>
          <p:cNvSpPr txBox="1"/>
          <p:nvPr/>
        </p:nvSpPr>
        <p:spPr>
          <a:xfrm>
            <a:off x="11195318" y="2167439"/>
            <a:ext cx="731311" cy="369332"/>
          </a:xfrm>
          <a:prstGeom prst="rect">
            <a:avLst/>
          </a:prstGeom>
          <a:noFill/>
        </p:spPr>
        <p:txBody>
          <a:bodyPr wrap="square" rtlCol="0">
            <a:spAutoFit/>
          </a:bodyPr>
          <a:lstStyle/>
          <a:p>
            <a:pPr algn="ctr"/>
            <a:r>
              <a:rPr lang="en-US" b="1" spc="100">
                <a:solidFill>
                  <a:schemeClr val="accent5"/>
                </a:solidFill>
              </a:rPr>
              <a:t>94%</a:t>
            </a:r>
          </a:p>
        </p:txBody>
      </p:sp>
      <p:sp>
        <p:nvSpPr>
          <p:cNvPr id="24" name="Slide Number Placeholder 4">
            <a:extLst>
              <a:ext uri="{FF2B5EF4-FFF2-40B4-BE49-F238E27FC236}">
                <a16:creationId xmlns:a16="http://schemas.microsoft.com/office/drawing/2014/main" id="{9FB5614C-C06E-4395-BB4C-616A1BB07305}"/>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5</a:t>
            </a:fld>
            <a:endParaRPr lang="en-GB"/>
          </a:p>
        </p:txBody>
      </p:sp>
      <p:sp>
        <p:nvSpPr>
          <p:cNvPr id="3" name="Title 2"/>
          <p:cNvSpPr>
            <a:spLocks noGrp="1"/>
          </p:cNvSpPr>
          <p:nvPr>
            <p:ph type="title"/>
          </p:nvPr>
        </p:nvSpPr>
        <p:spPr>
          <a:xfrm>
            <a:off x="440735" y="345092"/>
            <a:ext cx="10515600" cy="1325563"/>
          </a:xfrm>
        </p:spPr>
        <p:txBody>
          <a:bodyPr/>
          <a:lstStyle/>
          <a:p>
            <a:r>
              <a:rPr lang="en-US" spc="100" dirty="0">
                <a:gradFill>
                  <a:gsLst>
                    <a:gs pos="24000">
                      <a:schemeClr val="accent6"/>
                    </a:gs>
                    <a:gs pos="85000">
                      <a:schemeClr val="accent5"/>
                    </a:gs>
                  </a:gsLst>
                  <a:lin ang="21594000" scaled="0"/>
                </a:gradFill>
              </a:rPr>
              <a:t>WHAT IS CHANGE MANAGEMENT?</a:t>
            </a:r>
            <a:br>
              <a:rPr lang="en-US" spc="100" dirty="0">
                <a:gradFill>
                  <a:gsLst>
                    <a:gs pos="24000">
                      <a:schemeClr val="accent6"/>
                    </a:gs>
                    <a:gs pos="85000">
                      <a:schemeClr val="accent5"/>
                    </a:gs>
                  </a:gsLst>
                  <a:lin ang="21594000" scaled="0"/>
                </a:gradFill>
              </a:rPr>
            </a:br>
            <a:endParaRPr lang="en-AU" dirty="0"/>
          </a:p>
        </p:txBody>
      </p:sp>
    </p:spTree>
    <p:extLst>
      <p:ext uri="{BB962C8B-B14F-4D97-AF65-F5344CB8AC3E}">
        <p14:creationId xmlns:p14="http://schemas.microsoft.com/office/powerpoint/2010/main" val="299209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181701-C7C6-4068-A102-79E5B1FACD1B}"/>
              </a:ext>
            </a:extLst>
          </p:cNvPr>
          <p:cNvSpPr/>
          <p:nvPr/>
        </p:nvSpPr>
        <p:spPr>
          <a:xfrm>
            <a:off x="411693" y="1383274"/>
            <a:ext cx="11098516" cy="1262140"/>
          </a:xfrm>
          <a:prstGeom prst="rect">
            <a:avLst/>
          </a:prstGeom>
        </p:spPr>
        <p:txBody>
          <a:bodyPr wrap="square" anchor="t">
            <a:spAutoFit/>
          </a:bodyPr>
          <a:lstStyle/>
          <a:p>
            <a:pPr>
              <a:lnSpc>
                <a:spcPts val="2020"/>
              </a:lnSpc>
              <a:spcAft>
                <a:spcPts val="1200"/>
              </a:spcAft>
            </a:pPr>
            <a:r>
              <a:rPr lang="en-GB" sz="1600">
                <a:latin typeface="+mj-lt"/>
              </a:rPr>
              <a:t>A change management plan helps formalise and capture the various change discussions and activities that your team may be undertaking. It allows you capture and share the change goals, approach, activities and deliverables across your organisation. </a:t>
            </a:r>
          </a:p>
          <a:p>
            <a:pPr>
              <a:lnSpc>
                <a:spcPts val="2020"/>
              </a:lnSpc>
              <a:spcAft>
                <a:spcPts val="1200"/>
              </a:spcAft>
            </a:pPr>
            <a:r>
              <a:rPr lang="en-GB" sz="1600">
                <a:latin typeface="+mj-lt"/>
                <a:ea typeface="Verdana" panose="020B0604030504040204" pitchFamily="34" charset="0"/>
                <a:cs typeface="Calibri"/>
              </a:rPr>
              <a:t>It can then be used to track, measure, adjust and communicate the status of the change management activities across your organisation. </a:t>
            </a:r>
          </a:p>
        </p:txBody>
      </p:sp>
      <p:sp>
        <p:nvSpPr>
          <p:cNvPr id="4" name="Slide Number Placeholder 4">
            <a:extLst>
              <a:ext uri="{FF2B5EF4-FFF2-40B4-BE49-F238E27FC236}">
                <a16:creationId xmlns:a16="http://schemas.microsoft.com/office/drawing/2014/main" id="{37E5A2B6-6B80-44E3-850F-5AE5435996F1}"/>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6</a:t>
            </a:fld>
            <a:endParaRPr lang="en-GB"/>
          </a:p>
        </p:txBody>
      </p:sp>
      <p:sp>
        <p:nvSpPr>
          <p:cNvPr id="2" name="Title 1"/>
          <p:cNvSpPr>
            <a:spLocks noGrp="1"/>
          </p:cNvSpPr>
          <p:nvPr>
            <p:ph type="title"/>
          </p:nvPr>
        </p:nvSpPr>
        <p:spPr>
          <a:xfrm>
            <a:off x="411693" y="375399"/>
            <a:ext cx="10515600" cy="1325563"/>
          </a:xfrm>
        </p:spPr>
        <p:txBody>
          <a:bodyPr>
            <a:normAutofit fontScale="90000"/>
          </a:bodyPr>
          <a:lstStyle/>
          <a:p>
            <a:r>
              <a:rPr lang="en-US" sz="1200" b="1" spc="100" dirty="0">
                <a:gradFill>
                  <a:gsLst>
                    <a:gs pos="24000">
                      <a:schemeClr val="accent6"/>
                    </a:gs>
                    <a:gs pos="85000">
                      <a:schemeClr val="accent5"/>
                    </a:gs>
                  </a:gsLst>
                  <a:lin ang="21594000" scaled="0"/>
                </a:gradFill>
              </a:rPr>
              <a:t/>
            </a:r>
            <a:br>
              <a:rPr lang="en-US" sz="1200" b="1" spc="100" dirty="0">
                <a:gradFill>
                  <a:gsLst>
                    <a:gs pos="24000">
                      <a:schemeClr val="accent6"/>
                    </a:gs>
                    <a:gs pos="85000">
                      <a:schemeClr val="accent5"/>
                    </a:gs>
                  </a:gsLst>
                  <a:lin ang="21594000" scaled="0"/>
                </a:gradFill>
              </a:rPr>
            </a:br>
            <a:r>
              <a:rPr lang="en-US" spc="100" dirty="0">
                <a:gradFill>
                  <a:gsLst>
                    <a:gs pos="24000">
                      <a:schemeClr val="accent6"/>
                    </a:gs>
                    <a:gs pos="85000">
                      <a:schemeClr val="accent5"/>
                    </a:gs>
                  </a:gsLst>
                  <a:lin ang="21594000" scaled="0"/>
                </a:gradFill>
                <a:ea typeface="Verdana"/>
                <a:cs typeface="Arial"/>
              </a:rPr>
              <a:t>WHY COMPLETE A CHANGE MANAGEMENT PLAN? </a:t>
            </a:r>
            <a:r>
              <a:rPr lang="en-US" spc="100" dirty="0">
                <a:gradFill>
                  <a:gsLst>
                    <a:gs pos="24000">
                      <a:schemeClr val="accent6"/>
                    </a:gs>
                    <a:gs pos="85000">
                      <a:schemeClr val="accent5"/>
                    </a:gs>
                  </a:gsLst>
                  <a:lin ang="21594000" scaled="0"/>
                </a:gradFill>
                <a:ea typeface="Verdana" panose="020B0604030504040204" pitchFamily="34" charset="0"/>
                <a:cs typeface="Arial" panose="020B0604020202020204" pitchFamily="34" charset="0"/>
              </a:rPr>
              <a:t/>
            </a:r>
            <a:br>
              <a:rPr lang="en-US" spc="100" dirty="0">
                <a:gradFill>
                  <a:gsLst>
                    <a:gs pos="24000">
                      <a:schemeClr val="accent6"/>
                    </a:gs>
                    <a:gs pos="85000">
                      <a:schemeClr val="accent5"/>
                    </a:gs>
                  </a:gsLst>
                  <a:lin ang="21594000" scaled="0"/>
                </a:gradFill>
                <a:ea typeface="Verdana" panose="020B0604030504040204" pitchFamily="34" charset="0"/>
                <a:cs typeface="Arial" panose="020B0604020202020204" pitchFamily="34" charset="0"/>
              </a:rPr>
            </a:br>
            <a:endParaRPr lang="en-AU" dirty="0"/>
          </a:p>
        </p:txBody>
      </p:sp>
    </p:spTree>
    <p:extLst>
      <p:ext uri="{BB962C8B-B14F-4D97-AF65-F5344CB8AC3E}">
        <p14:creationId xmlns:p14="http://schemas.microsoft.com/office/powerpoint/2010/main" val="161486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5E2698-39C5-4B54-BDB9-C71B06BB13F5}"/>
              </a:ext>
            </a:extLst>
          </p:cNvPr>
          <p:cNvSpPr txBox="1"/>
          <p:nvPr/>
        </p:nvSpPr>
        <p:spPr>
          <a:xfrm>
            <a:off x="629518" y="2682489"/>
            <a:ext cx="6654151" cy="2344259"/>
          </a:xfrm>
          <a:prstGeom prst="rect">
            <a:avLst/>
          </a:prstGeom>
          <a:noFill/>
        </p:spPr>
        <p:txBody>
          <a:bodyPr wrap="square" rtlCol="0">
            <a:noAutofit/>
          </a:bodyPr>
          <a:lstStyle/>
          <a:p>
            <a:pPr>
              <a:lnSpc>
                <a:spcPts val="2460"/>
              </a:lnSpc>
              <a:spcAft>
                <a:spcPts val="600"/>
              </a:spcAft>
            </a:pPr>
            <a:r>
              <a:rPr lang="en-GB" sz="2000" dirty="0">
                <a:solidFill>
                  <a:schemeClr val="bg1"/>
                </a:solidFill>
                <a:latin typeface="+mj-lt"/>
              </a:rPr>
              <a:t>This section provides a practical process to systematically identify and capture change activities within your organisation. It also provides a change management template and example to help you get started. </a:t>
            </a:r>
          </a:p>
        </p:txBody>
      </p:sp>
      <p:sp>
        <p:nvSpPr>
          <p:cNvPr id="7" name="Text Placeholder 3">
            <a:extLst>
              <a:ext uri="{FF2B5EF4-FFF2-40B4-BE49-F238E27FC236}">
                <a16:creationId xmlns:a16="http://schemas.microsoft.com/office/drawing/2014/main" id="{8D10C1BB-58CD-2C4E-8A7D-F9556240698B}"/>
              </a:ext>
            </a:extLst>
          </p:cNvPr>
          <p:cNvSpPr txBox="1">
            <a:spLocks/>
          </p:cNvSpPr>
          <p:nvPr/>
        </p:nvSpPr>
        <p:spPr>
          <a:xfrm>
            <a:off x="629518" y="930865"/>
            <a:ext cx="9971807" cy="17343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AU" sz="4000" b="1" spc="100" dirty="0" smtClean="0">
                <a:solidFill>
                  <a:schemeClr val="bg1"/>
                </a:solidFill>
                <a:latin typeface="Calibri" panose="020F0502020204030204" pitchFamily="34" charset="0"/>
                <a:cs typeface="Calibri" panose="020F0502020204030204" pitchFamily="34" charset="0"/>
              </a:rPr>
              <a:t>STEP </a:t>
            </a:r>
            <a:r>
              <a:rPr lang="en-AU" sz="4000" b="1" spc="100" dirty="0">
                <a:solidFill>
                  <a:schemeClr val="bg1"/>
                </a:solidFill>
                <a:latin typeface="Calibri" panose="020F0502020204030204" pitchFamily="34" charset="0"/>
                <a:cs typeface="Calibri" panose="020F0502020204030204" pitchFamily="34" charset="0"/>
              </a:rPr>
              <a:t>BY STEP </a:t>
            </a:r>
            <a:br>
              <a:rPr lang="en-AU" sz="4000" b="1" spc="100" dirty="0">
                <a:solidFill>
                  <a:schemeClr val="bg1"/>
                </a:solidFill>
                <a:latin typeface="Calibri" panose="020F0502020204030204" pitchFamily="34" charset="0"/>
                <a:cs typeface="Calibri" panose="020F0502020204030204" pitchFamily="34" charset="0"/>
              </a:rPr>
            </a:br>
            <a:r>
              <a:rPr lang="en-AU" sz="4000" b="1" spc="100" dirty="0">
                <a:solidFill>
                  <a:schemeClr val="bg1"/>
                </a:solidFill>
                <a:latin typeface="Calibri" panose="020F0502020204030204" pitchFamily="34" charset="0"/>
                <a:cs typeface="Calibri" panose="020F0502020204030204" pitchFamily="34" charset="0"/>
              </a:rPr>
              <a:t>CHANGE MANAGEMENT PLAN</a:t>
            </a:r>
          </a:p>
        </p:txBody>
      </p:sp>
      <p:sp>
        <p:nvSpPr>
          <p:cNvPr id="4" name="Title 3"/>
          <p:cNvSpPr>
            <a:spLocks noGrp="1"/>
          </p:cNvSpPr>
          <p:nvPr>
            <p:ph type="title" idx="4294967295"/>
          </p:nvPr>
        </p:nvSpPr>
        <p:spPr>
          <a:xfrm>
            <a:off x="629518" y="176980"/>
            <a:ext cx="2988753" cy="930865"/>
          </a:xfrm>
        </p:spPr>
        <p:txBody>
          <a:bodyPr>
            <a:normAutofit/>
          </a:bodyPr>
          <a:lstStyle/>
          <a:p>
            <a:r>
              <a:rPr lang="en-AU" sz="2400" spc="100" dirty="0">
                <a:solidFill>
                  <a:schemeClr val="bg1"/>
                </a:solidFill>
                <a:latin typeface="Calibri" panose="020F0502020204030204" pitchFamily="34" charset="0"/>
                <a:cs typeface="Calibri" panose="020F0502020204030204" pitchFamily="34" charset="0"/>
              </a:rPr>
              <a:t>Section 2: </a:t>
            </a:r>
            <a:endParaRPr lang="en-AU" sz="2400" spc="1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0997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C00631-E7F7-4C01-8473-17EC1C9D806D}"/>
              </a:ext>
            </a:extLst>
          </p:cNvPr>
          <p:cNvSpPr txBox="1"/>
          <p:nvPr/>
        </p:nvSpPr>
        <p:spPr>
          <a:xfrm>
            <a:off x="485775" y="1343821"/>
            <a:ext cx="7985563" cy="4061299"/>
          </a:xfrm>
          <a:prstGeom prst="rect">
            <a:avLst/>
          </a:prstGeom>
          <a:noFill/>
        </p:spPr>
        <p:txBody>
          <a:bodyPr wrap="square" rtlCol="0">
            <a:noAutofit/>
          </a:bodyPr>
          <a:lstStyle/>
          <a:p>
            <a:pPr>
              <a:lnSpc>
                <a:spcPts val="2120"/>
              </a:lnSpc>
              <a:spcAft>
                <a:spcPts val="600"/>
              </a:spcAft>
            </a:pPr>
            <a:r>
              <a:rPr lang="en-GB" sz="1400">
                <a:latin typeface="+mj-lt"/>
              </a:rPr>
              <a:t>It is important to identify the change we are making and why we are making this change. </a:t>
            </a:r>
            <a:br>
              <a:rPr lang="en-GB" sz="1400">
                <a:latin typeface="+mj-lt"/>
              </a:rPr>
            </a:br>
            <a:r>
              <a:rPr lang="en-GB" sz="1400" i="1">
                <a:latin typeface="+mj-lt"/>
              </a:rPr>
              <a:t>Key points to consider: </a:t>
            </a:r>
          </a:p>
          <a:p>
            <a:pPr marL="285750" indent="-285750">
              <a:lnSpc>
                <a:spcPts val="2020"/>
              </a:lnSpc>
              <a:spcAft>
                <a:spcPts val="600"/>
              </a:spcAft>
              <a:buFont typeface="System Font Regular"/>
              <a:buChar char="–"/>
            </a:pPr>
            <a:r>
              <a:rPr lang="en-GB" sz="1400">
                <a:latin typeface="+mj-lt"/>
              </a:rPr>
              <a:t>Why is the change important at all levels of your organisation?</a:t>
            </a:r>
          </a:p>
          <a:p>
            <a:pPr marL="285750" indent="-285750">
              <a:lnSpc>
                <a:spcPts val="2020"/>
              </a:lnSpc>
              <a:spcAft>
                <a:spcPts val="600"/>
              </a:spcAft>
              <a:buFont typeface="System Font Regular"/>
              <a:buChar char="–"/>
            </a:pPr>
            <a:r>
              <a:rPr lang="en-GB" sz="1400">
                <a:latin typeface="+mj-lt"/>
              </a:rPr>
              <a:t>Why is it important to the survival and growth of your organisation? </a:t>
            </a:r>
          </a:p>
          <a:p>
            <a:pPr marL="285750" indent="-285750">
              <a:lnSpc>
                <a:spcPts val="2020"/>
              </a:lnSpc>
              <a:spcAft>
                <a:spcPts val="600"/>
              </a:spcAft>
              <a:buFont typeface="System Font Regular"/>
              <a:buChar char="–"/>
            </a:pPr>
            <a:r>
              <a:rPr lang="en-GB" sz="1400">
                <a:latin typeface="+mj-lt"/>
              </a:rPr>
              <a:t>Why is it important to the wellness of your customers and clients?</a:t>
            </a:r>
          </a:p>
          <a:p>
            <a:pPr marL="285750" indent="-285750">
              <a:lnSpc>
                <a:spcPts val="2020"/>
              </a:lnSpc>
              <a:spcAft>
                <a:spcPts val="600"/>
              </a:spcAft>
              <a:buFont typeface="System Font Regular"/>
              <a:buChar char="–"/>
            </a:pPr>
            <a:r>
              <a:rPr lang="en-GB" sz="1400">
                <a:latin typeface="+mj-lt"/>
              </a:rPr>
              <a:t>Why is it important to the work of your support workers?</a:t>
            </a:r>
          </a:p>
          <a:p>
            <a:pPr marL="285750" indent="-285750">
              <a:lnSpc>
                <a:spcPts val="2020"/>
              </a:lnSpc>
              <a:spcAft>
                <a:spcPts val="600"/>
              </a:spcAft>
              <a:buFont typeface="System Font Regular"/>
              <a:buChar char="–"/>
            </a:pPr>
            <a:r>
              <a:rPr lang="en-GB" sz="1400">
                <a:latin typeface="+mj-lt"/>
              </a:rPr>
              <a:t>Why is it important to your support workers, especially their job satisfaction?</a:t>
            </a:r>
          </a:p>
          <a:p>
            <a:pPr marL="285750" indent="-285750">
              <a:lnSpc>
                <a:spcPts val="2020"/>
              </a:lnSpc>
              <a:spcAft>
                <a:spcPts val="600"/>
              </a:spcAft>
              <a:buFont typeface="System Font Regular"/>
              <a:buChar char="–"/>
            </a:pPr>
            <a:r>
              <a:rPr lang="en-GB" sz="1400">
                <a:latin typeface="+mj-lt"/>
              </a:rPr>
              <a:t>What are some news stories you would like to see your organisation featured in the media? </a:t>
            </a:r>
            <a:br>
              <a:rPr lang="en-GB" sz="1400">
                <a:latin typeface="+mj-lt"/>
              </a:rPr>
            </a:br>
            <a:r>
              <a:rPr lang="en-GB" sz="1400">
                <a:latin typeface="+mj-lt"/>
              </a:rPr>
              <a:t>E.g. Would you like to be featured in a positive story of how some service providers are actively assisting clients become more independent? </a:t>
            </a:r>
          </a:p>
          <a:p>
            <a:pPr>
              <a:lnSpc>
                <a:spcPct val="150000"/>
              </a:lnSpc>
            </a:pPr>
            <a:endParaRPr lang="en-GB" sz="1600"/>
          </a:p>
          <a:p>
            <a:pPr marL="285750" indent="-285750">
              <a:lnSpc>
                <a:spcPct val="150000"/>
              </a:lnSpc>
              <a:buFontTx/>
              <a:buChar char="-"/>
            </a:pPr>
            <a:endParaRPr lang="en-GB" sz="1600"/>
          </a:p>
          <a:p>
            <a:pPr>
              <a:lnSpc>
                <a:spcPct val="150000"/>
              </a:lnSpc>
            </a:pPr>
            <a:endParaRPr lang="en-GB" sz="1600"/>
          </a:p>
        </p:txBody>
      </p:sp>
      <p:sp>
        <p:nvSpPr>
          <p:cNvPr id="16" name="Rectangle 15">
            <a:extLst>
              <a:ext uri="{FF2B5EF4-FFF2-40B4-BE49-F238E27FC236}">
                <a16:creationId xmlns:a16="http://schemas.microsoft.com/office/drawing/2014/main" id="{DB698613-ED0F-4C7E-AA45-58AB411E1336}"/>
              </a:ext>
            </a:extLst>
          </p:cNvPr>
          <p:cNvSpPr/>
          <p:nvPr/>
        </p:nvSpPr>
        <p:spPr>
          <a:xfrm>
            <a:off x="528321" y="5983522"/>
            <a:ext cx="11213006" cy="427437"/>
          </a:xfrm>
          <a:prstGeom prst="rect">
            <a:avLst/>
          </a:prstGeom>
          <a:gradFill>
            <a:gsLst>
              <a:gs pos="24000">
                <a:schemeClr val="accent6">
                  <a:alpha val="10000"/>
                </a:schemeClr>
              </a:gs>
              <a:gs pos="84000">
                <a:schemeClr val="accent5">
                  <a:alpha val="1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gradFill>
                  <a:gsLst>
                    <a:gs pos="24000">
                      <a:schemeClr val="accent6"/>
                    </a:gs>
                    <a:gs pos="84000">
                      <a:schemeClr val="accent5"/>
                    </a:gs>
                  </a:gsLst>
                  <a:lin ang="21594000" scaled="0"/>
                </a:gradFill>
              </a:rPr>
              <a:t>The </a:t>
            </a:r>
            <a:r>
              <a:rPr lang="en-AU" sz="1400" b="1" i="1">
                <a:gradFill>
                  <a:gsLst>
                    <a:gs pos="24000">
                      <a:schemeClr val="accent6"/>
                    </a:gs>
                    <a:gs pos="84000">
                      <a:schemeClr val="accent5"/>
                    </a:gs>
                  </a:gsLst>
                  <a:lin ang="21594000" scaled="0"/>
                </a:gradFill>
              </a:rPr>
              <a:t>‘More Good Days’</a:t>
            </a:r>
            <a:r>
              <a:rPr lang="en-AU" sz="1400" b="1">
                <a:gradFill>
                  <a:gsLst>
                    <a:gs pos="24000">
                      <a:schemeClr val="accent6"/>
                    </a:gs>
                    <a:gs pos="84000">
                      <a:schemeClr val="accent5"/>
                    </a:gs>
                  </a:gsLst>
                  <a:lin ang="21594000" scaled="0"/>
                </a:gradFill>
              </a:rPr>
              <a:t> Toolkit </a:t>
            </a:r>
            <a:r>
              <a:rPr lang="en-AU" sz="1400">
                <a:gradFill>
                  <a:gsLst>
                    <a:gs pos="24000">
                      <a:schemeClr val="accent6"/>
                    </a:gs>
                    <a:gs pos="84000">
                      <a:schemeClr val="accent5"/>
                    </a:gs>
                  </a:gsLst>
                  <a:lin ang="21594000" scaled="0"/>
                </a:gradFill>
              </a:rPr>
              <a:t>provides additional guidance on setting the right goals for your organisation. </a:t>
            </a:r>
          </a:p>
        </p:txBody>
      </p:sp>
      <p:sp>
        <p:nvSpPr>
          <p:cNvPr id="17" name="Rectangle 16" descr="identify change goals" title="step 1">
            <a:extLst>
              <a:ext uri="{FF2B5EF4-FFF2-40B4-BE49-F238E27FC236}">
                <a16:creationId xmlns:a16="http://schemas.microsoft.com/office/drawing/2014/main" id="{A176246E-29B3-4C8D-BF2E-6B0541BF152B}"/>
              </a:ext>
            </a:extLst>
          </p:cNvPr>
          <p:cNvSpPr/>
          <p:nvPr/>
        </p:nvSpPr>
        <p:spPr>
          <a:xfrm>
            <a:off x="528321" y="5983522"/>
            <a:ext cx="114618" cy="42743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8" name="Group 57" descr="Step 1: Identify change goal (highlighted)&#10;Step 2: Identify what needs to change&#10;Step 3: Identify how you will achieve the change&#10;stage 4: Identify how you will measure success&#10;Stage 5: Document your change activities ">
            <a:extLst>
              <a:ext uri="{FF2B5EF4-FFF2-40B4-BE49-F238E27FC236}">
                <a16:creationId xmlns:a16="http://schemas.microsoft.com/office/drawing/2014/main" id="{FBAC900E-CBBF-FD46-A3ED-06AE233B0F4A}"/>
              </a:ext>
            </a:extLst>
          </p:cNvPr>
          <p:cNvGrpSpPr/>
          <p:nvPr/>
        </p:nvGrpSpPr>
        <p:grpSpPr>
          <a:xfrm>
            <a:off x="9385334" y="805528"/>
            <a:ext cx="2356003" cy="4686437"/>
            <a:chOff x="9385334" y="719800"/>
            <a:chExt cx="2356003" cy="4686437"/>
          </a:xfrm>
        </p:grpSpPr>
        <p:sp>
          <p:nvSpPr>
            <p:cNvPr id="7" name="Rectangle 6">
              <a:extLst>
                <a:ext uri="{FF2B5EF4-FFF2-40B4-BE49-F238E27FC236}">
                  <a16:creationId xmlns:a16="http://schemas.microsoft.com/office/drawing/2014/main" id="{19D91C51-40E8-4567-BD06-23A99EC3679D}"/>
                </a:ext>
              </a:extLst>
            </p:cNvPr>
            <p:cNvSpPr/>
            <p:nvPr/>
          </p:nvSpPr>
          <p:spPr>
            <a:xfrm>
              <a:off x="9824907" y="739101"/>
              <a:ext cx="1916430" cy="740290"/>
            </a:xfrm>
            <a:prstGeom prst="rect">
              <a:avLst/>
            </a:prstGeom>
            <a:gradFill>
              <a:gsLst>
                <a:gs pos="0">
                  <a:srgbClr val="596A92"/>
                </a:gs>
                <a:gs pos="100000">
                  <a:srgbClr val="924C6C"/>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sz="1200" b="1" dirty="0"/>
                <a:t>Identify change goals </a:t>
              </a:r>
              <a:endParaRPr lang="en-AU" sz="1200" b="1" dirty="0"/>
            </a:p>
          </p:txBody>
        </p:sp>
        <p:sp>
          <p:nvSpPr>
            <p:cNvPr id="8" name="Rectangle 7">
              <a:extLst>
                <a:ext uri="{FF2B5EF4-FFF2-40B4-BE49-F238E27FC236}">
                  <a16:creationId xmlns:a16="http://schemas.microsoft.com/office/drawing/2014/main" id="{F05628DA-B9DF-4628-A110-2D1FCE6EE5FA}"/>
                </a:ext>
              </a:extLst>
            </p:cNvPr>
            <p:cNvSpPr/>
            <p:nvPr/>
          </p:nvSpPr>
          <p:spPr>
            <a:xfrm>
              <a:off x="9768633" y="4654294"/>
              <a:ext cx="1972693"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Document your</a:t>
              </a:r>
              <a:br>
                <a:rPr lang="en-GB" sz="1200" i="1">
                  <a:gradFill>
                    <a:gsLst>
                      <a:gs pos="0">
                        <a:schemeClr val="accent6"/>
                      </a:gs>
                      <a:gs pos="100000">
                        <a:schemeClr val="accent5"/>
                      </a:gs>
                    </a:gsLst>
                    <a:lin ang="0" scaled="1"/>
                  </a:gradFill>
                </a:rPr>
              </a:br>
              <a:r>
                <a:rPr lang="en-GB" sz="1200" i="1">
                  <a:gradFill>
                    <a:gsLst>
                      <a:gs pos="0">
                        <a:schemeClr val="accent6"/>
                      </a:gs>
                      <a:gs pos="100000">
                        <a:schemeClr val="accent5"/>
                      </a:gs>
                    </a:gsLst>
                    <a:lin ang="0" scaled="1"/>
                  </a:gradFill>
                </a:rPr>
                <a:t>change activities</a:t>
              </a:r>
              <a:endParaRPr lang="en-AU" sz="1200" i="1">
                <a:gradFill>
                  <a:gsLst>
                    <a:gs pos="0">
                      <a:schemeClr val="accent6"/>
                    </a:gs>
                    <a:gs pos="100000">
                      <a:schemeClr val="accent5"/>
                    </a:gs>
                  </a:gsLst>
                  <a:lin ang="0" scaled="1"/>
                </a:gradFill>
              </a:endParaRPr>
            </a:p>
          </p:txBody>
        </p:sp>
        <p:sp>
          <p:nvSpPr>
            <p:cNvPr id="9" name="Rectangle 8">
              <a:extLst>
                <a:ext uri="{FF2B5EF4-FFF2-40B4-BE49-F238E27FC236}">
                  <a16:creationId xmlns:a16="http://schemas.microsoft.com/office/drawing/2014/main" id="{627DB827-A57F-49EB-A4E3-0B9D35964550}"/>
                </a:ext>
              </a:extLst>
            </p:cNvPr>
            <p:cNvSpPr/>
            <p:nvPr/>
          </p:nvSpPr>
          <p:spPr>
            <a:xfrm>
              <a:off x="9816529" y="3672174"/>
              <a:ext cx="1924799"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Identify how you will measure your success</a:t>
              </a:r>
              <a:endParaRPr lang="en-AU" sz="1200" i="1">
                <a:gradFill>
                  <a:gsLst>
                    <a:gs pos="0">
                      <a:schemeClr val="accent6"/>
                    </a:gs>
                    <a:gs pos="100000">
                      <a:schemeClr val="accent5"/>
                    </a:gs>
                  </a:gsLst>
                  <a:lin ang="0" scaled="1"/>
                </a:gradFill>
              </a:endParaRPr>
            </a:p>
          </p:txBody>
        </p:sp>
        <p:sp>
          <p:nvSpPr>
            <p:cNvPr id="10" name="Rectangle 9">
              <a:extLst>
                <a:ext uri="{FF2B5EF4-FFF2-40B4-BE49-F238E27FC236}">
                  <a16:creationId xmlns:a16="http://schemas.microsoft.com/office/drawing/2014/main" id="{5BDDA512-0399-458A-BE2A-FCB8D30B61CB}"/>
                </a:ext>
              </a:extLst>
            </p:cNvPr>
            <p:cNvSpPr/>
            <p:nvPr/>
          </p:nvSpPr>
          <p:spPr>
            <a:xfrm>
              <a:off x="9871897" y="2692874"/>
              <a:ext cx="1869438"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Identify how you will achieve the change</a:t>
              </a:r>
              <a:endParaRPr lang="en-AU" sz="1200" i="1">
                <a:gradFill>
                  <a:gsLst>
                    <a:gs pos="0">
                      <a:schemeClr val="accent6"/>
                    </a:gs>
                    <a:gs pos="100000">
                      <a:schemeClr val="accent5"/>
                    </a:gs>
                  </a:gsLst>
                  <a:lin ang="0" scaled="1"/>
                </a:gradFill>
              </a:endParaRPr>
            </a:p>
          </p:txBody>
        </p:sp>
        <p:sp>
          <p:nvSpPr>
            <p:cNvPr id="11" name="Rectangle 10">
              <a:extLst>
                <a:ext uri="{FF2B5EF4-FFF2-40B4-BE49-F238E27FC236}">
                  <a16:creationId xmlns:a16="http://schemas.microsoft.com/office/drawing/2014/main" id="{6964166A-8513-4D90-84B3-C4B62EB8E1D2}"/>
                </a:ext>
              </a:extLst>
            </p:cNvPr>
            <p:cNvSpPr/>
            <p:nvPr/>
          </p:nvSpPr>
          <p:spPr>
            <a:xfrm>
              <a:off x="9857609" y="1726850"/>
              <a:ext cx="1883728"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rgbClr val="596A92"/>
                      </a:gs>
                      <a:gs pos="100000">
                        <a:srgbClr val="924C6C"/>
                      </a:gs>
                    </a:gsLst>
                    <a:lin ang="5400000" scaled="1"/>
                  </a:gradFill>
                </a:rPr>
                <a:t>Identify what</a:t>
              </a:r>
              <a:br>
                <a:rPr lang="en-GB" sz="1200" i="1">
                  <a:gradFill>
                    <a:gsLst>
                      <a:gs pos="0">
                        <a:srgbClr val="596A92"/>
                      </a:gs>
                      <a:gs pos="100000">
                        <a:srgbClr val="924C6C"/>
                      </a:gs>
                    </a:gsLst>
                    <a:lin ang="5400000" scaled="1"/>
                  </a:gradFill>
                </a:rPr>
              </a:br>
              <a:r>
                <a:rPr lang="en-GB" sz="1200" i="1">
                  <a:gradFill>
                    <a:gsLst>
                      <a:gs pos="0">
                        <a:srgbClr val="596A92"/>
                      </a:gs>
                      <a:gs pos="100000">
                        <a:srgbClr val="924C6C"/>
                      </a:gs>
                    </a:gsLst>
                    <a:lin ang="5400000" scaled="1"/>
                  </a:gradFill>
                </a:rPr>
                <a:t>needs to change</a:t>
              </a:r>
              <a:endParaRPr lang="en-AU" sz="1200" i="1">
                <a:gradFill>
                  <a:gsLst>
                    <a:gs pos="0">
                      <a:srgbClr val="596A92"/>
                    </a:gs>
                    <a:gs pos="100000">
                      <a:srgbClr val="924C6C"/>
                    </a:gs>
                  </a:gsLst>
                  <a:lin ang="5400000" scaled="1"/>
                </a:gradFill>
              </a:endParaRPr>
            </a:p>
          </p:txBody>
        </p:sp>
        <p:grpSp>
          <p:nvGrpSpPr>
            <p:cNvPr id="48" name="Group 47">
              <a:extLst>
                <a:ext uri="{FF2B5EF4-FFF2-40B4-BE49-F238E27FC236}">
                  <a16:creationId xmlns:a16="http://schemas.microsoft.com/office/drawing/2014/main" id="{E5B50495-FBA7-5940-9DCA-E7076BFD7124}"/>
                </a:ext>
              </a:extLst>
            </p:cNvPr>
            <p:cNvGrpSpPr/>
            <p:nvPr/>
          </p:nvGrpSpPr>
          <p:grpSpPr>
            <a:xfrm>
              <a:off x="9385334" y="719800"/>
              <a:ext cx="770880" cy="4686437"/>
              <a:chOff x="8586896" y="775757"/>
              <a:chExt cx="770880" cy="4686437"/>
            </a:xfrm>
          </p:grpSpPr>
          <p:grpSp>
            <p:nvGrpSpPr>
              <p:cNvPr id="5" name="Group 4">
                <a:extLst>
                  <a:ext uri="{FF2B5EF4-FFF2-40B4-BE49-F238E27FC236}">
                    <a16:creationId xmlns:a16="http://schemas.microsoft.com/office/drawing/2014/main" id="{2C070B81-B322-EB4B-96C0-DA15AA17002B}"/>
                  </a:ext>
                </a:extLst>
              </p:cNvPr>
              <p:cNvGrpSpPr/>
              <p:nvPr/>
            </p:nvGrpSpPr>
            <p:grpSpPr>
              <a:xfrm>
                <a:off x="8586896" y="775757"/>
                <a:ext cx="770880" cy="1296714"/>
                <a:chOff x="9417882" y="719800"/>
                <a:chExt cx="770880" cy="1296714"/>
              </a:xfrm>
              <a:gradFill flip="none" rotWithShape="1">
                <a:gsLst>
                  <a:gs pos="0">
                    <a:srgbClr val="596A92"/>
                  </a:gs>
                  <a:gs pos="100000">
                    <a:srgbClr val="924C6C"/>
                  </a:gs>
                </a:gsLst>
                <a:lin ang="5400000" scaled="1"/>
                <a:tileRect/>
              </a:gradFill>
            </p:grpSpPr>
            <p:sp>
              <p:nvSpPr>
                <p:cNvPr id="30" name="Freeform 29">
                  <a:extLst>
                    <a:ext uri="{FF2B5EF4-FFF2-40B4-BE49-F238E27FC236}">
                      <a16:creationId xmlns:a16="http://schemas.microsoft.com/office/drawing/2014/main" id="{4235A630-6308-B94E-B644-23346A00ACE3}"/>
                    </a:ext>
                  </a:extLst>
                </p:cNvPr>
                <p:cNvSpPr/>
                <p:nvPr/>
              </p:nvSpPr>
              <p:spPr>
                <a:xfrm rot="5400000">
                  <a:off x="9393474" y="1360153"/>
                  <a:ext cx="819692" cy="493029"/>
                </a:xfrm>
                <a:custGeom>
                  <a:avLst/>
                  <a:gdLst>
                    <a:gd name="connsiteX0" fmla="*/ 1111819 w 1111818"/>
                    <a:gd name="connsiteY0" fmla="*/ 348707 h 696652"/>
                    <a:gd name="connsiteX1" fmla="*/ 858700 w 1111818"/>
                    <a:gd name="connsiteY1" fmla="*/ 0 h 696652"/>
                    <a:gd name="connsiteX2" fmla="*/ 555909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09" y="200730"/>
                      </a:cubicBezTo>
                      <a:cubicBezTo>
                        <a:pt x="444195" y="200730"/>
                        <a:pt x="340092" y="122076"/>
                        <a:pt x="253119" y="0"/>
                      </a:cubicBezTo>
                      <a:cubicBezTo>
                        <a:pt x="100677" y="74084"/>
                        <a:pt x="0" y="202635"/>
                        <a:pt x="0" y="348707"/>
                      </a:cubicBezTo>
                      <a:cubicBezTo>
                        <a:pt x="0" y="494398"/>
                        <a:pt x="100296" y="622378"/>
                        <a:pt x="251786"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pFill/>
                <a:ln w="1903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ED77BB-5191-7B4A-A58B-AC2FAD4D33A9}"/>
                    </a:ext>
                  </a:extLst>
                </p:cNvPr>
                <p:cNvSpPr/>
                <p:nvPr/>
              </p:nvSpPr>
              <p:spPr>
                <a:xfrm rot="5400000">
                  <a:off x="9402069" y="735613"/>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275"/>
                        <a:pt x="159436" y="159546"/>
                      </a:cubicBezTo>
                      <a:cubicBezTo>
                        <a:pt x="372018" y="-53182"/>
                        <a:pt x="716678" y="-53182"/>
                        <a:pt x="929069" y="159546"/>
                      </a:cubicBezTo>
                      <a:cubicBezTo>
                        <a:pt x="1141651" y="372275"/>
                        <a:pt x="1141651" y="717173"/>
                        <a:pt x="929069" y="929711"/>
                      </a:cubicBezTo>
                      <a:cubicBezTo>
                        <a:pt x="716488" y="1142439"/>
                        <a:pt x="371827" y="1142439"/>
                        <a:pt x="159436" y="929711"/>
                      </a:cubicBezTo>
                      <a:close/>
                    </a:path>
                  </a:pathLst>
                </a:custGeom>
                <a:grpFill/>
                <a:ln w="19030"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FE1E0FAC-D601-474D-BBBE-4F5CAA155B4F}"/>
                  </a:ext>
                </a:extLst>
              </p:cNvPr>
              <p:cNvGrpSpPr/>
              <p:nvPr/>
            </p:nvGrpSpPr>
            <p:grpSpPr>
              <a:xfrm>
                <a:off x="8586896" y="1746705"/>
                <a:ext cx="770880" cy="3715489"/>
                <a:chOff x="8586896" y="1746705"/>
                <a:chExt cx="770880" cy="3715489"/>
              </a:xfrm>
              <a:solidFill>
                <a:schemeClr val="bg1"/>
              </a:solidFill>
            </p:grpSpPr>
            <p:grpSp>
              <p:nvGrpSpPr>
                <p:cNvPr id="6" name="Group 5">
                  <a:extLst>
                    <a:ext uri="{FF2B5EF4-FFF2-40B4-BE49-F238E27FC236}">
                      <a16:creationId xmlns:a16="http://schemas.microsoft.com/office/drawing/2014/main" id="{6B9DF9AB-C258-FC4D-B199-3752AEE5574C}"/>
                    </a:ext>
                  </a:extLst>
                </p:cNvPr>
                <p:cNvGrpSpPr/>
                <p:nvPr/>
              </p:nvGrpSpPr>
              <p:grpSpPr>
                <a:xfrm>
                  <a:off x="8586896" y="1746705"/>
                  <a:ext cx="770880" cy="1296714"/>
                  <a:chOff x="9417882" y="1690748"/>
                  <a:chExt cx="770880" cy="1296714"/>
                </a:xfrm>
                <a:grpFill/>
              </p:grpSpPr>
              <p:sp>
                <p:nvSpPr>
                  <p:cNvPr id="29" name="Freeform 28">
                    <a:extLst>
                      <a:ext uri="{FF2B5EF4-FFF2-40B4-BE49-F238E27FC236}">
                        <a16:creationId xmlns:a16="http://schemas.microsoft.com/office/drawing/2014/main" id="{394E7B27-E195-BC47-B8DE-1F7B939DB9B6}"/>
                      </a:ext>
                    </a:extLst>
                  </p:cNvPr>
                  <p:cNvSpPr/>
                  <p:nvPr/>
                </p:nvSpPr>
                <p:spPr>
                  <a:xfrm rot="5400000">
                    <a:off x="9393474" y="2331101"/>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7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1A72FA0-6A4D-2C42-8499-CD4264FC0A37}"/>
                      </a:ext>
                    </a:extLst>
                  </p:cNvPr>
                  <p:cNvSpPr/>
                  <p:nvPr/>
                </p:nvSpPr>
                <p:spPr>
                  <a:xfrm rot="5400000">
                    <a:off x="9402069" y="1706561"/>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7" y="1142439"/>
                          <a:pt x="372018" y="1142439"/>
                          <a:pt x="159436"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4C60811C-FF5C-D04D-BECB-C26CF588F7FB}"/>
                    </a:ext>
                  </a:extLst>
                </p:cNvPr>
                <p:cNvGrpSpPr/>
                <p:nvPr/>
              </p:nvGrpSpPr>
              <p:grpSpPr>
                <a:xfrm>
                  <a:off x="8586896" y="2717653"/>
                  <a:ext cx="770880" cy="1296714"/>
                  <a:chOff x="9417882" y="2661696"/>
                  <a:chExt cx="770880" cy="1296714"/>
                </a:xfrm>
                <a:grpFill/>
              </p:grpSpPr>
              <p:sp>
                <p:nvSpPr>
                  <p:cNvPr id="31" name="Freeform 30">
                    <a:extLst>
                      <a:ext uri="{FF2B5EF4-FFF2-40B4-BE49-F238E27FC236}">
                        <a16:creationId xmlns:a16="http://schemas.microsoft.com/office/drawing/2014/main" id="{D0C1D317-B145-4646-8184-14D1099AC9C0}"/>
                      </a:ext>
                    </a:extLst>
                  </p:cNvPr>
                  <p:cNvSpPr/>
                  <p:nvPr/>
                </p:nvSpPr>
                <p:spPr>
                  <a:xfrm rot="5400000">
                    <a:off x="9393474" y="3302049"/>
                    <a:ext cx="819693" cy="493029"/>
                  </a:xfrm>
                  <a:custGeom>
                    <a:avLst/>
                    <a:gdLst>
                      <a:gd name="connsiteX0" fmla="*/ 1111819 w 1111819"/>
                      <a:gd name="connsiteY0" fmla="*/ 348707 h 696652"/>
                      <a:gd name="connsiteX1" fmla="*/ 858700 w 1111819"/>
                      <a:gd name="connsiteY1" fmla="*/ 0 h 696652"/>
                      <a:gd name="connsiteX2" fmla="*/ 555910 w 1111819"/>
                      <a:gd name="connsiteY2" fmla="*/ 200730 h 696652"/>
                      <a:gd name="connsiteX3" fmla="*/ 253119 w 1111819"/>
                      <a:gd name="connsiteY3" fmla="*/ 0 h 696652"/>
                      <a:gd name="connsiteX4" fmla="*/ 0 w 1111819"/>
                      <a:gd name="connsiteY4" fmla="*/ 348707 h 696652"/>
                      <a:gd name="connsiteX5" fmla="*/ 251787 w 1111819"/>
                      <a:gd name="connsiteY5" fmla="*/ 696652 h 696652"/>
                      <a:gd name="connsiteX6" fmla="*/ 556100 w 1111819"/>
                      <a:gd name="connsiteY6" fmla="*/ 494018 h 696652"/>
                      <a:gd name="connsiteX7" fmla="*/ 860413 w 1111819"/>
                      <a:gd name="connsiteY7" fmla="*/ 696652 h 696652"/>
                      <a:gd name="connsiteX8" fmla="*/ 1111819 w 1111819"/>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9"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5B48FB-4B25-8B4A-BB3B-B146AC2A357D}"/>
                      </a:ext>
                    </a:extLst>
                  </p:cNvPr>
                  <p:cNvSpPr/>
                  <p:nvPr/>
                </p:nvSpPr>
                <p:spPr>
                  <a:xfrm rot="5400000">
                    <a:off x="9402069" y="2677509"/>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8" y="1142439"/>
                          <a:pt x="372018" y="1142439"/>
                          <a:pt x="159436"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7457E200-B58B-E84D-9B77-F49DCB7D0283}"/>
                    </a:ext>
                  </a:extLst>
                </p:cNvPr>
                <p:cNvGrpSpPr/>
                <p:nvPr/>
              </p:nvGrpSpPr>
              <p:grpSpPr>
                <a:xfrm>
                  <a:off x="8586896" y="3688601"/>
                  <a:ext cx="770880" cy="1296713"/>
                  <a:chOff x="9417882" y="3632644"/>
                  <a:chExt cx="770880" cy="1296713"/>
                </a:xfrm>
                <a:grpFill/>
              </p:grpSpPr>
              <p:sp>
                <p:nvSpPr>
                  <p:cNvPr id="28" name="Freeform 27">
                    <a:extLst>
                      <a:ext uri="{FF2B5EF4-FFF2-40B4-BE49-F238E27FC236}">
                        <a16:creationId xmlns:a16="http://schemas.microsoft.com/office/drawing/2014/main" id="{4FED4D97-EEB6-4C4D-9DC0-0ED74CBA511E}"/>
                      </a:ext>
                    </a:extLst>
                  </p:cNvPr>
                  <p:cNvSpPr/>
                  <p:nvPr/>
                </p:nvSpPr>
                <p:spPr>
                  <a:xfrm rot="5400000">
                    <a:off x="9393474" y="4272996"/>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099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4" y="200730"/>
                          <a:pt x="340092" y="122076"/>
                          <a:pt x="253119" y="0"/>
                        </a:cubicBezTo>
                        <a:cubicBezTo>
                          <a:pt x="100676" y="74084"/>
                          <a:pt x="0" y="202635"/>
                          <a:pt x="0" y="348707"/>
                        </a:cubicBezTo>
                        <a:cubicBezTo>
                          <a:pt x="0" y="494398"/>
                          <a:pt x="100296" y="622378"/>
                          <a:pt x="251786" y="696652"/>
                        </a:cubicBezTo>
                        <a:cubicBezTo>
                          <a:pt x="339141" y="573624"/>
                          <a:pt x="443623" y="494018"/>
                          <a:pt x="556099" y="494018"/>
                        </a:cubicBezTo>
                        <a:cubicBezTo>
                          <a:pt x="668576" y="494018"/>
                          <a:pt x="772868" y="573624"/>
                          <a:pt x="860413" y="696652"/>
                        </a:cubicBezTo>
                        <a:cubicBezTo>
                          <a:pt x="101171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4FC02B6-0963-0444-A132-DABE537A63D4}"/>
                      </a:ext>
                    </a:extLst>
                  </p:cNvPr>
                  <p:cNvSpPr/>
                  <p:nvPr/>
                </p:nvSpPr>
                <p:spPr>
                  <a:xfrm rot="5400000">
                    <a:off x="9402069" y="3648457"/>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678" y="1142439"/>
                          <a:pt x="372018" y="1142439"/>
                          <a:pt x="159436"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0E71C6E1-BF64-A546-B124-10B053C829AB}"/>
                    </a:ext>
                  </a:extLst>
                </p:cNvPr>
                <p:cNvSpPr/>
                <p:nvPr/>
              </p:nvSpPr>
              <p:spPr>
                <a:xfrm rot="5400000">
                  <a:off x="8571083" y="4675502"/>
                  <a:ext cx="802505" cy="770880"/>
                </a:xfrm>
                <a:custGeom>
                  <a:avLst/>
                  <a:gdLst>
                    <a:gd name="connsiteX0" fmla="*/ 929069 w 1088505"/>
                    <a:gd name="connsiteY0" fmla="*/ 929711 h 1089257"/>
                    <a:gd name="connsiteX1" fmla="*/ 159436 w 1088505"/>
                    <a:gd name="connsiteY1" fmla="*/ 929711 h 1089257"/>
                    <a:gd name="connsiteX2" fmla="*/ 159436 w 1088505"/>
                    <a:gd name="connsiteY2" fmla="*/ 159546 h 1089257"/>
                    <a:gd name="connsiteX3" fmla="*/ 929069 w 1088505"/>
                    <a:gd name="connsiteY3" fmla="*/ 159546 h 1089257"/>
                    <a:gd name="connsiteX4" fmla="*/ 929069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929069" y="929711"/>
                      </a:moveTo>
                      <a:cubicBezTo>
                        <a:pt x="716488" y="1142439"/>
                        <a:pt x="371827" y="1142439"/>
                        <a:pt x="159436" y="929711"/>
                      </a:cubicBezTo>
                      <a:cubicBezTo>
                        <a:pt x="-53145" y="716982"/>
                        <a:pt x="-53145" y="372084"/>
                        <a:pt x="159436" y="159546"/>
                      </a:cubicBezTo>
                      <a:cubicBezTo>
                        <a:pt x="372018" y="-53182"/>
                        <a:pt x="716678" y="-53182"/>
                        <a:pt x="929069" y="159546"/>
                      </a:cubicBezTo>
                      <a:cubicBezTo>
                        <a:pt x="1141651" y="372275"/>
                        <a:pt x="1141651" y="716982"/>
                        <a:pt x="929069"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67A90AC8-10FE-1349-BE9B-D6B3DF9FBF6D}"/>
                  </a:ext>
                </a:extLst>
              </p:cNvPr>
              <p:cNvSpPr/>
              <p:nvPr/>
            </p:nvSpPr>
            <p:spPr>
              <a:xfrm rot="5400000">
                <a:off x="8619772" y="842584"/>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432" y="738360"/>
                      <a:pt x="737660" y="951469"/>
                      <a:pt x="475216" y="951469"/>
                    </a:cubicBezTo>
                    <a:close/>
                  </a:path>
                </a:pathLst>
              </a:custGeom>
              <a:solidFill>
                <a:srgbClr val="FFFFFF"/>
              </a:solidFill>
              <a:ln w="19030" cap="flat">
                <a:noFill/>
                <a:prstDash val="solid"/>
                <a:miter/>
              </a:ln>
            </p:spPr>
            <p:txBody>
              <a:bodyPr rtlCol="0" anchor="ctr"/>
              <a:lstStyle/>
              <a:p>
                <a:endParaRPr lang="en-US"/>
              </a:p>
            </p:txBody>
          </p:sp>
          <p:grpSp>
            <p:nvGrpSpPr>
              <p:cNvPr id="47" name="Group 46">
                <a:extLst>
                  <a:ext uri="{FF2B5EF4-FFF2-40B4-BE49-F238E27FC236}">
                    <a16:creationId xmlns:a16="http://schemas.microsoft.com/office/drawing/2014/main" id="{1CF0F788-C46E-DC4C-9D53-2E75EF7F55DE}"/>
                  </a:ext>
                </a:extLst>
              </p:cNvPr>
              <p:cNvGrpSpPr/>
              <p:nvPr/>
            </p:nvGrpSpPr>
            <p:grpSpPr>
              <a:xfrm>
                <a:off x="8633514" y="1799649"/>
                <a:ext cx="673366" cy="3613833"/>
                <a:chOff x="8633514" y="1799649"/>
                <a:chExt cx="673366" cy="3613833"/>
              </a:xfrm>
            </p:grpSpPr>
            <p:sp>
              <p:nvSpPr>
                <p:cNvPr id="35" name="Freeform 34">
                  <a:extLst>
                    <a:ext uri="{FF2B5EF4-FFF2-40B4-BE49-F238E27FC236}">
                      <a16:creationId xmlns:a16="http://schemas.microsoft.com/office/drawing/2014/main" id="{DBBDA22C-83CE-EC41-84DE-47BDBFB22D05}"/>
                    </a:ext>
                  </a:extLst>
                </p:cNvPr>
                <p:cNvSpPr/>
                <p:nvPr/>
              </p:nvSpPr>
              <p:spPr>
                <a:xfrm rot="5400000">
                  <a:off x="8619772" y="1813391"/>
                  <a:ext cx="700850" cy="673366"/>
                </a:xfrm>
                <a:custGeom>
                  <a:avLst/>
                  <a:gdLst>
                    <a:gd name="connsiteX0" fmla="*/ 47540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40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406" y="951469"/>
                      </a:moveTo>
                      <a:cubicBezTo>
                        <a:pt x="212962" y="951469"/>
                        <a:pt x="0" y="738360"/>
                        <a:pt x="0" y="475735"/>
                      </a:cubicBezTo>
                      <a:cubicBezTo>
                        <a:pt x="0" y="213109"/>
                        <a:pt x="212772" y="0"/>
                        <a:pt x="475216" y="0"/>
                      </a:cubicBezTo>
                      <a:cubicBezTo>
                        <a:pt x="737660" y="0"/>
                        <a:pt x="950622" y="212919"/>
                        <a:pt x="950622" y="475735"/>
                      </a:cubicBezTo>
                      <a:cubicBezTo>
                        <a:pt x="950813" y="738360"/>
                        <a:pt x="737850" y="951469"/>
                        <a:pt x="47540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70CE82D-E72F-3B46-8474-810AFC9794C4}"/>
                    </a:ext>
                  </a:extLst>
                </p:cNvPr>
                <p:cNvSpPr/>
                <p:nvPr/>
              </p:nvSpPr>
              <p:spPr>
                <a:xfrm rot="5400000">
                  <a:off x="8619772" y="2784479"/>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0082494-D652-854B-BDF2-D2B212EE6725}"/>
                    </a:ext>
                  </a:extLst>
                </p:cNvPr>
                <p:cNvSpPr/>
                <p:nvPr/>
              </p:nvSpPr>
              <p:spPr>
                <a:xfrm rot="5400000">
                  <a:off x="8619772" y="3755427"/>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1"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D9E0A69-BEAE-CD43-B24C-96ABBCD29443}"/>
                    </a:ext>
                  </a:extLst>
                </p:cNvPr>
                <p:cNvSpPr/>
                <p:nvPr/>
              </p:nvSpPr>
              <p:spPr>
                <a:xfrm rot="5400000">
                  <a:off x="8619772" y="4726375"/>
                  <a:ext cx="700849" cy="673366"/>
                </a:xfrm>
                <a:custGeom>
                  <a:avLst/>
                  <a:gdLst>
                    <a:gd name="connsiteX0" fmla="*/ 475216 w 950621"/>
                    <a:gd name="connsiteY0" fmla="*/ 951469 h 951469"/>
                    <a:gd name="connsiteX1" fmla="*/ 0 w 950621"/>
                    <a:gd name="connsiteY1" fmla="*/ 475735 h 951469"/>
                    <a:gd name="connsiteX2" fmla="*/ 475216 w 950621"/>
                    <a:gd name="connsiteY2" fmla="*/ 0 h 951469"/>
                    <a:gd name="connsiteX3" fmla="*/ 950622 w 950621"/>
                    <a:gd name="connsiteY3" fmla="*/ 475735 h 951469"/>
                    <a:gd name="connsiteX4" fmla="*/ 475216 w 950621"/>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1"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grpSp>
        </p:grpSp>
        <p:sp>
          <p:nvSpPr>
            <p:cNvPr id="49" name="Freeform: Shape 60">
              <a:extLst>
                <a:ext uri="{FF2B5EF4-FFF2-40B4-BE49-F238E27FC236}">
                  <a16:creationId xmlns:a16="http://schemas.microsoft.com/office/drawing/2014/main" id="{A4658B76-1004-594D-8BC5-0AE52C46157C}"/>
                </a:ext>
              </a:extLst>
            </p:cNvPr>
            <p:cNvSpPr/>
            <p:nvPr/>
          </p:nvSpPr>
          <p:spPr>
            <a:xfrm>
              <a:off x="9436466" y="874477"/>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b="1" kern="1200">
                  <a:gradFill>
                    <a:gsLst>
                      <a:gs pos="0">
                        <a:srgbClr val="596A92"/>
                      </a:gs>
                      <a:gs pos="100000">
                        <a:srgbClr val="924C6C"/>
                      </a:gs>
                    </a:gsLst>
                    <a:lin ang="5400000" scaled="1"/>
                  </a:gradFill>
                </a:rPr>
                <a:t>STEP 1</a:t>
              </a:r>
            </a:p>
          </p:txBody>
        </p:sp>
        <p:sp>
          <p:nvSpPr>
            <p:cNvPr id="50" name="Freeform: Shape 60">
              <a:extLst>
                <a:ext uri="{FF2B5EF4-FFF2-40B4-BE49-F238E27FC236}">
                  <a16:creationId xmlns:a16="http://schemas.microsoft.com/office/drawing/2014/main" id="{A2EE650C-85FE-3A48-9D07-11476C0E3346}"/>
                </a:ext>
              </a:extLst>
            </p:cNvPr>
            <p:cNvSpPr/>
            <p:nvPr/>
          </p:nvSpPr>
          <p:spPr>
            <a:xfrm>
              <a:off x="9443112" y="185586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2</a:t>
              </a:r>
            </a:p>
          </p:txBody>
        </p:sp>
        <p:sp>
          <p:nvSpPr>
            <p:cNvPr id="51" name="Freeform: Shape 60">
              <a:extLst>
                <a:ext uri="{FF2B5EF4-FFF2-40B4-BE49-F238E27FC236}">
                  <a16:creationId xmlns:a16="http://schemas.microsoft.com/office/drawing/2014/main" id="{E060F9CF-2678-614E-A4CE-2AB102A69CFA}"/>
                </a:ext>
              </a:extLst>
            </p:cNvPr>
            <p:cNvSpPr/>
            <p:nvPr/>
          </p:nvSpPr>
          <p:spPr>
            <a:xfrm>
              <a:off x="9444484" y="282144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3</a:t>
              </a:r>
            </a:p>
          </p:txBody>
        </p:sp>
        <p:sp>
          <p:nvSpPr>
            <p:cNvPr id="52" name="Freeform: Shape 60">
              <a:extLst>
                <a:ext uri="{FF2B5EF4-FFF2-40B4-BE49-F238E27FC236}">
                  <a16:creationId xmlns:a16="http://schemas.microsoft.com/office/drawing/2014/main" id="{04A196D4-7C13-7741-B5FF-F33FE24489E6}"/>
                </a:ext>
              </a:extLst>
            </p:cNvPr>
            <p:cNvSpPr/>
            <p:nvPr/>
          </p:nvSpPr>
          <p:spPr>
            <a:xfrm>
              <a:off x="9443112" y="3796594"/>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4</a:t>
              </a:r>
            </a:p>
          </p:txBody>
        </p:sp>
        <p:sp>
          <p:nvSpPr>
            <p:cNvPr id="53" name="Freeform: Shape 60">
              <a:extLst>
                <a:ext uri="{FF2B5EF4-FFF2-40B4-BE49-F238E27FC236}">
                  <a16:creationId xmlns:a16="http://schemas.microsoft.com/office/drawing/2014/main" id="{D1FFD22A-A565-0D49-B44F-4B7D3E20D65E}"/>
                </a:ext>
              </a:extLst>
            </p:cNvPr>
            <p:cNvSpPr/>
            <p:nvPr/>
          </p:nvSpPr>
          <p:spPr>
            <a:xfrm>
              <a:off x="9433770" y="4756683"/>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5</a:t>
              </a:r>
            </a:p>
          </p:txBody>
        </p:sp>
        <p:sp>
          <p:nvSpPr>
            <p:cNvPr id="54" name="Isosceles Triangle 81">
              <a:extLst>
                <a:ext uri="{FF2B5EF4-FFF2-40B4-BE49-F238E27FC236}">
                  <a16:creationId xmlns:a16="http://schemas.microsoft.com/office/drawing/2014/main" id="{9861AE4E-B771-A04E-BAEB-7E4D4559BEBB}"/>
                </a:ext>
              </a:extLst>
            </p:cNvPr>
            <p:cNvSpPr/>
            <p:nvPr/>
          </p:nvSpPr>
          <p:spPr>
            <a:xfrm rot="10800000">
              <a:off x="10726727" y="155780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55" name="Isosceles Triangle 81">
              <a:extLst>
                <a:ext uri="{FF2B5EF4-FFF2-40B4-BE49-F238E27FC236}">
                  <a16:creationId xmlns:a16="http://schemas.microsoft.com/office/drawing/2014/main" id="{82E20913-9276-E346-BB59-F428860C8DAC}"/>
                </a:ext>
              </a:extLst>
            </p:cNvPr>
            <p:cNvSpPr/>
            <p:nvPr/>
          </p:nvSpPr>
          <p:spPr>
            <a:xfrm rot="10800000">
              <a:off x="10726727" y="2532055"/>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56" name="Isosceles Triangle 81">
              <a:extLst>
                <a:ext uri="{FF2B5EF4-FFF2-40B4-BE49-F238E27FC236}">
                  <a16:creationId xmlns:a16="http://schemas.microsoft.com/office/drawing/2014/main" id="{055A7AE8-BFB0-D745-BA33-CE423C0A3219}"/>
                </a:ext>
              </a:extLst>
            </p:cNvPr>
            <p:cNvSpPr/>
            <p:nvPr/>
          </p:nvSpPr>
          <p:spPr>
            <a:xfrm rot="10800000">
              <a:off x="10733870" y="3504717"/>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57" name="Isosceles Triangle 81">
              <a:extLst>
                <a:ext uri="{FF2B5EF4-FFF2-40B4-BE49-F238E27FC236}">
                  <a16:creationId xmlns:a16="http://schemas.microsoft.com/office/drawing/2014/main" id="{C3734E78-AB5B-834F-97A0-0E566553F7FC}"/>
                </a:ext>
              </a:extLst>
            </p:cNvPr>
            <p:cNvSpPr/>
            <p:nvPr/>
          </p:nvSpPr>
          <p:spPr>
            <a:xfrm rot="10800000">
              <a:off x="10733870" y="449354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grpSp>
      <p:sp>
        <p:nvSpPr>
          <p:cNvPr id="44" name="Slide Number Placeholder 4">
            <a:extLst>
              <a:ext uri="{FF2B5EF4-FFF2-40B4-BE49-F238E27FC236}">
                <a16:creationId xmlns:a16="http://schemas.microsoft.com/office/drawing/2014/main" id="{B0D0A45E-CC80-48DE-9E87-FD8DEC50BB75}"/>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8</a:t>
            </a:fld>
            <a:endParaRPr lang="en-GB"/>
          </a:p>
        </p:txBody>
      </p:sp>
      <p:sp>
        <p:nvSpPr>
          <p:cNvPr id="2" name="Title 1"/>
          <p:cNvSpPr>
            <a:spLocks noGrp="1"/>
          </p:cNvSpPr>
          <p:nvPr>
            <p:ph type="title"/>
          </p:nvPr>
        </p:nvSpPr>
        <p:spPr>
          <a:xfrm>
            <a:off x="495495" y="498588"/>
            <a:ext cx="9179087" cy="546367"/>
          </a:xfrm>
        </p:spPr>
        <p:txBody>
          <a:bodyPr>
            <a:noAutofit/>
          </a:bodyPr>
          <a:lstStyle/>
          <a:p>
            <a:r>
              <a:rPr lang="en-GB" sz="3200" b="1" spc="100" dirty="0">
                <a:gradFill>
                  <a:gsLst>
                    <a:gs pos="24000">
                      <a:schemeClr val="accent6"/>
                    </a:gs>
                    <a:gs pos="85000">
                      <a:schemeClr val="accent5"/>
                    </a:gs>
                  </a:gsLst>
                  <a:lin ang="21594000" scaled="0"/>
                </a:gradFill>
              </a:rPr>
              <a:t>STEP 1 </a:t>
            </a:r>
            <a:r>
              <a:rPr lang="en-GB" sz="3200" spc="100" dirty="0">
                <a:gradFill>
                  <a:gsLst>
                    <a:gs pos="24000">
                      <a:schemeClr val="accent6"/>
                    </a:gs>
                    <a:gs pos="85000">
                      <a:schemeClr val="accent5"/>
                    </a:gs>
                  </a:gsLst>
                  <a:lin ang="21594000" scaled="0"/>
                </a:gradFill>
              </a:rPr>
              <a:t>– IDENTIFY CHANGE GOALS </a:t>
            </a:r>
            <a:endParaRPr lang="en-AU" sz="3200" spc="100" dirty="0">
              <a:gradFill>
                <a:gsLst>
                  <a:gs pos="24000">
                    <a:schemeClr val="accent6"/>
                  </a:gs>
                  <a:gs pos="85000">
                    <a:schemeClr val="accent5"/>
                  </a:gs>
                </a:gsLst>
                <a:lin ang="21594000" scaled="0"/>
              </a:gradFill>
            </a:endParaRPr>
          </a:p>
        </p:txBody>
      </p:sp>
    </p:spTree>
    <p:extLst>
      <p:ext uri="{BB962C8B-B14F-4D97-AF65-F5344CB8AC3E}">
        <p14:creationId xmlns:p14="http://schemas.microsoft.com/office/powerpoint/2010/main" val="4051215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C00631-E7F7-4C01-8473-17EC1C9D806D}"/>
              </a:ext>
            </a:extLst>
          </p:cNvPr>
          <p:cNvSpPr txBox="1"/>
          <p:nvPr/>
        </p:nvSpPr>
        <p:spPr>
          <a:xfrm>
            <a:off x="384624" y="1351912"/>
            <a:ext cx="8573640" cy="4687942"/>
          </a:xfrm>
          <a:prstGeom prst="rect">
            <a:avLst/>
          </a:prstGeom>
          <a:noFill/>
        </p:spPr>
        <p:txBody>
          <a:bodyPr wrap="square" rtlCol="0">
            <a:noAutofit/>
          </a:bodyPr>
          <a:lstStyle/>
          <a:p>
            <a:pPr>
              <a:lnSpc>
                <a:spcPts val="2020"/>
              </a:lnSpc>
              <a:spcAft>
                <a:spcPts val="600"/>
              </a:spcAft>
            </a:pPr>
            <a:r>
              <a:rPr lang="en-GB" sz="1400">
                <a:latin typeface="+mj-lt"/>
              </a:rPr>
              <a:t>Once you have defined the change and its objectives, the next step is to identify what needs to change.  We need to look at how this change will impact on the current way of doing things across People, Process and Systems</a:t>
            </a:r>
            <a:r>
              <a:rPr lang="en-GB" sz="1400" i="1">
                <a:latin typeface="+mj-lt"/>
              </a:rPr>
              <a:t>. Key questions to ask:</a:t>
            </a:r>
          </a:p>
          <a:p>
            <a:pPr>
              <a:lnSpc>
                <a:spcPct val="150000"/>
              </a:lnSpc>
            </a:pPr>
            <a:r>
              <a:rPr lang="en-GB" sz="1600" cap="all" spc="100">
                <a:solidFill>
                  <a:schemeClr val="accent5"/>
                </a:solidFill>
              </a:rPr>
              <a:t>PEOPLE</a:t>
            </a:r>
          </a:p>
          <a:p>
            <a:pPr marL="285750" indent="-285750">
              <a:lnSpc>
                <a:spcPts val="1920"/>
              </a:lnSpc>
              <a:spcAft>
                <a:spcPts val="600"/>
              </a:spcAft>
              <a:buFont typeface="System Font Regular"/>
              <a:buChar char="–"/>
            </a:pPr>
            <a:r>
              <a:rPr lang="en-GB" sz="1400">
                <a:latin typeface="+mj-lt"/>
              </a:rPr>
              <a:t>Will this change require our people to work differently? </a:t>
            </a:r>
          </a:p>
          <a:p>
            <a:pPr marL="285750" indent="-285750">
              <a:lnSpc>
                <a:spcPts val="1920"/>
              </a:lnSpc>
              <a:spcAft>
                <a:spcPts val="600"/>
              </a:spcAft>
              <a:buFont typeface="System Font Regular"/>
              <a:buChar char="–"/>
            </a:pPr>
            <a:r>
              <a:rPr lang="en-GB" sz="1400">
                <a:latin typeface="+mj-lt"/>
              </a:rPr>
              <a:t>Will they need to adjust their attitudes? </a:t>
            </a:r>
          </a:p>
          <a:p>
            <a:pPr marL="285750" indent="-285750">
              <a:lnSpc>
                <a:spcPts val="1920"/>
              </a:lnSpc>
              <a:spcAft>
                <a:spcPts val="600"/>
              </a:spcAft>
              <a:buFont typeface="System Font Regular"/>
              <a:buChar char="–"/>
            </a:pPr>
            <a:r>
              <a:rPr lang="en-GB" sz="1400">
                <a:latin typeface="+mj-lt"/>
              </a:rPr>
              <a:t>Will they need to acquire new skills?</a:t>
            </a:r>
          </a:p>
          <a:p>
            <a:pPr marL="285750" indent="-285750">
              <a:lnSpc>
                <a:spcPts val="1920"/>
              </a:lnSpc>
              <a:spcAft>
                <a:spcPts val="600"/>
              </a:spcAft>
              <a:buFont typeface="System Font Regular"/>
              <a:buChar char="–"/>
            </a:pPr>
            <a:r>
              <a:rPr lang="en-GB" sz="1400">
                <a:latin typeface="+mj-lt"/>
              </a:rPr>
              <a:t>Will we need to change the team structures and reporting lines to adapt to this change? </a:t>
            </a:r>
          </a:p>
          <a:p>
            <a:pPr>
              <a:lnSpc>
                <a:spcPct val="150000"/>
              </a:lnSpc>
            </a:pPr>
            <a:r>
              <a:rPr lang="en-GB" sz="1600" cap="all" spc="100">
                <a:solidFill>
                  <a:schemeClr val="accent5"/>
                </a:solidFill>
              </a:rPr>
              <a:t>PROCESS </a:t>
            </a:r>
          </a:p>
          <a:p>
            <a:pPr marL="285750" indent="-285750">
              <a:lnSpc>
                <a:spcPts val="1920"/>
              </a:lnSpc>
              <a:spcAft>
                <a:spcPts val="600"/>
              </a:spcAft>
              <a:buFont typeface="System Font Regular"/>
              <a:buChar char="–"/>
            </a:pPr>
            <a:r>
              <a:rPr lang="en-GB" sz="1400">
                <a:latin typeface="+mj-lt"/>
              </a:rPr>
              <a:t>Do our standard operating procedures and processes need to change? </a:t>
            </a:r>
          </a:p>
          <a:p>
            <a:pPr marL="285750" indent="-285750">
              <a:lnSpc>
                <a:spcPts val="1920"/>
              </a:lnSpc>
              <a:spcAft>
                <a:spcPts val="600"/>
              </a:spcAft>
              <a:buFont typeface="System Font Regular"/>
              <a:buChar char="–"/>
            </a:pPr>
            <a:r>
              <a:rPr lang="en-GB" sz="1400">
                <a:latin typeface="+mj-lt"/>
              </a:rPr>
              <a:t>Do our policies need to change?</a:t>
            </a:r>
          </a:p>
          <a:p>
            <a:pPr marL="285750" indent="-285750">
              <a:lnSpc>
                <a:spcPts val="1920"/>
              </a:lnSpc>
              <a:spcAft>
                <a:spcPts val="600"/>
              </a:spcAft>
              <a:buFont typeface="System Font Regular"/>
              <a:buChar char="–"/>
            </a:pPr>
            <a:r>
              <a:rPr lang="en-GB" sz="1400">
                <a:latin typeface="+mj-lt"/>
              </a:rPr>
              <a:t>Do our reporting processes / metrics need to change? </a:t>
            </a:r>
          </a:p>
          <a:p>
            <a:pPr>
              <a:lnSpc>
                <a:spcPct val="150000"/>
              </a:lnSpc>
            </a:pPr>
            <a:r>
              <a:rPr lang="en-GB" sz="1600" spc="100">
                <a:solidFill>
                  <a:schemeClr val="accent5"/>
                </a:solidFill>
              </a:rPr>
              <a:t>SYSTEMS</a:t>
            </a:r>
          </a:p>
          <a:p>
            <a:pPr marL="285750" indent="-285750">
              <a:lnSpc>
                <a:spcPts val="1920"/>
              </a:lnSpc>
              <a:spcAft>
                <a:spcPts val="600"/>
              </a:spcAft>
              <a:buFont typeface="System Font Regular"/>
              <a:buChar char="–"/>
            </a:pPr>
            <a:r>
              <a:rPr lang="en-GB" sz="1400">
                <a:latin typeface="+mj-lt"/>
              </a:rPr>
              <a:t>Do we need to update our systems or implement new systems to enable the change?</a:t>
            </a:r>
          </a:p>
          <a:p>
            <a:pPr marL="285750" indent="-285750">
              <a:lnSpc>
                <a:spcPts val="1920"/>
              </a:lnSpc>
              <a:spcAft>
                <a:spcPts val="600"/>
              </a:spcAft>
              <a:buFont typeface="System Font Regular"/>
              <a:buChar char="–"/>
            </a:pPr>
            <a:r>
              <a:rPr lang="en-GB" sz="1400">
                <a:latin typeface="+mj-lt"/>
              </a:rPr>
              <a:t>Does content on our systems (internet / intranet / wiki) needs to change?</a:t>
            </a:r>
          </a:p>
          <a:p>
            <a:pPr>
              <a:lnSpc>
                <a:spcPct val="150000"/>
              </a:lnSpc>
            </a:pPr>
            <a:endParaRPr lang="en-GB" sz="1600"/>
          </a:p>
          <a:p>
            <a:pPr>
              <a:lnSpc>
                <a:spcPct val="150000"/>
              </a:lnSpc>
            </a:pPr>
            <a:r>
              <a:rPr lang="en-GB" sz="1600"/>
              <a:t> </a:t>
            </a:r>
          </a:p>
          <a:p>
            <a:pPr>
              <a:lnSpc>
                <a:spcPct val="150000"/>
              </a:lnSpc>
            </a:pPr>
            <a:endParaRPr lang="en-GB"/>
          </a:p>
        </p:txBody>
      </p:sp>
      <p:grpSp>
        <p:nvGrpSpPr>
          <p:cNvPr id="14" name="Group 13" descr="Step 1: Identify change goal &#10;Step 2: Identify what needs to change (highlighted)&#10;Step 3: Identify how you will achieve the change&#10;stage 4: Identify how you will measure success&#10;Stage 5: Document your change activities ">
            <a:extLst>
              <a:ext uri="{FF2B5EF4-FFF2-40B4-BE49-F238E27FC236}">
                <a16:creationId xmlns:a16="http://schemas.microsoft.com/office/drawing/2014/main" id="{2DC6B1B6-C254-C149-A0C5-2C7A02E273B7}"/>
              </a:ext>
            </a:extLst>
          </p:cNvPr>
          <p:cNvGrpSpPr/>
          <p:nvPr/>
        </p:nvGrpSpPr>
        <p:grpSpPr>
          <a:xfrm>
            <a:off x="9385334" y="805528"/>
            <a:ext cx="2356003" cy="4686437"/>
            <a:chOff x="9385334" y="719800"/>
            <a:chExt cx="2356003" cy="4686437"/>
          </a:xfrm>
        </p:grpSpPr>
        <p:sp>
          <p:nvSpPr>
            <p:cNvPr id="15" name="Rectangle 14">
              <a:extLst>
                <a:ext uri="{FF2B5EF4-FFF2-40B4-BE49-F238E27FC236}">
                  <a16:creationId xmlns:a16="http://schemas.microsoft.com/office/drawing/2014/main" id="{DBF87242-3281-F648-B860-89892970CADA}"/>
                </a:ext>
              </a:extLst>
            </p:cNvPr>
            <p:cNvSpPr/>
            <p:nvPr/>
          </p:nvSpPr>
          <p:spPr>
            <a:xfrm>
              <a:off x="9824907" y="739101"/>
              <a:ext cx="1916430" cy="740290"/>
            </a:xfrm>
            <a:prstGeom prst="rect">
              <a:avLst/>
            </a:prstGeom>
            <a:solidFill>
              <a:schemeClr val="bg1"/>
            </a:solid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sz="1200" i="1">
                  <a:gradFill>
                    <a:gsLst>
                      <a:gs pos="0">
                        <a:schemeClr val="accent6"/>
                      </a:gs>
                      <a:gs pos="100000">
                        <a:schemeClr val="accent5"/>
                      </a:gs>
                    </a:gsLst>
                    <a:lin ang="0" scaled="1"/>
                  </a:gradFill>
                </a:rPr>
                <a:t>Identify change goals </a:t>
              </a:r>
              <a:endParaRPr lang="en-AU" sz="1200" i="1">
                <a:gradFill>
                  <a:gsLst>
                    <a:gs pos="0">
                      <a:schemeClr val="accent6"/>
                    </a:gs>
                    <a:gs pos="100000">
                      <a:schemeClr val="accent5"/>
                    </a:gs>
                  </a:gsLst>
                  <a:lin ang="0" scaled="1"/>
                </a:gradFill>
              </a:endParaRPr>
            </a:p>
          </p:txBody>
        </p:sp>
        <p:sp>
          <p:nvSpPr>
            <p:cNvPr id="16" name="Rectangle 15">
              <a:extLst>
                <a:ext uri="{FF2B5EF4-FFF2-40B4-BE49-F238E27FC236}">
                  <a16:creationId xmlns:a16="http://schemas.microsoft.com/office/drawing/2014/main" id="{AE7C0000-E213-C04A-BBC6-A14897716377}"/>
                </a:ext>
              </a:extLst>
            </p:cNvPr>
            <p:cNvSpPr/>
            <p:nvPr/>
          </p:nvSpPr>
          <p:spPr>
            <a:xfrm>
              <a:off x="9768633" y="4654294"/>
              <a:ext cx="1972693"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Document your</a:t>
              </a:r>
              <a:br>
                <a:rPr lang="en-GB" sz="1200" i="1">
                  <a:gradFill>
                    <a:gsLst>
                      <a:gs pos="0">
                        <a:schemeClr val="accent6"/>
                      </a:gs>
                      <a:gs pos="100000">
                        <a:schemeClr val="accent5"/>
                      </a:gs>
                    </a:gsLst>
                    <a:lin ang="0" scaled="1"/>
                  </a:gradFill>
                </a:rPr>
              </a:br>
              <a:r>
                <a:rPr lang="en-GB" sz="1200" i="1">
                  <a:gradFill>
                    <a:gsLst>
                      <a:gs pos="0">
                        <a:schemeClr val="accent6"/>
                      </a:gs>
                      <a:gs pos="100000">
                        <a:schemeClr val="accent5"/>
                      </a:gs>
                    </a:gsLst>
                    <a:lin ang="0" scaled="1"/>
                  </a:gradFill>
                </a:rPr>
                <a:t>change activities</a:t>
              </a:r>
              <a:endParaRPr lang="en-AU" sz="1200" i="1">
                <a:gradFill>
                  <a:gsLst>
                    <a:gs pos="0">
                      <a:schemeClr val="accent6"/>
                    </a:gs>
                    <a:gs pos="100000">
                      <a:schemeClr val="accent5"/>
                    </a:gs>
                  </a:gsLst>
                  <a:lin ang="0" scaled="1"/>
                </a:gradFill>
              </a:endParaRPr>
            </a:p>
          </p:txBody>
        </p:sp>
        <p:sp>
          <p:nvSpPr>
            <p:cNvPr id="17" name="Rectangle 16">
              <a:extLst>
                <a:ext uri="{FF2B5EF4-FFF2-40B4-BE49-F238E27FC236}">
                  <a16:creationId xmlns:a16="http://schemas.microsoft.com/office/drawing/2014/main" id="{89821FDC-6968-F140-A512-E4059807FD0A}"/>
                </a:ext>
              </a:extLst>
            </p:cNvPr>
            <p:cNvSpPr/>
            <p:nvPr/>
          </p:nvSpPr>
          <p:spPr>
            <a:xfrm>
              <a:off x="9816529" y="3672174"/>
              <a:ext cx="1924799"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Identify how you will measure your success</a:t>
              </a:r>
              <a:endParaRPr lang="en-AU" sz="1200" i="1">
                <a:gradFill>
                  <a:gsLst>
                    <a:gs pos="0">
                      <a:schemeClr val="accent6"/>
                    </a:gs>
                    <a:gs pos="100000">
                      <a:schemeClr val="accent5"/>
                    </a:gs>
                  </a:gsLst>
                  <a:lin ang="0" scaled="1"/>
                </a:gradFill>
              </a:endParaRPr>
            </a:p>
          </p:txBody>
        </p:sp>
        <p:sp>
          <p:nvSpPr>
            <p:cNvPr id="18" name="Rectangle 17">
              <a:extLst>
                <a:ext uri="{FF2B5EF4-FFF2-40B4-BE49-F238E27FC236}">
                  <a16:creationId xmlns:a16="http://schemas.microsoft.com/office/drawing/2014/main" id="{704C78B4-BB23-5647-B57D-4625375F935E}"/>
                </a:ext>
              </a:extLst>
            </p:cNvPr>
            <p:cNvSpPr/>
            <p:nvPr/>
          </p:nvSpPr>
          <p:spPr>
            <a:xfrm>
              <a:off x="9871897" y="2692874"/>
              <a:ext cx="1869438" cy="740290"/>
            </a:xfrm>
            <a:prstGeom prst="rect">
              <a:avLst/>
            </a:prstGeom>
            <a:noFill/>
            <a:ln>
              <a:gradFill flip="none" rotWithShape="1">
                <a:gsLst>
                  <a:gs pos="0">
                    <a:schemeClr val="accent6"/>
                  </a:gs>
                  <a:gs pos="100000">
                    <a:schemeClr val="accent5"/>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i="1">
                  <a:gradFill>
                    <a:gsLst>
                      <a:gs pos="0">
                        <a:schemeClr val="accent6"/>
                      </a:gs>
                      <a:gs pos="100000">
                        <a:schemeClr val="accent5"/>
                      </a:gs>
                    </a:gsLst>
                    <a:lin ang="0" scaled="1"/>
                  </a:gradFill>
                </a:rPr>
                <a:t>Identify how you will achieve the change</a:t>
              </a:r>
              <a:endParaRPr lang="en-AU" sz="1200" i="1">
                <a:gradFill>
                  <a:gsLst>
                    <a:gs pos="0">
                      <a:schemeClr val="accent6"/>
                    </a:gs>
                    <a:gs pos="100000">
                      <a:schemeClr val="accent5"/>
                    </a:gs>
                  </a:gsLst>
                  <a:lin ang="0" scaled="1"/>
                </a:gradFill>
              </a:endParaRPr>
            </a:p>
          </p:txBody>
        </p:sp>
        <p:sp>
          <p:nvSpPr>
            <p:cNvPr id="19" name="Rectangle 18">
              <a:extLst>
                <a:ext uri="{FF2B5EF4-FFF2-40B4-BE49-F238E27FC236}">
                  <a16:creationId xmlns:a16="http://schemas.microsoft.com/office/drawing/2014/main" id="{3FFC5F38-BFB2-3C40-B752-21873886B880}"/>
                </a:ext>
              </a:extLst>
            </p:cNvPr>
            <p:cNvSpPr/>
            <p:nvPr/>
          </p:nvSpPr>
          <p:spPr>
            <a:xfrm>
              <a:off x="9857609" y="1726850"/>
              <a:ext cx="1883728" cy="740290"/>
            </a:xfrm>
            <a:prstGeom prst="rect">
              <a:avLst/>
            </a:prstGeom>
            <a:gradFill flip="none" rotWithShape="1">
              <a:gsLst>
                <a:gs pos="0">
                  <a:schemeClr val="accent6"/>
                </a:gs>
                <a:gs pos="100000">
                  <a:schemeClr val="accent5"/>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GB" sz="1200" b="1">
                  <a:solidFill>
                    <a:schemeClr val="bg1"/>
                  </a:solidFill>
                </a:rPr>
                <a:t>Identify what</a:t>
              </a:r>
              <a:br>
                <a:rPr lang="en-GB" sz="1200" b="1">
                  <a:solidFill>
                    <a:schemeClr val="bg1"/>
                  </a:solidFill>
                </a:rPr>
              </a:br>
              <a:r>
                <a:rPr lang="en-GB" sz="1200" b="1">
                  <a:solidFill>
                    <a:schemeClr val="bg1"/>
                  </a:solidFill>
                </a:rPr>
                <a:t>needs to change</a:t>
              </a:r>
              <a:endParaRPr lang="en-AU" sz="1200" b="1">
                <a:solidFill>
                  <a:schemeClr val="bg1"/>
                </a:solidFill>
              </a:endParaRPr>
            </a:p>
          </p:txBody>
        </p:sp>
        <p:grpSp>
          <p:nvGrpSpPr>
            <p:cNvPr id="20" name="Group 19">
              <a:extLst>
                <a:ext uri="{FF2B5EF4-FFF2-40B4-BE49-F238E27FC236}">
                  <a16:creationId xmlns:a16="http://schemas.microsoft.com/office/drawing/2014/main" id="{9C5D4AAF-A8AE-D24F-930D-02395246C169}"/>
                </a:ext>
              </a:extLst>
            </p:cNvPr>
            <p:cNvGrpSpPr/>
            <p:nvPr/>
          </p:nvGrpSpPr>
          <p:grpSpPr>
            <a:xfrm>
              <a:off x="9385334" y="719800"/>
              <a:ext cx="770880" cy="4686437"/>
              <a:chOff x="8586896" y="775757"/>
              <a:chExt cx="770880" cy="4686437"/>
            </a:xfrm>
          </p:grpSpPr>
          <p:grpSp>
            <p:nvGrpSpPr>
              <p:cNvPr id="30" name="Group 29">
                <a:extLst>
                  <a:ext uri="{FF2B5EF4-FFF2-40B4-BE49-F238E27FC236}">
                    <a16:creationId xmlns:a16="http://schemas.microsoft.com/office/drawing/2014/main" id="{DD9F96DE-A4B7-184A-9751-B27AF18CD24A}"/>
                  </a:ext>
                </a:extLst>
              </p:cNvPr>
              <p:cNvGrpSpPr/>
              <p:nvPr/>
            </p:nvGrpSpPr>
            <p:grpSpPr>
              <a:xfrm>
                <a:off x="8586896" y="775757"/>
                <a:ext cx="770880" cy="1296714"/>
                <a:chOff x="9417882" y="719800"/>
                <a:chExt cx="770880" cy="1296714"/>
              </a:xfrm>
              <a:gradFill flip="none" rotWithShape="1">
                <a:gsLst>
                  <a:gs pos="0">
                    <a:srgbClr val="596A92"/>
                  </a:gs>
                  <a:gs pos="100000">
                    <a:srgbClr val="924C6C"/>
                  </a:gs>
                </a:gsLst>
                <a:lin ang="5400000" scaled="1"/>
                <a:tileRect/>
              </a:gradFill>
            </p:grpSpPr>
            <p:sp>
              <p:nvSpPr>
                <p:cNvPr id="48" name="Freeform 47">
                  <a:extLst>
                    <a:ext uri="{FF2B5EF4-FFF2-40B4-BE49-F238E27FC236}">
                      <a16:creationId xmlns:a16="http://schemas.microsoft.com/office/drawing/2014/main" id="{ED0762F1-CBBC-734A-AF3A-1DEB20B3F50D}"/>
                    </a:ext>
                  </a:extLst>
                </p:cNvPr>
                <p:cNvSpPr/>
                <p:nvPr/>
              </p:nvSpPr>
              <p:spPr>
                <a:xfrm rot="5400000">
                  <a:off x="9393474" y="1360153"/>
                  <a:ext cx="819692" cy="493029"/>
                </a:xfrm>
                <a:custGeom>
                  <a:avLst/>
                  <a:gdLst>
                    <a:gd name="connsiteX0" fmla="*/ 1111819 w 1111818"/>
                    <a:gd name="connsiteY0" fmla="*/ 348707 h 696652"/>
                    <a:gd name="connsiteX1" fmla="*/ 858700 w 1111818"/>
                    <a:gd name="connsiteY1" fmla="*/ 0 h 696652"/>
                    <a:gd name="connsiteX2" fmla="*/ 555909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09" y="200730"/>
                      </a:cubicBezTo>
                      <a:cubicBezTo>
                        <a:pt x="444195" y="200730"/>
                        <a:pt x="340092" y="122076"/>
                        <a:pt x="253119" y="0"/>
                      </a:cubicBezTo>
                      <a:cubicBezTo>
                        <a:pt x="100677" y="74084"/>
                        <a:pt x="0" y="202635"/>
                        <a:pt x="0" y="348707"/>
                      </a:cubicBezTo>
                      <a:cubicBezTo>
                        <a:pt x="0" y="494398"/>
                        <a:pt x="100296" y="622378"/>
                        <a:pt x="251786"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0">
                      <a:schemeClr val="accent6"/>
                    </a:gs>
                    <a:gs pos="100000">
                      <a:schemeClr val="accent5"/>
                    </a:gs>
                  </a:gsLst>
                  <a:lin ang="16200000" scaled="1"/>
                </a:gradFill>
                <a:ln w="1903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8E3F5C-2E8C-AB49-9E26-C58A48517950}"/>
                    </a:ext>
                  </a:extLst>
                </p:cNvPr>
                <p:cNvSpPr/>
                <p:nvPr/>
              </p:nvSpPr>
              <p:spPr>
                <a:xfrm rot="5400000">
                  <a:off x="9402069" y="735613"/>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275"/>
                        <a:pt x="159436" y="159546"/>
                      </a:cubicBezTo>
                      <a:cubicBezTo>
                        <a:pt x="372018" y="-53182"/>
                        <a:pt x="716678" y="-53182"/>
                        <a:pt x="929069" y="159546"/>
                      </a:cubicBezTo>
                      <a:cubicBezTo>
                        <a:pt x="1141651" y="372275"/>
                        <a:pt x="1141651" y="717173"/>
                        <a:pt x="929069" y="929711"/>
                      </a:cubicBezTo>
                      <a:cubicBezTo>
                        <a:pt x="716488" y="1142439"/>
                        <a:pt x="371827" y="1142439"/>
                        <a:pt x="159436" y="929711"/>
                      </a:cubicBezTo>
                      <a:close/>
                    </a:path>
                  </a:pathLst>
                </a:custGeom>
                <a:solidFill>
                  <a:schemeClr val="bg1"/>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grpSp>
            <p:nvGrpSpPr>
              <p:cNvPr id="31" name="Group 30">
                <a:extLst>
                  <a:ext uri="{FF2B5EF4-FFF2-40B4-BE49-F238E27FC236}">
                    <a16:creationId xmlns:a16="http://schemas.microsoft.com/office/drawing/2014/main" id="{9C1C9FE1-6D33-EB41-9AD6-BC4831010CAD}"/>
                  </a:ext>
                </a:extLst>
              </p:cNvPr>
              <p:cNvGrpSpPr/>
              <p:nvPr/>
            </p:nvGrpSpPr>
            <p:grpSpPr>
              <a:xfrm>
                <a:off x="8586896" y="1746705"/>
                <a:ext cx="770880" cy="3715489"/>
                <a:chOff x="8586896" y="1746705"/>
                <a:chExt cx="770880" cy="3715489"/>
              </a:xfrm>
              <a:solidFill>
                <a:schemeClr val="bg1"/>
              </a:solidFill>
            </p:grpSpPr>
            <p:grpSp>
              <p:nvGrpSpPr>
                <p:cNvPr id="38" name="Group 37">
                  <a:extLst>
                    <a:ext uri="{FF2B5EF4-FFF2-40B4-BE49-F238E27FC236}">
                      <a16:creationId xmlns:a16="http://schemas.microsoft.com/office/drawing/2014/main" id="{3C6A9B87-179D-C745-B9C8-20E1DD9F996E}"/>
                    </a:ext>
                  </a:extLst>
                </p:cNvPr>
                <p:cNvGrpSpPr/>
                <p:nvPr/>
              </p:nvGrpSpPr>
              <p:grpSpPr>
                <a:xfrm>
                  <a:off x="8586896" y="1746705"/>
                  <a:ext cx="770880" cy="1296714"/>
                  <a:chOff x="9417882" y="1690748"/>
                  <a:chExt cx="770880" cy="1296714"/>
                </a:xfrm>
                <a:grpFill/>
              </p:grpSpPr>
              <p:sp>
                <p:nvSpPr>
                  <p:cNvPr id="46" name="Freeform 45">
                    <a:extLst>
                      <a:ext uri="{FF2B5EF4-FFF2-40B4-BE49-F238E27FC236}">
                        <a16:creationId xmlns:a16="http://schemas.microsoft.com/office/drawing/2014/main" id="{251526A1-7B9A-304C-96F0-4159AFE8FD04}"/>
                      </a:ext>
                    </a:extLst>
                  </p:cNvPr>
                  <p:cNvSpPr/>
                  <p:nvPr/>
                </p:nvSpPr>
                <p:spPr>
                  <a:xfrm rot="5400000">
                    <a:off x="9393474" y="2331101"/>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7 w 1111818"/>
                      <a:gd name="connsiteY5" fmla="*/ 696652 h 696652"/>
                      <a:gd name="connsiteX6" fmla="*/ 556100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701DBC-1902-8E41-8A3D-51098D827E29}"/>
                      </a:ext>
                    </a:extLst>
                  </p:cNvPr>
                  <p:cNvSpPr/>
                  <p:nvPr/>
                </p:nvSpPr>
                <p:spPr>
                  <a:xfrm rot="5400000">
                    <a:off x="9402069" y="1706561"/>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7" y="1142439"/>
                          <a:pt x="372018" y="1142439"/>
                          <a:pt x="159436" y="929711"/>
                        </a:cubicBezTo>
                        <a:close/>
                      </a:path>
                    </a:pathLst>
                  </a:custGeom>
                  <a:gradFill>
                    <a:gsLst>
                      <a:gs pos="100000">
                        <a:schemeClr val="accent5"/>
                      </a:gs>
                      <a:gs pos="0">
                        <a:schemeClr val="accent6"/>
                      </a:gs>
                    </a:gsLst>
                    <a:lin ang="16200000" scaled="1"/>
                  </a:gradFill>
                  <a:ln w="19030"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A8915BBD-1FD6-B046-9D92-3670D31D3711}"/>
                    </a:ext>
                  </a:extLst>
                </p:cNvPr>
                <p:cNvGrpSpPr/>
                <p:nvPr/>
              </p:nvGrpSpPr>
              <p:grpSpPr>
                <a:xfrm>
                  <a:off x="8586896" y="2717653"/>
                  <a:ext cx="770880" cy="1296714"/>
                  <a:chOff x="9417882" y="2661696"/>
                  <a:chExt cx="770880" cy="1296714"/>
                </a:xfrm>
                <a:grpFill/>
              </p:grpSpPr>
              <p:sp>
                <p:nvSpPr>
                  <p:cNvPr id="44" name="Freeform 43">
                    <a:extLst>
                      <a:ext uri="{FF2B5EF4-FFF2-40B4-BE49-F238E27FC236}">
                        <a16:creationId xmlns:a16="http://schemas.microsoft.com/office/drawing/2014/main" id="{C0D4B116-2591-164F-9233-96C5399D8514}"/>
                      </a:ext>
                    </a:extLst>
                  </p:cNvPr>
                  <p:cNvSpPr/>
                  <p:nvPr/>
                </p:nvSpPr>
                <p:spPr>
                  <a:xfrm rot="5400000">
                    <a:off x="9393474" y="3302049"/>
                    <a:ext cx="819693" cy="493029"/>
                  </a:xfrm>
                  <a:custGeom>
                    <a:avLst/>
                    <a:gdLst>
                      <a:gd name="connsiteX0" fmla="*/ 1111819 w 1111819"/>
                      <a:gd name="connsiteY0" fmla="*/ 348707 h 696652"/>
                      <a:gd name="connsiteX1" fmla="*/ 858700 w 1111819"/>
                      <a:gd name="connsiteY1" fmla="*/ 0 h 696652"/>
                      <a:gd name="connsiteX2" fmla="*/ 555910 w 1111819"/>
                      <a:gd name="connsiteY2" fmla="*/ 200730 h 696652"/>
                      <a:gd name="connsiteX3" fmla="*/ 253119 w 1111819"/>
                      <a:gd name="connsiteY3" fmla="*/ 0 h 696652"/>
                      <a:gd name="connsiteX4" fmla="*/ 0 w 1111819"/>
                      <a:gd name="connsiteY4" fmla="*/ 348707 h 696652"/>
                      <a:gd name="connsiteX5" fmla="*/ 251787 w 1111819"/>
                      <a:gd name="connsiteY5" fmla="*/ 696652 h 696652"/>
                      <a:gd name="connsiteX6" fmla="*/ 556100 w 1111819"/>
                      <a:gd name="connsiteY6" fmla="*/ 494018 h 696652"/>
                      <a:gd name="connsiteX7" fmla="*/ 860413 w 1111819"/>
                      <a:gd name="connsiteY7" fmla="*/ 696652 h 696652"/>
                      <a:gd name="connsiteX8" fmla="*/ 1111819 w 1111819"/>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9" h="696652">
                        <a:moveTo>
                          <a:pt x="1111819" y="348707"/>
                        </a:moveTo>
                        <a:cubicBezTo>
                          <a:pt x="1111819" y="202635"/>
                          <a:pt x="1010952" y="74274"/>
                          <a:pt x="858700" y="0"/>
                        </a:cubicBezTo>
                        <a:cubicBezTo>
                          <a:pt x="771536" y="122076"/>
                          <a:pt x="667624" y="200730"/>
                          <a:pt x="555910" y="200730"/>
                        </a:cubicBezTo>
                        <a:cubicBezTo>
                          <a:pt x="444195" y="200730"/>
                          <a:pt x="340093" y="122076"/>
                          <a:pt x="253119" y="0"/>
                        </a:cubicBezTo>
                        <a:cubicBezTo>
                          <a:pt x="100677" y="74084"/>
                          <a:pt x="0" y="202635"/>
                          <a:pt x="0" y="348707"/>
                        </a:cubicBezTo>
                        <a:cubicBezTo>
                          <a:pt x="0" y="494398"/>
                          <a:pt x="100296" y="622378"/>
                          <a:pt x="251787" y="696652"/>
                        </a:cubicBezTo>
                        <a:cubicBezTo>
                          <a:pt x="339141" y="573624"/>
                          <a:pt x="443814" y="494018"/>
                          <a:pt x="556100" y="494018"/>
                        </a:cubicBezTo>
                        <a:cubicBezTo>
                          <a:pt x="668386" y="494018"/>
                          <a:pt x="772868" y="573624"/>
                          <a:pt x="860413" y="696652"/>
                        </a:cubicBezTo>
                        <a:cubicBezTo>
                          <a:pt x="101152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93369B0-E78C-6B4D-9CF8-21E5B645728B}"/>
                      </a:ext>
                    </a:extLst>
                  </p:cNvPr>
                  <p:cNvSpPr/>
                  <p:nvPr/>
                </p:nvSpPr>
                <p:spPr>
                  <a:xfrm rot="5400000">
                    <a:off x="9402069" y="2677509"/>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488" y="1142439"/>
                          <a:pt x="372018" y="1142439"/>
                          <a:pt x="159436"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DA0E8446-927F-D242-AF0C-6DD83AF34444}"/>
                    </a:ext>
                  </a:extLst>
                </p:cNvPr>
                <p:cNvGrpSpPr/>
                <p:nvPr/>
              </p:nvGrpSpPr>
              <p:grpSpPr>
                <a:xfrm>
                  <a:off x="8586896" y="3688601"/>
                  <a:ext cx="770880" cy="1296713"/>
                  <a:chOff x="9417882" y="3632644"/>
                  <a:chExt cx="770880" cy="1296713"/>
                </a:xfrm>
                <a:grpFill/>
              </p:grpSpPr>
              <p:sp>
                <p:nvSpPr>
                  <p:cNvPr id="42" name="Freeform 41">
                    <a:extLst>
                      <a:ext uri="{FF2B5EF4-FFF2-40B4-BE49-F238E27FC236}">
                        <a16:creationId xmlns:a16="http://schemas.microsoft.com/office/drawing/2014/main" id="{39DA652F-F0E6-2142-8A6F-6C5FC887C82E}"/>
                      </a:ext>
                    </a:extLst>
                  </p:cNvPr>
                  <p:cNvSpPr/>
                  <p:nvPr/>
                </p:nvSpPr>
                <p:spPr>
                  <a:xfrm rot="5400000">
                    <a:off x="9393474" y="4272996"/>
                    <a:ext cx="819692" cy="493029"/>
                  </a:xfrm>
                  <a:custGeom>
                    <a:avLst/>
                    <a:gdLst>
                      <a:gd name="connsiteX0" fmla="*/ 1111819 w 1111818"/>
                      <a:gd name="connsiteY0" fmla="*/ 348707 h 696652"/>
                      <a:gd name="connsiteX1" fmla="*/ 858700 w 1111818"/>
                      <a:gd name="connsiteY1" fmla="*/ 0 h 696652"/>
                      <a:gd name="connsiteX2" fmla="*/ 555910 w 1111818"/>
                      <a:gd name="connsiteY2" fmla="*/ 200730 h 696652"/>
                      <a:gd name="connsiteX3" fmla="*/ 253119 w 1111818"/>
                      <a:gd name="connsiteY3" fmla="*/ 0 h 696652"/>
                      <a:gd name="connsiteX4" fmla="*/ 0 w 1111818"/>
                      <a:gd name="connsiteY4" fmla="*/ 348707 h 696652"/>
                      <a:gd name="connsiteX5" fmla="*/ 251786 w 1111818"/>
                      <a:gd name="connsiteY5" fmla="*/ 696652 h 696652"/>
                      <a:gd name="connsiteX6" fmla="*/ 556099 w 1111818"/>
                      <a:gd name="connsiteY6" fmla="*/ 494018 h 696652"/>
                      <a:gd name="connsiteX7" fmla="*/ 860413 w 1111818"/>
                      <a:gd name="connsiteY7" fmla="*/ 696652 h 696652"/>
                      <a:gd name="connsiteX8" fmla="*/ 1111819 w 1111818"/>
                      <a:gd name="connsiteY8" fmla="*/ 348707 h 69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818" h="696652">
                        <a:moveTo>
                          <a:pt x="1111819" y="348707"/>
                        </a:moveTo>
                        <a:cubicBezTo>
                          <a:pt x="1111819" y="202635"/>
                          <a:pt x="1010952" y="74274"/>
                          <a:pt x="858700" y="0"/>
                        </a:cubicBezTo>
                        <a:cubicBezTo>
                          <a:pt x="771536" y="122076"/>
                          <a:pt x="667624" y="200730"/>
                          <a:pt x="555910" y="200730"/>
                        </a:cubicBezTo>
                        <a:cubicBezTo>
                          <a:pt x="444194" y="200730"/>
                          <a:pt x="340092" y="122076"/>
                          <a:pt x="253119" y="0"/>
                        </a:cubicBezTo>
                        <a:cubicBezTo>
                          <a:pt x="100676" y="74084"/>
                          <a:pt x="0" y="202635"/>
                          <a:pt x="0" y="348707"/>
                        </a:cubicBezTo>
                        <a:cubicBezTo>
                          <a:pt x="0" y="494398"/>
                          <a:pt x="100296" y="622378"/>
                          <a:pt x="251786" y="696652"/>
                        </a:cubicBezTo>
                        <a:cubicBezTo>
                          <a:pt x="339141" y="573624"/>
                          <a:pt x="443623" y="494018"/>
                          <a:pt x="556099" y="494018"/>
                        </a:cubicBezTo>
                        <a:cubicBezTo>
                          <a:pt x="668576" y="494018"/>
                          <a:pt x="772868" y="573624"/>
                          <a:pt x="860413" y="696652"/>
                        </a:cubicBezTo>
                        <a:cubicBezTo>
                          <a:pt x="1011713" y="622378"/>
                          <a:pt x="1111819" y="494398"/>
                          <a:pt x="1111819" y="348707"/>
                        </a:cubicBezTo>
                        <a:close/>
                      </a:path>
                    </a:pathLst>
                  </a:custGeom>
                  <a:gradFill>
                    <a:gsLst>
                      <a:gs pos="100000">
                        <a:schemeClr val="accent5"/>
                      </a:gs>
                      <a:gs pos="0">
                        <a:schemeClr val="accent6"/>
                      </a:gs>
                    </a:gsLst>
                    <a:lin ang="16200000" scaled="1"/>
                  </a:grad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0BF37FD-D4A4-6A4B-9B63-27712D172345}"/>
                      </a:ext>
                    </a:extLst>
                  </p:cNvPr>
                  <p:cNvSpPr/>
                  <p:nvPr/>
                </p:nvSpPr>
                <p:spPr>
                  <a:xfrm rot="5400000">
                    <a:off x="9402069" y="3648457"/>
                    <a:ext cx="802505" cy="770880"/>
                  </a:xfrm>
                  <a:custGeom>
                    <a:avLst/>
                    <a:gdLst>
                      <a:gd name="connsiteX0" fmla="*/ 159436 w 1088505"/>
                      <a:gd name="connsiteY0" fmla="*/ 929711 h 1089257"/>
                      <a:gd name="connsiteX1" fmla="*/ 159436 w 1088505"/>
                      <a:gd name="connsiteY1" fmla="*/ 159546 h 1089257"/>
                      <a:gd name="connsiteX2" fmla="*/ 929069 w 1088505"/>
                      <a:gd name="connsiteY2" fmla="*/ 159546 h 1089257"/>
                      <a:gd name="connsiteX3" fmla="*/ 929069 w 1088505"/>
                      <a:gd name="connsiteY3" fmla="*/ 929711 h 1089257"/>
                      <a:gd name="connsiteX4" fmla="*/ 159436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159436" y="929711"/>
                        </a:moveTo>
                        <a:cubicBezTo>
                          <a:pt x="-53145" y="716982"/>
                          <a:pt x="-53145" y="372084"/>
                          <a:pt x="159436" y="159546"/>
                        </a:cubicBezTo>
                        <a:cubicBezTo>
                          <a:pt x="372018" y="-53182"/>
                          <a:pt x="716678" y="-53182"/>
                          <a:pt x="929069" y="159546"/>
                        </a:cubicBezTo>
                        <a:cubicBezTo>
                          <a:pt x="1141651" y="372275"/>
                          <a:pt x="1141651" y="717173"/>
                          <a:pt x="929069" y="929711"/>
                        </a:cubicBezTo>
                        <a:cubicBezTo>
                          <a:pt x="716678" y="1142439"/>
                          <a:pt x="372018" y="1142439"/>
                          <a:pt x="159436"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sp>
              <p:nvSpPr>
                <p:cNvPr id="41" name="Freeform 40">
                  <a:extLst>
                    <a:ext uri="{FF2B5EF4-FFF2-40B4-BE49-F238E27FC236}">
                      <a16:creationId xmlns:a16="http://schemas.microsoft.com/office/drawing/2014/main" id="{C8B0F9BD-BCAF-EA4C-AED8-5E2D8CBB5F5C}"/>
                    </a:ext>
                  </a:extLst>
                </p:cNvPr>
                <p:cNvSpPr/>
                <p:nvPr/>
              </p:nvSpPr>
              <p:spPr>
                <a:xfrm rot="5400000">
                  <a:off x="8571083" y="4675502"/>
                  <a:ext cx="802505" cy="770880"/>
                </a:xfrm>
                <a:custGeom>
                  <a:avLst/>
                  <a:gdLst>
                    <a:gd name="connsiteX0" fmla="*/ 929069 w 1088505"/>
                    <a:gd name="connsiteY0" fmla="*/ 929711 h 1089257"/>
                    <a:gd name="connsiteX1" fmla="*/ 159436 w 1088505"/>
                    <a:gd name="connsiteY1" fmla="*/ 929711 h 1089257"/>
                    <a:gd name="connsiteX2" fmla="*/ 159436 w 1088505"/>
                    <a:gd name="connsiteY2" fmla="*/ 159546 h 1089257"/>
                    <a:gd name="connsiteX3" fmla="*/ 929069 w 1088505"/>
                    <a:gd name="connsiteY3" fmla="*/ 159546 h 1089257"/>
                    <a:gd name="connsiteX4" fmla="*/ 929069 w 1088505"/>
                    <a:gd name="connsiteY4" fmla="*/ 929711 h 108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05" h="1089257">
                      <a:moveTo>
                        <a:pt x="929069" y="929711"/>
                      </a:moveTo>
                      <a:cubicBezTo>
                        <a:pt x="716488" y="1142439"/>
                        <a:pt x="371827" y="1142439"/>
                        <a:pt x="159436" y="929711"/>
                      </a:cubicBezTo>
                      <a:cubicBezTo>
                        <a:pt x="-53145" y="716982"/>
                        <a:pt x="-53145" y="372084"/>
                        <a:pt x="159436" y="159546"/>
                      </a:cubicBezTo>
                      <a:cubicBezTo>
                        <a:pt x="372018" y="-53182"/>
                        <a:pt x="716678" y="-53182"/>
                        <a:pt x="929069" y="159546"/>
                      </a:cubicBezTo>
                      <a:cubicBezTo>
                        <a:pt x="1141651" y="372275"/>
                        <a:pt x="1141651" y="716982"/>
                        <a:pt x="929069" y="929711"/>
                      </a:cubicBezTo>
                      <a:close/>
                    </a:path>
                  </a:pathLst>
                </a:custGeom>
                <a:grpFill/>
                <a:ln w="19030" cap="flat">
                  <a:gradFill flip="none" rotWithShape="1">
                    <a:gsLst>
                      <a:gs pos="100000">
                        <a:schemeClr val="accent5"/>
                      </a:gs>
                      <a:gs pos="0">
                        <a:schemeClr val="accent6"/>
                      </a:gs>
                    </a:gsLst>
                    <a:lin ang="16200000" scaled="1"/>
                    <a:tileRect/>
                  </a:grad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5438B7FD-DE53-8348-8704-F139520C27A7}"/>
                  </a:ext>
                </a:extLst>
              </p:cNvPr>
              <p:cNvSpPr/>
              <p:nvPr/>
            </p:nvSpPr>
            <p:spPr>
              <a:xfrm rot="5400000">
                <a:off x="8619772" y="842584"/>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432" y="738360"/>
                      <a:pt x="737660" y="951469"/>
                      <a:pt x="475216" y="951469"/>
                    </a:cubicBezTo>
                    <a:close/>
                  </a:path>
                </a:pathLst>
              </a:custGeom>
              <a:solidFill>
                <a:srgbClr val="FFFFFF"/>
              </a:solidFill>
              <a:ln w="19030" cap="flat">
                <a:gradFill flip="none" rotWithShape="1">
                  <a:gsLst>
                    <a:gs pos="0">
                      <a:schemeClr val="accent6"/>
                    </a:gs>
                    <a:gs pos="100000">
                      <a:schemeClr val="accent5"/>
                    </a:gs>
                  </a:gsLst>
                  <a:lin ang="16200000" scaled="1"/>
                  <a:tileRect/>
                </a:gradFill>
                <a:prstDash val="solid"/>
                <a:miter/>
              </a:ln>
            </p:spPr>
            <p:txBody>
              <a:bodyPr rtlCol="0" anchor="ctr"/>
              <a:lstStyle/>
              <a:p>
                <a:endParaRPr lang="en-US"/>
              </a:p>
            </p:txBody>
          </p:sp>
          <p:grpSp>
            <p:nvGrpSpPr>
              <p:cNvPr id="33" name="Group 32">
                <a:extLst>
                  <a:ext uri="{FF2B5EF4-FFF2-40B4-BE49-F238E27FC236}">
                    <a16:creationId xmlns:a16="http://schemas.microsoft.com/office/drawing/2014/main" id="{78593D1E-6578-074C-9EEF-3BC320A5E8D2}"/>
                  </a:ext>
                </a:extLst>
              </p:cNvPr>
              <p:cNvGrpSpPr/>
              <p:nvPr/>
            </p:nvGrpSpPr>
            <p:grpSpPr>
              <a:xfrm>
                <a:off x="8633514" y="1799649"/>
                <a:ext cx="673366" cy="3613833"/>
                <a:chOff x="8633514" y="1799649"/>
                <a:chExt cx="673366" cy="3613833"/>
              </a:xfrm>
            </p:grpSpPr>
            <p:sp>
              <p:nvSpPr>
                <p:cNvPr id="34" name="Freeform 33">
                  <a:extLst>
                    <a:ext uri="{FF2B5EF4-FFF2-40B4-BE49-F238E27FC236}">
                      <a16:creationId xmlns:a16="http://schemas.microsoft.com/office/drawing/2014/main" id="{ADA52C8F-D583-9045-B350-CC4122B4077C}"/>
                    </a:ext>
                  </a:extLst>
                </p:cNvPr>
                <p:cNvSpPr/>
                <p:nvPr/>
              </p:nvSpPr>
              <p:spPr>
                <a:xfrm rot="5400000">
                  <a:off x="8619772" y="1813391"/>
                  <a:ext cx="700850" cy="673366"/>
                </a:xfrm>
                <a:custGeom>
                  <a:avLst/>
                  <a:gdLst>
                    <a:gd name="connsiteX0" fmla="*/ 47540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40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406" y="951469"/>
                      </a:moveTo>
                      <a:cubicBezTo>
                        <a:pt x="212962" y="951469"/>
                        <a:pt x="0" y="738360"/>
                        <a:pt x="0" y="475735"/>
                      </a:cubicBezTo>
                      <a:cubicBezTo>
                        <a:pt x="0" y="213109"/>
                        <a:pt x="212772" y="0"/>
                        <a:pt x="475216" y="0"/>
                      </a:cubicBezTo>
                      <a:cubicBezTo>
                        <a:pt x="737660" y="0"/>
                        <a:pt x="950622" y="212919"/>
                        <a:pt x="950622" y="475735"/>
                      </a:cubicBezTo>
                      <a:cubicBezTo>
                        <a:pt x="950813" y="738360"/>
                        <a:pt x="737850" y="951469"/>
                        <a:pt x="47540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FFFBAEC-4E91-BD45-85E8-0001615DA1F1}"/>
                    </a:ext>
                  </a:extLst>
                </p:cNvPr>
                <p:cNvSpPr/>
                <p:nvPr/>
              </p:nvSpPr>
              <p:spPr>
                <a:xfrm rot="5400000">
                  <a:off x="8619772" y="2784479"/>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F14F40A-0295-4741-89B6-5696A4F70368}"/>
                    </a:ext>
                  </a:extLst>
                </p:cNvPr>
                <p:cNvSpPr/>
                <p:nvPr/>
              </p:nvSpPr>
              <p:spPr>
                <a:xfrm rot="5400000">
                  <a:off x="8619772" y="3755427"/>
                  <a:ext cx="700850" cy="673366"/>
                </a:xfrm>
                <a:custGeom>
                  <a:avLst/>
                  <a:gdLst>
                    <a:gd name="connsiteX0" fmla="*/ 475216 w 950622"/>
                    <a:gd name="connsiteY0" fmla="*/ 951469 h 951469"/>
                    <a:gd name="connsiteX1" fmla="*/ 0 w 950622"/>
                    <a:gd name="connsiteY1" fmla="*/ 475735 h 951469"/>
                    <a:gd name="connsiteX2" fmla="*/ 475216 w 950622"/>
                    <a:gd name="connsiteY2" fmla="*/ 0 h 951469"/>
                    <a:gd name="connsiteX3" fmla="*/ 950622 w 950622"/>
                    <a:gd name="connsiteY3" fmla="*/ 475735 h 951469"/>
                    <a:gd name="connsiteX4" fmla="*/ 475216 w 950622"/>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2"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1"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42BEA54-9C17-1147-87B6-53C96D3A1112}"/>
                    </a:ext>
                  </a:extLst>
                </p:cNvPr>
                <p:cNvSpPr/>
                <p:nvPr/>
              </p:nvSpPr>
              <p:spPr>
                <a:xfrm rot="5400000">
                  <a:off x="8619772" y="4726375"/>
                  <a:ext cx="700849" cy="673366"/>
                </a:xfrm>
                <a:custGeom>
                  <a:avLst/>
                  <a:gdLst>
                    <a:gd name="connsiteX0" fmla="*/ 475216 w 950621"/>
                    <a:gd name="connsiteY0" fmla="*/ 951469 h 951469"/>
                    <a:gd name="connsiteX1" fmla="*/ 0 w 950621"/>
                    <a:gd name="connsiteY1" fmla="*/ 475735 h 951469"/>
                    <a:gd name="connsiteX2" fmla="*/ 475216 w 950621"/>
                    <a:gd name="connsiteY2" fmla="*/ 0 h 951469"/>
                    <a:gd name="connsiteX3" fmla="*/ 950622 w 950621"/>
                    <a:gd name="connsiteY3" fmla="*/ 475735 h 951469"/>
                    <a:gd name="connsiteX4" fmla="*/ 475216 w 950621"/>
                    <a:gd name="connsiteY4" fmla="*/ 951469 h 95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21" h="951469">
                      <a:moveTo>
                        <a:pt x="475216" y="951469"/>
                      </a:moveTo>
                      <a:cubicBezTo>
                        <a:pt x="212772" y="951469"/>
                        <a:pt x="0" y="738550"/>
                        <a:pt x="0" y="475735"/>
                      </a:cubicBezTo>
                      <a:cubicBezTo>
                        <a:pt x="0" y="213109"/>
                        <a:pt x="212772" y="0"/>
                        <a:pt x="475216" y="0"/>
                      </a:cubicBezTo>
                      <a:cubicBezTo>
                        <a:pt x="737660" y="0"/>
                        <a:pt x="950622" y="212919"/>
                        <a:pt x="950622" y="475735"/>
                      </a:cubicBezTo>
                      <a:cubicBezTo>
                        <a:pt x="950622" y="738360"/>
                        <a:pt x="737850" y="951469"/>
                        <a:pt x="475216" y="951469"/>
                      </a:cubicBezTo>
                      <a:close/>
                    </a:path>
                  </a:pathLst>
                </a:custGeom>
                <a:solidFill>
                  <a:srgbClr val="FFFFFF"/>
                </a:solidFill>
                <a:ln w="19030" cap="flat">
                  <a:gradFill>
                    <a:gsLst>
                      <a:gs pos="0">
                        <a:schemeClr val="accent5"/>
                      </a:gs>
                      <a:gs pos="100000">
                        <a:schemeClr val="accent6"/>
                      </a:gs>
                    </a:gsLst>
                    <a:lin ang="5400000" scaled="1"/>
                  </a:gradFill>
                  <a:prstDash val="solid"/>
                  <a:miter/>
                </a:ln>
              </p:spPr>
              <p:txBody>
                <a:bodyPr rtlCol="0" anchor="ctr"/>
                <a:lstStyle/>
                <a:p>
                  <a:endParaRPr lang="en-US"/>
                </a:p>
              </p:txBody>
            </p:sp>
          </p:grpSp>
        </p:grpSp>
        <p:sp>
          <p:nvSpPr>
            <p:cNvPr id="21" name="Freeform: Shape 60">
              <a:extLst>
                <a:ext uri="{FF2B5EF4-FFF2-40B4-BE49-F238E27FC236}">
                  <a16:creationId xmlns:a16="http://schemas.microsoft.com/office/drawing/2014/main" id="{6D02124D-F11E-CA43-9E20-02056BC20673}"/>
                </a:ext>
              </a:extLst>
            </p:cNvPr>
            <p:cNvSpPr/>
            <p:nvPr/>
          </p:nvSpPr>
          <p:spPr>
            <a:xfrm>
              <a:off x="9436466" y="874477"/>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1</a:t>
              </a:r>
            </a:p>
          </p:txBody>
        </p:sp>
        <p:sp>
          <p:nvSpPr>
            <p:cNvPr id="22" name="Freeform: Shape 60">
              <a:extLst>
                <a:ext uri="{FF2B5EF4-FFF2-40B4-BE49-F238E27FC236}">
                  <a16:creationId xmlns:a16="http://schemas.microsoft.com/office/drawing/2014/main" id="{6F561F23-A8B1-5640-8B48-39AE2659FEA1}"/>
                </a:ext>
              </a:extLst>
            </p:cNvPr>
            <p:cNvSpPr/>
            <p:nvPr/>
          </p:nvSpPr>
          <p:spPr>
            <a:xfrm>
              <a:off x="9443112" y="185586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b="1" kern="1200">
                  <a:gradFill>
                    <a:gsLst>
                      <a:gs pos="0">
                        <a:srgbClr val="596A92"/>
                      </a:gs>
                      <a:gs pos="100000">
                        <a:srgbClr val="924C6C"/>
                      </a:gs>
                    </a:gsLst>
                    <a:lin ang="5400000" scaled="1"/>
                  </a:gradFill>
                </a:rPr>
                <a:t>STEP 2</a:t>
              </a:r>
            </a:p>
          </p:txBody>
        </p:sp>
        <p:sp>
          <p:nvSpPr>
            <p:cNvPr id="23" name="Freeform: Shape 60">
              <a:extLst>
                <a:ext uri="{FF2B5EF4-FFF2-40B4-BE49-F238E27FC236}">
                  <a16:creationId xmlns:a16="http://schemas.microsoft.com/office/drawing/2014/main" id="{59EC3129-619A-4D4F-A3AB-CB0045CA7FD3}"/>
                </a:ext>
              </a:extLst>
            </p:cNvPr>
            <p:cNvSpPr/>
            <p:nvPr/>
          </p:nvSpPr>
          <p:spPr>
            <a:xfrm>
              <a:off x="9444484" y="2821445"/>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3</a:t>
              </a:r>
            </a:p>
          </p:txBody>
        </p:sp>
        <p:sp>
          <p:nvSpPr>
            <p:cNvPr id="24" name="Freeform: Shape 60">
              <a:extLst>
                <a:ext uri="{FF2B5EF4-FFF2-40B4-BE49-F238E27FC236}">
                  <a16:creationId xmlns:a16="http://schemas.microsoft.com/office/drawing/2014/main" id="{F991EC3F-CDAA-4646-A202-E4B9999C6AC5}"/>
                </a:ext>
              </a:extLst>
            </p:cNvPr>
            <p:cNvSpPr/>
            <p:nvPr/>
          </p:nvSpPr>
          <p:spPr>
            <a:xfrm>
              <a:off x="9443112" y="3796594"/>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4</a:t>
              </a:r>
            </a:p>
          </p:txBody>
        </p:sp>
        <p:sp>
          <p:nvSpPr>
            <p:cNvPr id="25" name="Freeform: Shape 60">
              <a:extLst>
                <a:ext uri="{FF2B5EF4-FFF2-40B4-BE49-F238E27FC236}">
                  <a16:creationId xmlns:a16="http://schemas.microsoft.com/office/drawing/2014/main" id="{A4D248E3-1694-CA4E-8D39-BC52FBFFD861}"/>
                </a:ext>
              </a:extLst>
            </p:cNvPr>
            <p:cNvSpPr/>
            <p:nvPr/>
          </p:nvSpPr>
          <p:spPr>
            <a:xfrm>
              <a:off x="9433770" y="4756683"/>
              <a:ext cx="673366" cy="510836"/>
            </a:xfrm>
            <a:custGeom>
              <a:avLst/>
              <a:gdLst>
                <a:gd name="connsiteX0" fmla="*/ 0 w 1400989"/>
                <a:gd name="connsiteY0" fmla="*/ 0 h 1400989"/>
                <a:gd name="connsiteX1" fmla="*/ 1400989 w 1400989"/>
                <a:gd name="connsiteY1" fmla="*/ 0 h 1400989"/>
                <a:gd name="connsiteX2" fmla="*/ 1400989 w 1400989"/>
                <a:gd name="connsiteY2" fmla="*/ 1400989 h 1400989"/>
                <a:gd name="connsiteX3" fmla="*/ 0 w 1400989"/>
                <a:gd name="connsiteY3" fmla="*/ 1400989 h 1400989"/>
                <a:gd name="connsiteX4" fmla="*/ 0 w 1400989"/>
                <a:gd name="connsiteY4" fmla="*/ 0 h 14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989" h="1400989">
                  <a:moveTo>
                    <a:pt x="0" y="0"/>
                  </a:moveTo>
                  <a:lnTo>
                    <a:pt x="1400989" y="0"/>
                  </a:lnTo>
                  <a:lnTo>
                    <a:pt x="1400989" y="1400989"/>
                  </a:lnTo>
                  <a:lnTo>
                    <a:pt x="0" y="14009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AU" sz="1600" i="1" kern="1200">
                  <a:gradFill>
                    <a:gsLst>
                      <a:gs pos="0">
                        <a:srgbClr val="596A92"/>
                      </a:gs>
                      <a:gs pos="100000">
                        <a:srgbClr val="924C6C"/>
                      </a:gs>
                    </a:gsLst>
                    <a:lin ang="5400000" scaled="1"/>
                  </a:gradFill>
                </a:rPr>
                <a:t>STEP 5</a:t>
              </a:r>
            </a:p>
          </p:txBody>
        </p:sp>
        <p:sp>
          <p:nvSpPr>
            <p:cNvPr id="26" name="Isosceles Triangle 81">
              <a:extLst>
                <a:ext uri="{FF2B5EF4-FFF2-40B4-BE49-F238E27FC236}">
                  <a16:creationId xmlns:a16="http://schemas.microsoft.com/office/drawing/2014/main" id="{B0F47C5C-2EA6-CC4B-85A4-D207F9E6D064}"/>
                </a:ext>
              </a:extLst>
            </p:cNvPr>
            <p:cNvSpPr/>
            <p:nvPr/>
          </p:nvSpPr>
          <p:spPr>
            <a:xfrm rot="10800000">
              <a:off x="10726727" y="155780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27" name="Isosceles Triangle 81">
              <a:extLst>
                <a:ext uri="{FF2B5EF4-FFF2-40B4-BE49-F238E27FC236}">
                  <a16:creationId xmlns:a16="http://schemas.microsoft.com/office/drawing/2014/main" id="{3E31F55F-805F-5D41-A4E6-3DF607AD192F}"/>
                </a:ext>
              </a:extLst>
            </p:cNvPr>
            <p:cNvSpPr/>
            <p:nvPr/>
          </p:nvSpPr>
          <p:spPr>
            <a:xfrm rot="10800000">
              <a:off x="10726727" y="2532055"/>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28" name="Isosceles Triangle 81">
              <a:extLst>
                <a:ext uri="{FF2B5EF4-FFF2-40B4-BE49-F238E27FC236}">
                  <a16:creationId xmlns:a16="http://schemas.microsoft.com/office/drawing/2014/main" id="{D3764940-7C95-ED43-AD42-AD728A8FB46B}"/>
                </a:ext>
              </a:extLst>
            </p:cNvPr>
            <p:cNvSpPr/>
            <p:nvPr/>
          </p:nvSpPr>
          <p:spPr>
            <a:xfrm rot="10800000">
              <a:off x="10733870" y="3504717"/>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sp>
          <p:nvSpPr>
            <p:cNvPr id="29" name="Isosceles Triangle 81">
              <a:extLst>
                <a:ext uri="{FF2B5EF4-FFF2-40B4-BE49-F238E27FC236}">
                  <a16:creationId xmlns:a16="http://schemas.microsoft.com/office/drawing/2014/main" id="{695B397F-46D8-AF42-AD84-1D9AE7A1B6D0}"/>
                </a:ext>
              </a:extLst>
            </p:cNvPr>
            <p:cNvSpPr/>
            <p:nvPr/>
          </p:nvSpPr>
          <p:spPr>
            <a:xfrm rot="10800000">
              <a:off x="10733870" y="4493541"/>
              <a:ext cx="145492" cy="9590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a:solidFill>
                  <a:schemeClr val="tx1"/>
                </a:solidFill>
              </a:endParaRPr>
            </a:p>
          </p:txBody>
        </p:sp>
      </p:grpSp>
      <p:sp>
        <p:nvSpPr>
          <p:cNvPr id="50" name="Slide Number Placeholder 4">
            <a:extLst>
              <a:ext uri="{FF2B5EF4-FFF2-40B4-BE49-F238E27FC236}">
                <a16:creationId xmlns:a16="http://schemas.microsoft.com/office/drawing/2014/main" id="{70D22235-33C7-417F-AC7F-2FF0ADB3958B}"/>
              </a:ext>
            </a:extLst>
          </p:cNvPr>
          <p:cNvSpPr txBox="1">
            <a:spLocks/>
          </p:cNvSpPr>
          <p:nvPr/>
        </p:nvSpPr>
        <p:spPr>
          <a:xfrm>
            <a:off x="11672870" y="6226902"/>
            <a:ext cx="398683" cy="554725"/>
          </a:xfrm>
          <a:prstGeom prst="rect">
            <a:avLst/>
          </a:prstGeom>
        </p:spPr>
        <p:txBody>
          <a:bodyPr/>
          <a:lstStyle>
            <a:defPPr>
              <a:defRPr lang="en-US"/>
            </a:defPPr>
            <a:lvl1pPr marL="0" algn="l" defTabSz="839852" rtl="0" eaLnBrk="1" latinLnBrk="0" hangingPunct="1">
              <a:defRPr sz="1653" kern="1200">
                <a:solidFill>
                  <a:schemeClr val="tx1"/>
                </a:solidFill>
                <a:latin typeface="+mn-lt"/>
                <a:ea typeface="+mn-ea"/>
                <a:cs typeface="+mn-cs"/>
              </a:defRPr>
            </a:lvl1pPr>
            <a:lvl2pPr marL="419926" algn="l" defTabSz="839852" rtl="0" eaLnBrk="1" latinLnBrk="0" hangingPunct="1">
              <a:defRPr sz="1653" kern="1200">
                <a:solidFill>
                  <a:schemeClr val="tx1"/>
                </a:solidFill>
                <a:latin typeface="+mn-lt"/>
                <a:ea typeface="+mn-ea"/>
                <a:cs typeface="+mn-cs"/>
              </a:defRPr>
            </a:lvl2pPr>
            <a:lvl3pPr marL="839852" algn="l" defTabSz="839852" rtl="0" eaLnBrk="1" latinLnBrk="0" hangingPunct="1">
              <a:defRPr sz="1653" kern="1200">
                <a:solidFill>
                  <a:schemeClr val="tx1"/>
                </a:solidFill>
                <a:latin typeface="+mn-lt"/>
                <a:ea typeface="+mn-ea"/>
                <a:cs typeface="+mn-cs"/>
              </a:defRPr>
            </a:lvl3pPr>
            <a:lvl4pPr marL="1259779" algn="l" defTabSz="839852" rtl="0" eaLnBrk="1" latinLnBrk="0" hangingPunct="1">
              <a:defRPr sz="1653" kern="1200">
                <a:solidFill>
                  <a:schemeClr val="tx1"/>
                </a:solidFill>
                <a:latin typeface="+mn-lt"/>
                <a:ea typeface="+mn-ea"/>
                <a:cs typeface="+mn-cs"/>
              </a:defRPr>
            </a:lvl4pPr>
            <a:lvl5pPr marL="1679704" algn="l" defTabSz="839852" rtl="0" eaLnBrk="1" latinLnBrk="0" hangingPunct="1">
              <a:defRPr sz="1653" kern="1200">
                <a:solidFill>
                  <a:schemeClr val="tx1"/>
                </a:solidFill>
                <a:latin typeface="+mn-lt"/>
                <a:ea typeface="+mn-ea"/>
                <a:cs typeface="+mn-cs"/>
              </a:defRPr>
            </a:lvl5pPr>
            <a:lvl6pPr marL="2099630" algn="l" defTabSz="839852" rtl="0" eaLnBrk="1" latinLnBrk="0" hangingPunct="1">
              <a:defRPr sz="1653" kern="1200">
                <a:solidFill>
                  <a:schemeClr val="tx1"/>
                </a:solidFill>
                <a:latin typeface="+mn-lt"/>
                <a:ea typeface="+mn-ea"/>
                <a:cs typeface="+mn-cs"/>
              </a:defRPr>
            </a:lvl6pPr>
            <a:lvl7pPr marL="2519556" algn="l" defTabSz="839852" rtl="0" eaLnBrk="1" latinLnBrk="0" hangingPunct="1">
              <a:defRPr sz="1653" kern="1200">
                <a:solidFill>
                  <a:schemeClr val="tx1"/>
                </a:solidFill>
                <a:latin typeface="+mn-lt"/>
                <a:ea typeface="+mn-ea"/>
                <a:cs typeface="+mn-cs"/>
              </a:defRPr>
            </a:lvl7pPr>
            <a:lvl8pPr marL="2939482" algn="l" defTabSz="839852" rtl="0" eaLnBrk="1" latinLnBrk="0" hangingPunct="1">
              <a:defRPr sz="1653" kern="1200">
                <a:solidFill>
                  <a:schemeClr val="tx1"/>
                </a:solidFill>
                <a:latin typeface="+mn-lt"/>
                <a:ea typeface="+mn-ea"/>
                <a:cs typeface="+mn-cs"/>
              </a:defRPr>
            </a:lvl8pPr>
            <a:lvl9pPr marL="3359408" algn="l" defTabSz="839852" rtl="0" eaLnBrk="1" latinLnBrk="0" hangingPunct="1">
              <a:defRPr sz="1653" kern="1200">
                <a:solidFill>
                  <a:schemeClr val="tx1"/>
                </a:solidFill>
                <a:latin typeface="+mn-lt"/>
                <a:ea typeface="+mn-ea"/>
                <a:cs typeface="+mn-cs"/>
              </a:defRPr>
            </a:lvl9pPr>
          </a:lstStyle>
          <a:p>
            <a:fld id="{077F09FB-D323-4BAB-A04F-B3EFEFB5BC40}" type="slidenum">
              <a:rPr lang="en-GB"/>
              <a:pPr/>
              <a:t>9</a:t>
            </a:fld>
            <a:endParaRPr lang="en-GB"/>
          </a:p>
        </p:txBody>
      </p:sp>
      <p:sp>
        <p:nvSpPr>
          <p:cNvPr id="5" name="Title 4"/>
          <p:cNvSpPr>
            <a:spLocks noGrp="1"/>
          </p:cNvSpPr>
          <p:nvPr>
            <p:ph type="title"/>
          </p:nvPr>
        </p:nvSpPr>
        <p:spPr>
          <a:xfrm>
            <a:off x="384624" y="335275"/>
            <a:ext cx="10515600" cy="1325563"/>
          </a:xfrm>
        </p:spPr>
        <p:txBody>
          <a:bodyPr>
            <a:normAutofit/>
          </a:bodyPr>
          <a:lstStyle/>
          <a:p>
            <a:r>
              <a:rPr lang="en-GB" sz="3200" b="1" cap="all" spc="100" dirty="0">
                <a:gradFill>
                  <a:gsLst>
                    <a:gs pos="24000">
                      <a:schemeClr val="accent6"/>
                    </a:gs>
                    <a:gs pos="84000">
                      <a:schemeClr val="accent5"/>
                    </a:gs>
                  </a:gsLst>
                  <a:lin ang="21594000" scaled="0"/>
                </a:gradFill>
              </a:rPr>
              <a:t>STEP 2 </a:t>
            </a:r>
            <a:r>
              <a:rPr lang="en-GB" sz="3200" cap="all" spc="100" dirty="0">
                <a:gradFill>
                  <a:gsLst>
                    <a:gs pos="24000">
                      <a:schemeClr val="accent6"/>
                    </a:gs>
                    <a:gs pos="84000">
                      <a:schemeClr val="accent5"/>
                    </a:gs>
                  </a:gsLst>
                  <a:lin ang="21594000" scaled="0"/>
                </a:gradFill>
              </a:rPr>
              <a:t>– IDENTIFY WHAT NEEDS TO CHANGE  </a:t>
            </a:r>
            <a:r>
              <a:rPr lang="en-AU" sz="3200" cap="all" spc="100" dirty="0">
                <a:gradFill>
                  <a:gsLst>
                    <a:gs pos="24000">
                      <a:schemeClr val="accent6"/>
                    </a:gs>
                    <a:gs pos="84000">
                      <a:schemeClr val="accent5"/>
                    </a:gs>
                  </a:gsLst>
                  <a:lin ang="21594000" scaled="0"/>
                </a:gradFill>
              </a:rPr>
              <a:t/>
            </a:r>
            <a:br>
              <a:rPr lang="en-AU" sz="3200" cap="all" spc="100" dirty="0">
                <a:gradFill>
                  <a:gsLst>
                    <a:gs pos="24000">
                      <a:schemeClr val="accent6"/>
                    </a:gs>
                    <a:gs pos="84000">
                      <a:schemeClr val="accent5"/>
                    </a:gs>
                  </a:gsLst>
                  <a:lin ang="21594000" scaled="0"/>
                </a:gradFill>
              </a:rPr>
            </a:br>
            <a:endParaRPr lang="en-AU" sz="3200" dirty="0"/>
          </a:p>
        </p:txBody>
      </p:sp>
    </p:spTree>
    <p:extLst>
      <p:ext uri="{BB962C8B-B14F-4D97-AF65-F5344CB8AC3E}">
        <p14:creationId xmlns:p14="http://schemas.microsoft.com/office/powerpoint/2010/main" val="3009278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Wellness and Reablement Microsoft theme">
  <a:themeElements>
    <a:clrScheme name="Wellness and Reablement Colour Palette 1">
      <a:dk1>
        <a:srgbClr val="000000"/>
      </a:dk1>
      <a:lt1>
        <a:srgbClr val="FFFFFF"/>
      </a:lt1>
      <a:dk2>
        <a:srgbClr val="003F82"/>
      </a:dk2>
      <a:lt2>
        <a:srgbClr val="FFFFFF"/>
      </a:lt2>
      <a:accent1>
        <a:srgbClr val="0091D5"/>
      </a:accent1>
      <a:accent2>
        <a:srgbClr val="008996"/>
      </a:accent2>
      <a:accent3>
        <a:srgbClr val="003F82"/>
      </a:accent3>
      <a:accent4>
        <a:srgbClr val="02B1BA"/>
      </a:accent4>
      <a:accent5>
        <a:srgbClr val="924B6C"/>
      </a:accent5>
      <a:accent6>
        <a:srgbClr val="586992"/>
      </a:accent6>
      <a:hlink>
        <a:srgbClr val="0563C1"/>
      </a:hlink>
      <a:folHlink>
        <a:srgbClr val="763D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ness and Reablement Microsoft theme" id="{30ADA448-5A10-4A45-89E6-6341556F2B09}" vid="{99EE12FF-DF46-8440-A569-D994B61CF3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F6EC7B77CE034589EFED28205FC0A8" ma:contentTypeVersion="9" ma:contentTypeDescription="Create a new document." ma:contentTypeScope="" ma:versionID="035e3da87e17c0ce92835c887c57041f">
  <xsd:schema xmlns:xsd="http://www.w3.org/2001/XMLSchema" xmlns:xs="http://www.w3.org/2001/XMLSchema" xmlns:p="http://schemas.microsoft.com/office/2006/metadata/properties" xmlns:ns2="2e5167f1-11ae-47db-8c49-c105fe0a670c" targetNamespace="http://schemas.microsoft.com/office/2006/metadata/properties" ma:root="true" ma:fieldsID="324f274dcda1e789a8a6471db449daa4" ns2:_="">
    <xsd:import namespace="2e5167f1-11ae-47db-8c49-c105fe0a67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167f1-11ae-47db-8c49-c105fe0a67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FB82FB-1FFA-476C-BC92-1461B5CF65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5167f1-11ae-47db-8c49-c105fe0a67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765FC2-6BC1-44B6-B7E3-F95E3E145D84}">
  <ds:schemaRefs>
    <ds:schemaRef ds:uri="http://schemas.microsoft.com/sharepoint/v3/contenttype/forms"/>
  </ds:schemaRefs>
</ds:datastoreItem>
</file>

<file path=customXml/itemProps3.xml><?xml version="1.0" encoding="utf-8"?>
<ds:datastoreItem xmlns:ds="http://schemas.openxmlformats.org/officeDocument/2006/customXml" ds:itemID="{BF1AF699-5619-48E8-98D2-152405DF4A5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e5167f1-11ae-47db-8c49-c105fe0a670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Wellness and Reablement Microsoft theme</Template>
  <TotalTime>188</TotalTime>
  <Words>2475</Words>
  <Application>Microsoft Office PowerPoint</Application>
  <PresentationFormat>Widescreen</PresentationFormat>
  <Paragraphs>288</Paragraphs>
  <Slides>16</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Calibri Light</vt:lpstr>
      <vt:lpstr>Lucida Grande</vt:lpstr>
      <vt:lpstr>Roboto</vt:lpstr>
      <vt:lpstr>Roboto Light</vt:lpstr>
      <vt:lpstr>Roboto Medium</vt:lpstr>
      <vt:lpstr>Roboto Slab</vt:lpstr>
      <vt:lpstr>System Font Regular</vt:lpstr>
      <vt:lpstr>Verdana</vt:lpstr>
      <vt:lpstr>Wellness and Reablement Microsoft theme</vt:lpstr>
      <vt:lpstr>Wellness and       REABLEMENT CHANGE  MANAGEMENT PLAN</vt:lpstr>
      <vt:lpstr> INTRODUCTION: PURPOSE AND AUDIENCE </vt:lpstr>
      <vt:lpstr>Section 1: </vt:lpstr>
      <vt:lpstr>WHAT IS CHANGE MANAGEMENT?</vt:lpstr>
      <vt:lpstr>WHAT IS CHANGE MANAGEMENT? </vt:lpstr>
      <vt:lpstr> WHY COMPLETE A CHANGE MANAGEMENT PLAN?  </vt:lpstr>
      <vt:lpstr>Section 2: </vt:lpstr>
      <vt:lpstr>STEP 1 – IDENTIFY CHANGE GOALS </vt:lpstr>
      <vt:lpstr>STEP 2 – IDENTIFY WHAT NEEDS TO CHANGE   </vt:lpstr>
      <vt:lpstr>STEP 3 – IDENTIFY HOW YOU WILL ACHIEVE THE CHANGE</vt:lpstr>
      <vt:lpstr>STEP 4 – IDENTIFY HOW YOU WILL MEASURE YOUR SUCCESS  </vt:lpstr>
      <vt:lpstr>STEP 5 – DOCUMENT YOUR CHANGE ACTIVITIES </vt:lpstr>
      <vt:lpstr>CHANGE MANAGEMENT PLAN ON A PAGE</vt:lpstr>
      <vt:lpstr>CHANGE MANAGEMENT PLAN ON A PAGE (Content below is for guidance only)  </vt:lpstr>
      <vt:lpstr>ATTACHMENT A - TRAINING &amp; COACHING PLAN (Content below is for guidance only)</vt:lpstr>
      <vt:lpstr>ATTACHMENT B - COMMUNICATIONS PLAN (Content below is for guidance only)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name</dc:title>
  <dc:creator>Corrine Steele</dc:creator>
  <cp:lastModifiedBy>VO, Truc</cp:lastModifiedBy>
  <cp:revision>13</cp:revision>
  <cp:lastPrinted>2020-03-15T20:47:30Z</cp:lastPrinted>
  <dcterms:created xsi:type="dcterms:W3CDTF">2018-07-17T06:47:36Z</dcterms:created>
  <dcterms:modified xsi:type="dcterms:W3CDTF">2020-12-09T06:14:52Z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0x01010044F6EC7B77CE034589EFED28205FC0A8</vt:lpwstr>
  </property>
  <property fmtid="{D5CDD505-2E9C-101B-9397-08002B2CF9AE}" pid="3" name="AuthorIds_UIVersion_11776">
    <vt:lpwstr>620</vt:lpwstr>
  </property>
  <property fmtid="{D5CDD505-2E9C-101B-9397-08002B2CF9AE}" pid="4" name="AuthorIds_UIVersion_15872">
    <vt:lpwstr>620</vt:lpwstr>
  </property>
  <property fmtid="{D5CDD505-2E9C-101B-9397-08002B2CF9AE}" pid="5" name="AuthorIds_UIVersion_1024">
    <vt:lpwstr>2753</vt:lpwstr>
  </property>
</Properties>
</file>