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25"/>
  </p:notesMasterIdLst>
  <p:sldIdLst>
    <p:sldId id="256" r:id="rId5"/>
    <p:sldId id="257" r:id="rId6"/>
    <p:sldId id="258" r:id="rId7"/>
    <p:sldId id="259" r:id="rId8"/>
    <p:sldId id="260" r:id="rId9"/>
    <p:sldId id="261" r:id="rId10"/>
    <p:sldId id="262" r:id="rId11"/>
    <p:sldId id="264" r:id="rId12"/>
    <p:sldId id="263" r:id="rId13"/>
    <p:sldId id="265" r:id="rId14"/>
    <p:sldId id="266" r:id="rId15"/>
    <p:sldId id="267" r:id="rId16"/>
    <p:sldId id="268" r:id="rId17"/>
    <p:sldId id="269" r:id="rId18"/>
    <p:sldId id="275" r:id="rId19"/>
    <p:sldId id="276" r:id="rId20"/>
    <p:sldId id="271" r:id="rId21"/>
    <p:sldId id="272" r:id="rId22"/>
    <p:sldId id="273" r:id="rId23"/>
    <p:sldId id="274" r:id="rId24"/>
  </p:sldIdLst>
  <p:sldSz cx="12192000" cy="6858000"/>
  <p:notesSz cx="6858000" cy="9144000"/>
  <p:embeddedFontLst>
    <p:embeddedFont>
      <p:font typeface="Lexend Deca" panose="020B0604020202020204" charset="0"/>
      <p:regular r:id="rId26"/>
      <p:bold r:id="rId27"/>
    </p:embeddedFont>
    <p:embeddedFont>
      <p:font typeface="Lexend Deca SemiBold"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jwKoKvRMRUZTUC/xND6OlAoQtA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322"/>
    <a:srgbClr val="EBA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37EAE5-9519-3CC5-B203-EC056875EDCE}" v="3" dt="2026-03-22T22:42:16.460"/>
    <p1510:client id="{B90263E0-4AD2-4437-BC18-29C8DB02F0B8}" v="1" dt="2026-03-25T00:14:51.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customschemas.google.com/relationships/presentationmetadata" Target="metadata"/><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notes"/>
          <p:cNvSpPr txBox="1">
            <a:spLocks noGrp="1"/>
          </p:cNvSpPr>
          <p:nvPr>
            <p:ph type="body" idx="1"/>
          </p:nvPr>
        </p:nvSpPr>
        <p:spPr>
          <a:xfrm>
            <a:off x="680091" y="2661415"/>
            <a:ext cx="5434330" cy="6396611"/>
          </a:xfrm>
          <a:prstGeom prst="rect">
            <a:avLst/>
          </a:prstGeom>
          <a:noFill/>
          <a:ln>
            <a:noFill/>
          </a:ln>
        </p:spPr>
        <p:txBody>
          <a:bodyPr spcFirstLastPara="1" wrap="square" lIns="92025" tIns="92025" rIns="92025" bIns="92025" anchor="t" anchorCtr="0">
            <a:noAutofit/>
          </a:bodyPr>
          <a:lstStyle/>
          <a:p>
            <a:pPr marL="89505" lvl="0" indent="0" algn="l" rtl="0">
              <a:lnSpc>
                <a:spcPct val="100000"/>
              </a:lnSpc>
              <a:spcBef>
                <a:spcPts val="0"/>
              </a:spcBef>
              <a:spcAft>
                <a:spcPts val="0"/>
              </a:spcAft>
              <a:buSzPts val="1100"/>
              <a:buNone/>
            </a:pPr>
            <a:endParaRPr dirty="0"/>
          </a:p>
        </p:txBody>
      </p:sp>
      <p:sp>
        <p:nvSpPr>
          <p:cNvPr id="405" name="Google Shape;405;p4:notes"/>
          <p:cNvSpPr>
            <a:spLocks noGrp="1" noRot="1" noChangeAspect="1"/>
          </p:cNvSpPr>
          <p:nvPr>
            <p:ph type="sldImg" idx="2"/>
          </p:nvPr>
        </p:nvSpPr>
        <p:spPr>
          <a:xfrm>
            <a:off x="1495425" y="193675"/>
            <a:ext cx="3802063" cy="2139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29" name="Google Shape;42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a:extLst>
            <a:ext uri="{FF2B5EF4-FFF2-40B4-BE49-F238E27FC236}">
              <a16:creationId xmlns:a16="http://schemas.microsoft.com/office/drawing/2014/main" id="{0D4A7B07-1DA3-D55A-025B-68805FFD2D97}"/>
            </a:ext>
          </a:extLst>
        </p:cNvPr>
        <p:cNvGrpSpPr/>
        <p:nvPr/>
      </p:nvGrpSpPr>
      <p:grpSpPr>
        <a:xfrm>
          <a:off x="0" y="0"/>
          <a:ext cx="0" cy="0"/>
          <a:chOff x="0" y="0"/>
          <a:chExt cx="0" cy="0"/>
        </a:xfrm>
      </p:grpSpPr>
      <p:sp>
        <p:nvSpPr>
          <p:cNvPr id="451" name="Google Shape;451;p18:notes">
            <a:extLst>
              <a:ext uri="{FF2B5EF4-FFF2-40B4-BE49-F238E27FC236}">
                <a16:creationId xmlns:a16="http://schemas.microsoft.com/office/drawing/2014/main" id="{CB45AB2D-7B84-12DC-4D2D-35DE7617B8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p18:notes">
            <a:extLst>
              <a:ext uri="{FF2B5EF4-FFF2-40B4-BE49-F238E27FC236}">
                <a16:creationId xmlns:a16="http://schemas.microsoft.com/office/drawing/2014/main" id="{3177DD8A-BD34-A0EC-A846-B611DEA351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4934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a:extLst>
            <a:ext uri="{FF2B5EF4-FFF2-40B4-BE49-F238E27FC236}">
              <a16:creationId xmlns:a16="http://schemas.microsoft.com/office/drawing/2014/main" id="{2F394F27-FFB6-2202-9E26-4CAC1DF229E0}"/>
            </a:ext>
          </a:extLst>
        </p:cNvPr>
        <p:cNvGrpSpPr/>
        <p:nvPr/>
      </p:nvGrpSpPr>
      <p:grpSpPr>
        <a:xfrm>
          <a:off x="0" y="0"/>
          <a:ext cx="0" cy="0"/>
          <a:chOff x="0" y="0"/>
          <a:chExt cx="0" cy="0"/>
        </a:xfrm>
      </p:grpSpPr>
      <p:sp>
        <p:nvSpPr>
          <p:cNvPr id="451" name="Google Shape;451;p18:notes">
            <a:extLst>
              <a:ext uri="{FF2B5EF4-FFF2-40B4-BE49-F238E27FC236}">
                <a16:creationId xmlns:a16="http://schemas.microsoft.com/office/drawing/2014/main" id="{E05FFC62-B282-B729-7566-F9E7FB60949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p18:notes">
            <a:extLst>
              <a:ext uri="{FF2B5EF4-FFF2-40B4-BE49-F238E27FC236}">
                <a16:creationId xmlns:a16="http://schemas.microsoft.com/office/drawing/2014/main" id="{CC8F7E37-5B45-459F-19BC-F0E77F4A44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2348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GB"/>
            </a:br>
            <a:br>
              <a:rPr lang="en-GB"/>
            </a:br>
            <a:endParaRPr/>
          </a:p>
        </p:txBody>
      </p:sp>
      <p:sp>
        <p:nvSpPr>
          <p:cNvPr id="471" name="Google Shape;4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80" name="Google Shape;48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88" name="Google Shape;48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15" name="Google Shape;31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95" name="Google Shape;49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23" name="Google Shape;3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33" name="Google Shape;333;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p:txBody>
      </p:sp>
      <p:sp>
        <p:nvSpPr>
          <p:cNvPr id="353" name="Google Shape;3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62" name="Google Shape;3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72" name="Google Shape;37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ca3b9ea62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3ca3b9ea62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3ca3b9ea62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2" name="Google Shape;3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Holding page | Webinars">
  <p:cSld name="Holding page | Webinars">
    <p:bg>
      <p:bgPr>
        <a:solidFill>
          <a:schemeClr val="lt1"/>
        </a:solidFill>
        <a:effectLst/>
      </p:bgPr>
    </p:bg>
    <p:spTree>
      <p:nvGrpSpPr>
        <p:cNvPr id="1" name="Shape 15"/>
        <p:cNvGrpSpPr/>
        <p:nvPr/>
      </p:nvGrpSpPr>
      <p:grpSpPr>
        <a:xfrm>
          <a:off x="0" y="0"/>
          <a:ext cx="0" cy="0"/>
          <a:chOff x="0" y="0"/>
          <a:chExt cx="0" cy="0"/>
        </a:xfrm>
      </p:grpSpPr>
      <p:sp>
        <p:nvSpPr>
          <p:cNvPr id="16" name="Google Shape;16;p28"/>
          <p:cNvSpPr/>
          <p:nvPr/>
        </p:nvSpPr>
        <p:spPr>
          <a:xfrm>
            <a:off x="1" y="-3979"/>
            <a:ext cx="12211877"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28"/>
          <p:cNvSpPr txBox="1"/>
          <p:nvPr/>
        </p:nvSpPr>
        <p:spPr>
          <a:xfrm>
            <a:off x="10882249" y="6356348"/>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rgbClr val="1E1545"/>
              </a:solidFill>
              <a:latin typeface="Arial"/>
              <a:ea typeface="Arial"/>
              <a:cs typeface="Arial"/>
              <a:sym typeface="Arial"/>
            </a:endParaRPr>
          </a:p>
        </p:txBody>
      </p:sp>
      <p:sp>
        <p:nvSpPr>
          <p:cNvPr id="18" name="Google Shape;18;p28"/>
          <p:cNvSpPr txBox="1">
            <a:spLocks noGrp="1"/>
          </p:cNvSpPr>
          <p:nvPr>
            <p:ph type="body" idx="1"/>
          </p:nvPr>
        </p:nvSpPr>
        <p:spPr>
          <a:xfrm>
            <a:off x="3777672" y="5265289"/>
            <a:ext cx="2863273" cy="41866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2000"/>
              <a:buFont typeface="Arial"/>
              <a:buNone/>
              <a:defRPr sz="2000"/>
            </a:lvl1pPr>
            <a:lvl2pPr marL="914400" lvl="1" indent="-228600" algn="l">
              <a:lnSpc>
                <a:spcPct val="120000"/>
              </a:lnSpc>
              <a:spcBef>
                <a:spcPts val="500"/>
              </a:spcBef>
              <a:spcAft>
                <a:spcPts val="0"/>
              </a:spcAft>
              <a:buClr>
                <a:schemeClr val="dk1"/>
              </a:buClr>
              <a:buSzPts val="2000"/>
              <a:buFont typeface="Arial"/>
              <a:buNone/>
              <a:defRPr sz="2000"/>
            </a:lvl2pPr>
            <a:lvl3pPr marL="1371600" lvl="2" indent="-228600" algn="l">
              <a:lnSpc>
                <a:spcPct val="120000"/>
              </a:lnSpc>
              <a:spcBef>
                <a:spcPts val="500"/>
              </a:spcBef>
              <a:spcAft>
                <a:spcPts val="0"/>
              </a:spcAft>
              <a:buClr>
                <a:schemeClr val="dk1"/>
              </a:buClr>
              <a:buSzPts val="2000"/>
              <a:buFont typeface="Arial"/>
              <a:buNone/>
              <a:defRPr sz="2000"/>
            </a:lvl3pPr>
            <a:lvl4pPr marL="1828800" lvl="3" indent="-228600" algn="l">
              <a:lnSpc>
                <a:spcPct val="120000"/>
              </a:lnSpc>
              <a:spcBef>
                <a:spcPts val="500"/>
              </a:spcBef>
              <a:spcAft>
                <a:spcPts val="0"/>
              </a:spcAft>
              <a:buClr>
                <a:schemeClr val="dk1"/>
              </a:buClr>
              <a:buSzPts val="2000"/>
              <a:buFont typeface="Arial"/>
              <a:buNone/>
              <a:defRPr sz="2000"/>
            </a:lvl4pPr>
            <a:lvl5pPr marL="2286000" lvl="4" indent="-228600" algn="l">
              <a:lnSpc>
                <a:spcPct val="120000"/>
              </a:lnSpc>
              <a:spcBef>
                <a:spcPts val="500"/>
              </a:spcBef>
              <a:spcAft>
                <a:spcPts val="0"/>
              </a:spcAft>
              <a:buClr>
                <a:schemeClr val="dk1"/>
              </a:buClr>
              <a:buSzPts val="2000"/>
              <a:buFont typeface="Arial"/>
              <a:buNone/>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 name="Google Shape;19;p28" descr="Shape, circle&#10;&#10;Description automatically generated"/>
          <p:cNvPicPr preferRelativeResize="0"/>
          <p:nvPr/>
        </p:nvPicPr>
        <p:blipFill rotWithShape="1">
          <a:blip r:embed="rId2">
            <a:alphaModFix/>
          </a:blip>
          <a:srcRect/>
          <a:stretch/>
        </p:blipFill>
        <p:spPr>
          <a:xfrm>
            <a:off x="9399910" y="0"/>
            <a:ext cx="2811968" cy="2789382"/>
          </a:xfrm>
          <a:prstGeom prst="rect">
            <a:avLst/>
          </a:prstGeom>
          <a:noFill/>
          <a:ln>
            <a:noFill/>
          </a:ln>
        </p:spPr>
      </p:pic>
      <p:pic>
        <p:nvPicPr>
          <p:cNvPr id="20" name="Google Shape;20;p28" descr="A black background with a black square&#10;&#10;AI-generated content may be incorrect."/>
          <p:cNvPicPr preferRelativeResize="0"/>
          <p:nvPr/>
        </p:nvPicPr>
        <p:blipFill rotWithShape="1">
          <a:blip r:embed="rId3">
            <a:alphaModFix/>
          </a:blip>
          <a:srcRect/>
          <a:stretch/>
        </p:blipFill>
        <p:spPr>
          <a:xfrm>
            <a:off x="3373648" y="649395"/>
            <a:ext cx="5464580" cy="4302535"/>
          </a:xfrm>
          <a:prstGeom prst="rect">
            <a:avLst/>
          </a:prstGeom>
          <a:noFill/>
          <a:ln>
            <a:noFill/>
          </a:ln>
        </p:spPr>
      </p:pic>
      <p:sp>
        <p:nvSpPr>
          <p:cNvPr id="21" name="Google Shape;21;p28"/>
          <p:cNvSpPr/>
          <p:nvPr/>
        </p:nvSpPr>
        <p:spPr>
          <a:xfrm>
            <a:off x="6086833" y="6542668"/>
            <a:ext cx="2052000" cy="30941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 name="Google Shape;22;p28"/>
          <p:cNvSpPr/>
          <p:nvPr/>
        </p:nvSpPr>
        <p:spPr>
          <a:xfrm>
            <a:off x="2033669" y="6542668"/>
            <a:ext cx="2052000" cy="30941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28"/>
          <p:cNvSpPr/>
          <p:nvPr/>
        </p:nvSpPr>
        <p:spPr>
          <a:xfrm>
            <a:off x="4060251" y="6542668"/>
            <a:ext cx="2052000" cy="30941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28"/>
          <p:cNvSpPr/>
          <p:nvPr/>
        </p:nvSpPr>
        <p:spPr>
          <a:xfrm>
            <a:off x="-11385" y="6542668"/>
            <a:ext cx="2052000" cy="309418"/>
          </a:xfrm>
          <a:prstGeom prst="rect">
            <a:avLst/>
          </a:prstGeom>
          <a:solidFill>
            <a:srgbClr val="28B2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5" name="Google Shape;25;p28"/>
          <p:cNvGrpSpPr/>
          <p:nvPr/>
        </p:nvGrpSpPr>
        <p:grpSpPr>
          <a:xfrm>
            <a:off x="0" y="6468780"/>
            <a:ext cx="12204191" cy="396000"/>
            <a:chOff x="0" y="6468780"/>
            <a:chExt cx="12204191" cy="396000"/>
          </a:xfrm>
        </p:grpSpPr>
        <p:sp>
          <p:nvSpPr>
            <p:cNvPr id="26" name="Google Shape;26;p28"/>
            <p:cNvSpPr/>
            <p:nvPr/>
          </p:nvSpPr>
          <p:spPr>
            <a:xfrm>
              <a:off x="10152191" y="6468780"/>
              <a:ext cx="2052000" cy="396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 name="Google Shape;27;p28"/>
            <p:cNvSpPr/>
            <p:nvPr/>
          </p:nvSpPr>
          <p:spPr>
            <a:xfrm>
              <a:off x="8113415" y="6468780"/>
              <a:ext cx="2052000" cy="396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 name="Google Shape;28;p28"/>
            <p:cNvSpPr/>
            <p:nvPr/>
          </p:nvSpPr>
          <p:spPr>
            <a:xfrm>
              <a:off x="6098218" y="6468780"/>
              <a:ext cx="2052000" cy="39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28"/>
            <p:cNvSpPr/>
            <p:nvPr/>
          </p:nvSpPr>
          <p:spPr>
            <a:xfrm>
              <a:off x="2045054" y="6468780"/>
              <a:ext cx="2052000" cy="39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 name="Google Shape;30;p28"/>
            <p:cNvSpPr/>
            <p:nvPr/>
          </p:nvSpPr>
          <p:spPr>
            <a:xfrm>
              <a:off x="4071636" y="6468780"/>
              <a:ext cx="2052000" cy="39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28"/>
            <p:cNvSpPr/>
            <p:nvPr/>
          </p:nvSpPr>
          <p:spPr>
            <a:xfrm>
              <a:off x="0" y="6468780"/>
              <a:ext cx="2052000" cy="396000"/>
            </a:xfrm>
            <a:prstGeom prst="rect">
              <a:avLst/>
            </a:prstGeom>
            <a:solidFill>
              <a:srgbClr val="28B2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Content, no footer">
  <p:cSld name="3_Content, no footer">
    <p:bg>
      <p:bgPr>
        <a:solidFill>
          <a:schemeClr val="lt1"/>
        </a:solidFill>
        <a:effectLst/>
      </p:bgPr>
    </p:bg>
    <p:spTree>
      <p:nvGrpSpPr>
        <p:cNvPr id="1" name="Shape 93"/>
        <p:cNvGrpSpPr/>
        <p:nvPr/>
      </p:nvGrpSpPr>
      <p:grpSpPr>
        <a:xfrm>
          <a:off x="0" y="0"/>
          <a:ext cx="0" cy="0"/>
          <a:chOff x="0" y="0"/>
          <a:chExt cx="0" cy="0"/>
        </a:xfrm>
      </p:grpSpPr>
      <p:sp>
        <p:nvSpPr>
          <p:cNvPr id="94" name="Google Shape;94;p31"/>
          <p:cNvSpPr txBox="1">
            <a:spLocks noGrp="1"/>
          </p:cNvSpPr>
          <p:nvPr>
            <p:ph type="body" idx="1"/>
          </p:nvPr>
        </p:nvSpPr>
        <p:spPr>
          <a:xfrm>
            <a:off x="830263" y="1819275"/>
            <a:ext cx="10520362" cy="4332288"/>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5" name="Google Shape;95;p31"/>
          <p:cNvCxnSpPr/>
          <p:nvPr/>
        </p:nvCxnSpPr>
        <p:spPr>
          <a:xfrm>
            <a:off x="911511" y="1456556"/>
            <a:ext cx="10290815" cy="0"/>
          </a:xfrm>
          <a:prstGeom prst="straightConnector1">
            <a:avLst/>
          </a:prstGeom>
          <a:noFill/>
          <a:ln w="12700" cap="flat" cmpd="sng">
            <a:solidFill>
              <a:srgbClr val="28B2BB"/>
            </a:solidFill>
            <a:prstDash val="solid"/>
            <a:miter lim="800000"/>
            <a:headEnd type="none" w="sm" len="sm"/>
            <a:tailEnd type="none" w="sm" len="sm"/>
          </a:ln>
        </p:spPr>
      </p:cxnSp>
      <p:sp>
        <p:nvSpPr>
          <p:cNvPr id="96" name="Google Shape;96;p31"/>
          <p:cNvSpPr txBox="1">
            <a:spLocks noGrp="1"/>
          </p:cNvSpPr>
          <p:nvPr>
            <p:ph type="title"/>
          </p:nvPr>
        </p:nvSpPr>
        <p:spPr>
          <a:xfrm>
            <a:off x="829952" y="681037"/>
            <a:ext cx="10372374"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sz="4000" b="1">
                <a:solidFill>
                  <a:srgbClr val="1E154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7" name="Google Shape;97;p31" descr="Shape, circle&#10;&#10;Description automatically generated"/>
          <p:cNvPicPr preferRelativeResize="0"/>
          <p:nvPr/>
        </p:nvPicPr>
        <p:blipFill rotWithShape="1">
          <a:blip r:embed="rId2">
            <a:alphaModFix/>
          </a:blip>
          <a:srcRect/>
          <a:stretch/>
        </p:blipFill>
        <p:spPr>
          <a:xfrm>
            <a:off x="10170151" y="0"/>
            <a:ext cx="2018047" cy="200183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_Blank Slide, with corner no footer">
  <p:cSld name="3_Blank Slide, with corner no footer">
    <p:bg>
      <p:bgPr>
        <a:solidFill>
          <a:srgbClr val="FFFFFF"/>
        </a:solidFill>
        <a:effectLst/>
      </p:bgPr>
    </p:bg>
    <p:spTree>
      <p:nvGrpSpPr>
        <p:cNvPr id="1" name="Shape 98"/>
        <p:cNvGrpSpPr/>
        <p:nvPr/>
      </p:nvGrpSpPr>
      <p:grpSpPr>
        <a:xfrm>
          <a:off x="0" y="0"/>
          <a:ext cx="0" cy="0"/>
          <a:chOff x="0" y="0"/>
          <a:chExt cx="0" cy="0"/>
        </a:xfrm>
      </p:grpSpPr>
      <p:sp>
        <p:nvSpPr>
          <p:cNvPr id="99" name="Google Shape;99;p35"/>
          <p:cNvSpPr txBox="1"/>
          <p:nvPr/>
        </p:nvSpPr>
        <p:spPr>
          <a:xfrm>
            <a:off x="828989" y="2235462"/>
            <a:ext cx="9144000" cy="1655762"/>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lt1"/>
              </a:buClr>
              <a:buSzPts val="1600"/>
              <a:buFont typeface="Arial"/>
              <a:buNone/>
            </a:pPr>
            <a:endParaRPr sz="1600" b="0" i="0" u="none" strike="noStrike" cap="none">
              <a:solidFill>
                <a:srgbClr val="1E1545"/>
              </a:solidFill>
              <a:latin typeface="Arial"/>
              <a:ea typeface="Arial"/>
              <a:cs typeface="Arial"/>
              <a:sym typeface="Arial"/>
            </a:endParaRPr>
          </a:p>
        </p:txBody>
      </p:sp>
      <p:sp>
        <p:nvSpPr>
          <p:cNvPr id="100" name="Google Shape;100;p35"/>
          <p:cNvSpPr txBox="1">
            <a:spLocks noGrp="1"/>
          </p:cNvSpPr>
          <p:nvPr>
            <p:ph type="title"/>
          </p:nvPr>
        </p:nvSpPr>
        <p:spPr>
          <a:xfrm>
            <a:off x="829952" y="681037"/>
            <a:ext cx="10336812"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5"/>
          <p:cNvSpPr txBox="1">
            <a:spLocks noGrp="1"/>
          </p:cNvSpPr>
          <p:nvPr>
            <p:ph type="body" idx="1"/>
          </p:nvPr>
        </p:nvSpPr>
        <p:spPr>
          <a:xfrm>
            <a:off x="830262" y="1670051"/>
            <a:ext cx="10261808" cy="437294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5"/>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1E1545"/>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pic>
        <p:nvPicPr>
          <p:cNvPr id="103" name="Google Shape;103;p35" descr="Shape, circle&#10;&#10;Description automatically generated"/>
          <p:cNvPicPr preferRelativeResize="0"/>
          <p:nvPr/>
        </p:nvPicPr>
        <p:blipFill rotWithShape="1">
          <a:blip r:embed="rId2">
            <a:alphaModFix/>
          </a:blip>
          <a:srcRect/>
          <a:stretch/>
        </p:blipFill>
        <p:spPr>
          <a:xfrm>
            <a:off x="10170151" y="0"/>
            <a:ext cx="2018047" cy="200183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grey background">
  <p:cSld name="Title Slide grey background">
    <p:bg>
      <p:bgPr>
        <a:solidFill>
          <a:schemeClr val="lt1"/>
        </a:solidFill>
        <a:effectLst/>
      </p:bgPr>
    </p:bg>
    <p:spTree>
      <p:nvGrpSpPr>
        <p:cNvPr id="1" name="Shape 104"/>
        <p:cNvGrpSpPr/>
        <p:nvPr/>
      </p:nvGrpSpPr>
      <p:grpSpPr>
        <a:xfrm>
          <a:off x="0" y="0"/>
          <a:ext cx="0" cy="0"/>
          <a:chOff x="0" y="0"/>
          <a:chExt cx="0" cy="0"/>
        </a:xfrm>
      </p:grpSpPr>
      <p:sp>
        <p:nvSpPr>
          <p:cNvPr id="105" name="Google Shape;105;p37"/>
          <p:cNvSpPr/>
          <p:nvPr/>
        </p:nvSpPr>
        <p:spPr>
          <a:xfrm>
            <a:off x="0" y="0"/>
            <a:ext cx="12211877"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 name="Google Shape;106;p37"/>
          <p:cNvSpPr txBox="1"/>
          <p:nvPr/>
        </p:nvSpPr>
        <p:spPr>
          <a:xfrm>
            <a:off x="10882249" y="6356348"/>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rgbClr val="1E1545"/>
              </a:solidFill>
              <a:latin typeface="Arial"/>
              <a:ea typeface="Arial"/>
              <a:cs typeface="Arial"/>
              <a:sym typeface="Arial"/>
            </a:endParaRPr>
          </a:p>
        </p:txBody>
      </p:sp>
      <p:sp>
        <p:nvSpPr>
          <p:cNvPr id="107" name="Google Shape;107;p37"/>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sp>
        <p:nvSpPr>
          <p:cNvPr id="108" name="Google Shape;108;p37"/>
          <p:cNvSpPr txBox="1">
            <a:spLocks noGrp="1"/>
          </p:cNvSpPr>
          <p:nvPr>
            <p:ph type="title"/>
          </p:nvPr>
        </p:nvSpPr>
        <p:spPr>
          <a:xfrm>
            <a:off x="927652" y="168304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000"/>
              <a:buFont typeface="Arial"/>
              <a:buNone/>
              <a:defRPr sz="5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7"/>
          <p:cNvSpPr txBox="1">
            <a:spLocks noGrp="1"/>
          </p:cNvSpPr>
          <p:nvPr>
            <p:ph type="body" idx="1"/>
          </p:nvPr>
        </p:nvSpPr>
        <p:spPr>
          <a:xfrm>
            <a:off x="927652" y="3429000"/>
            <a:ext cx="10515600" cy="210661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2000"/>
              <a:buFont typeface="Arial"/>
              <a:buNone/>
              <a:defRPr sz="2000"/>
            </a:lvl1pPr>
            <a:lvl2pPr marL="914400" lvl="1" indent="-228600" algn="l">
              <a:lnSpc>
                <a:spcPct val="120000"/>
              </a:lnSpc>
              <a:spcBef>
                <a:spcPts val="500"/>
              </a:spcBef>
              <a:spcAft>
                <a:spcPts val="0"/>
              </a:spcAft>
              <a:buClr>
                <a:schemeClr val="dk1"/>
              </a:buClr>
              <a:buSzPts val="2000"/>
              <a:buFont typeface="Arial"/>
              <a:buNone/>
              <a:defRPr sz="2000"/>
            </a:lvl2pPr>
            <a:lvl3pPr marL="1371600" lvl="2" indent="-228600" algn="l">
              <a:lnSpc>
                <a:spcPct val="120000"/>
              </a:lnSpc>
              <a:spcBef>
                <a:spcPts val="500"/>
              </a:spcBef>
              <a:spcAft>
                <a:spcPts val="0"/>
              </a:spcAft>
              <a:buClr>
                <a:schemeClr val="dk1"/>
              </a:buClr>
              <a:buSzPts val="2000"/>
              <a:buFont typeface="Arial"/>
              <a:buNone/>
              <a:defRPr sz="2000"/>
            </a:lvl3pPr>
            <a:lvl4pPr marL="1828800" lvl="3" indent="-228600" algn="l">
              <a:lnSpc>
                <a:spcPct val="120000"/>
              </a:lnSpc>
              <a:spcBef>
                <a:spcPts val="500"/>
              </a:spcBef>
              <a:spcAft>
                <a:spcPts val="0"/>
              </a:spcAft>
              <a:buClr>
                <a:schemeClr val="dk1"/>
              </a:buClr>
              <a:buSzPts val="2000"/>
              <a:buFont typeface="Arial"/>
              <a:buNone/>
              <a:defRPr sz="2000"/>
            </a:lvl4pPr>
            <a:lvl5pPr marL="2286000" lvl="4" indent="-228600" algn="l">
              <a:lnSpc>
                <a:spcPct val="120000"/>
              </a:lnSpc>
              <a:spcBef>
                <a:spcPts val="500"/>
              </a:spcBef>
              <a:spcAft>
                <a:spcPts val="0"/>
              </a:spcAft>
              <a:buClr>
                <a:schemeClr val="dk1"/>
              </a:buClr>
              <a:buSzPts val="2000"/>
              <a:buFont typeface="Arial"/>
              <a:buNone/>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7"/>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1" name="Google Shape;111;p37"/>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pic>
        <p:nvPicPr>
          <p:cNvPr id="112" name="Google Shape;112;p37" descr="Shape, circle&#10;&#10;Description automatically generated"/>
          <p:cNvPicPr preferRelativeResize="0"/>
          <p:nvPr/>
        </p:nvPicPr>
        <p:blipFill rotWithShape="1">
          <a:blip r:embed="rId2">
            <a:alphaModFix/>
          </a:blip>
          <a:srcRect/>
          <a:stretch/>
        </p:blipFill>
        <p:spPr>
          <a:xfrm>
            <a:off x="10193830" y="0"/>
            <a:ext cx="2018047" cy="2001838"/>
          </a:xfrm>
          <a:prstGeom prst="rect">
            <a:avLst/>
          </a:prstGeom>
          <a:noFill/>
          <a:ln>
            <a:noFill/>
          </a:ln>
        </p:spPr>
      </p:pic>
      <p:pic>
        <p:nvPicPr>
          <p:cNvPr id="113" name="Google Shape;113;p37" descr="Icon&#10;&#10;Description automatically generated"/>
          <p:cNvPicPr preferRelativeResize="0"/>
          <p:nvPr/>
        </p:nvPicPr>
        <p:blipFill rotWithShape="1">
          <a:blip r:embed="rId3">
            <a:alphaModFix/>
          </a:blip>
          <a:srcRect/>
          <a:stretch/>
        </p:blipFill>
        <p:spPr>
          <a:xfrm>
            <a:off x="318712" y="6314747"/>
            <a:ext cx="430036" cy="430036"/>
          </a:xfrm>
          <a:prstGeom prst="rect">
            <a:avLst/>
          </a:prstGeom>
          <a:noFill/>
          <a:ln>
            <a:noFill/>
          </a:ln>
        </p:spPr>
      </p:pic>
      <p:pic>
        <p:nvPicPr>
          <p:cNvPr id="114" name="Google Shape;114;p37" descr="Australian Government Department of Health, Disability and Ageing"/>
          <p:cNvPicPr preferRelativeResize="0"/>
          <p:nvPr/>
        </p:nvPicPr>
        <p:blipFill rotWithShape="1">
          <a:blip r:embed="rId4">
            <a:alphaModFix/>
          </a:blip>
          <a:srcRect/>
          <a:stretch/>
        </p:blipFill>
        <p:spPr>
          <a:xfrm>
            <a:off x="0" y="0"/>
            <a:ext cx="4357801" cy="9684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gray background">
  <p:cSld name="Section header- gray background">
    <p:bg>
      <p:bgPr>
        <a:solidFill>
          <a:schemeClr val="lt1"/>
        </a:solidFill>
        <a:effectLst/>
      </p:bgPr>
    </p:bg>
    <p:spTree>
      <p:nvGrpSpPr>
        <p:cNvPr id="1" name="Shape 115"/>
        <p:cNvGrpSpPr/>
        <p:nvPr/>
      </p:nvGrpSpPr>
      <p:grpSpPr>
        <a:xfrm>
          <a:off x="0" y="0"/>
          <a:ext cx="0" cy="0"/>
          <a:chOff x="0" y="0"/>
          <a:chExt cx="0" cy="0"/>
        </a:xfrm>
      </p:grpSpPr>
      <p:sp>
        <p:nvSpPr>
          <p:cNvPr id="116" name="Google Shape;116;p38"/>
          <p:cNvSpPr/>
          <p:nvPr/>
        </p:nvSpPr>
        <p:spPr>
          <a:xfrm>
            <a:off x="-221" y="16934"/>
            <a:ext cx="12192221"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 name="Google Shape;117;p38"/>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sp>
        <p:nvSpPr>
          <p:cNvPr id="118" name="Google Shape;118;p38"/>
          <p:cNvSpPr txBox="1">
            <a:spLocks noGrp="1"/>
          </p:cNvSpPr>
          <p:nvPr>
            <p:ph type="body" idx="1"/>
          </p:nvPr>
        </p:nvSpPr>
        <p:spPr>
          <a:xfrm>
            <a:off x="1025525" y="3009900"/>
            <a:ext cx="10502900" cy="1491663"/>
          </a:xfrm>
          <a:prstGeom prst="rect">
            <a:avLst/>
          </a:prstGeom>
          <a:noFill/>
          <a:ln>
            <a:noFill/>
          </a:ln>
        </p:spPr>
        <p:txBody>
          <a:bodyPr spcFirstLastPara="1" wrap="square" lIns="91425" tIns="45700" rIns="91425" bIns="45700" anchor="t" anchorCtr="0">
            <a:normAutofit/>
          </a:bodyPr>
          <a:lstStyle>
            <a:lvl1pPr marL="457200" marR="0" lvl="0" indent="-355600" algn="l">
              <a:lnSpc>
                <a:spcPct val="120000"/>
              </a:lnSpc>
              <a:spcBef>
                <a:spcPts val="1000"/>
              </a:spcBef>
              <a:spcAft>
                <a:spcPts val="0"/>
              </a:spcAft>
              <a:buClr>
                <a:srgbClr val="28B2BB"/>
              </a:buClr>
              <a:buSzPts val="2000"/>
              <a:buFont typeface="Arial"/>
              <a:buChar char="•"/>
              <a:defRPr sz="20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8"/>
          <p:cNvSpPr txBox="1">
            <a:spLocks noGrp="1"/>
          </p:cNvSpPr>
          <p:nvPr>
            <p:ph type="title"/>
          </p:nvPr>
        </p:nvSpPr>
        <p:spPr>
          <a:xfrm>
            <a:off x="1012825" y="149463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000"/>
              <a:buFont typeface="Arial"/>
              <a:buNone/>
              <a:defRPr sz="5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8"/>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121" name="Google Shape;121;p38"/>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22" name="Google Shape;122;p38" descr="Shape, circle&#10;&#10;Description automatically generated"/>
          <p:cNvPicPr preferRelativeResize="0"/>
          <p:nvPr/>
        </p:nvPicPr>
        <p:blipFill rotWithShape="1">
          <a:blip r:embed="rId2">
            <a:alphaModFix/>
          </a:blip>
          <a:srcRect/>
          <a:stretch/>
        </p:blipFill>
        <p:spPr>
          <a:xfrm>
            <a:off x="10177204" y="0"/>
            <a:ext cx="2018047" cy="2001838"/>
          </a:xfrm>
          <a:prstGeom prst="rect">
            <a:avLst/>
          </a:prstGeom>
          <a:noFill/>
          <a:ln>
            <a:noFill/>
          </a:ln>
        </p:spPr>
      </p:pic>
      <p:pic>
        <p:nvPicPr>
          <p:cNvPr id="123" name="Google Shape;123;p38" descr="Icon&#10;&#10;Description automatically generated"/>
          <p:cNvPicPr preferRelativeResize="0"/>
          <p:nvPr/>
        </p:nvPicPr>
        <p:blipFill rotWithShape="1">
          <a:blip r:embed="rId3">
            <a:alphaModFix/>
          </a:blip>
          <a:srcRect/>
          <a:stretch/>
        </p:blipFill>
        <p:spPr>
          <a:xfrm>
            <a:off x="318712" y="6314747"/>
            <a:ext cx="430036" cy="430036"/>
          </a:xfrm>
          <a:prstGeom prst="rect">
            <a:avLst/>
          </a:prstGeom>
          <a:noFill/>
          <a:ln>
            <a:noFill/>
          </a:ln>
        </p:spPr>
      </p:pic>
      <p:pic>
        <p:nvPicPr>
          <p:cNvPr id="124" name="Google Shape;124;p38" descr="Australian Government Department of Health, Disability and Ageing"/>
          <p:cNvPicPr preferRelativeResize="0"/>
          <p:nvPr/>
        </p:nvPicPr>
        <p:blipFill rotWithShape="1">
          <a:blip r:embed="rId4">
            <a:alphaModFix/>
          </a:blip>
          <a:srcRect/>
          <a:stretch/>
        </p:blipFill>
        <p:spPr>
          <a:xfrm>
            <a:off x="0" y="0"/>
            <a:ext cx="4357801" cy="968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logo-no footer">
  <p:cSld name="Content-logo-no footer">
    <p:bg>
      <p:bgPr>
        <a:solidFill>
          <a:schemeClr val="lt1"/>
        </a:solidFill>
        <a:effectLst/>
      </p:bgPr>
    </p:bg>
    <p:spTree>
      <p:nvGrpSpPr>
        <p:cNvPr id="1" name="Shape 125"/>
        <p:cNvGrpSpPr/>
        <p:nvPr/>
      </p:nvGrpSpPr>
      <p:grpSpPr>
        <a:xfrm>
          <a:off x="0" y="0"/>
          <a:ext cx="0" cy="0"/>
          <a:chOff x="0" y="0"/>
          <a:chExt cx="0" cy="0"/>
        </a:xfrm>
      </p:grpSpPr>
      <p:sp>
        <p:nvSpPr>
          <p:cNvPr id="126" name="Google Shape;126;p39"/>
          <p:cNvSpPr txBox="1">
            <a:spLocks noGrp="1"/>
          </p:cNvSpPr>
          <p:nvPr>
            <p:ph type="body" idx="1"/>
          </p:nvPr>
        </p:nvSpPr>
        <p:spPr>
          <a:xfrm>
            <a:off x="1025525" y="3009900"/>
            <a:ext cx="7891463" cy="1491663"/>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Font typeface="Arial"/>
              <a:buChar char="•"/>
              <a:defRPr sz="20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39"/>
          <p:cNvSpPr txBox="1">
            <a:spLocks noGrp="1"/>
          </p:cNvSpPr>
          <p:nvPr>
            <p:ph type="title"/>
          </p:nvPr>
        </p:nvSpPr>
        <p:spPr>
          <a:xfrm>
            <a:off x="1012825" y="149463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000"/>
              <a:buFont typeface="Arial"/>
              <a:buNone/>
              <a:defRPr sz="5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9"/>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129" name="Google Shape;129;p39"/>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30" name="Google Shape;130;p39" descr="Shape, circle&#10;&#10;Description automatically generated"/>
          <p:cNvPicPr preferRelativeResize="0"/>
          <p:nvPr/>
        </p:nvPicPr>
        <p:blipFill rotWithShape="1">
          <a:blip r:embed="rId2">
            <a:alphaModFix/>
          </a:blip>
          <a:srcRect/>
          <a:stretch/>
        </p:blipFill>
        <p:spPr>
          <a:xfrm>
            <a:off x="10185517" y="0"/>
            <a:ext cx="2018047" cy="2001838"/>
          </a:xfrm>
          <a:prstGeom prst="rect">
            <a:avLst/>
          </a:prstGeom>
          <a:noFill/>
          <a:ln>
            <a:noFill/>
          </a:ln>
        </p:spPr>
      </p:pic>
      <p:pic>
        <p:nvPicPr>
          <p:cNvPr id="131" name="Google Shape;131;p39" descr="Australian Government Department of Health, Disability and Ageing"/>
          <p:cNvPicPr preferRelativeResize="0"/>
          <p:nvPr/>
        </p:nvPicPr>
        <p:blipFill rotWithShape="1">
          <a:blip r:embed="rId3">
            <a:alphaModFix/>
          </a:blip>
          <a:srcRect/>
          <a:stretch/>
        </p:blipFill>
        <p:spPr>
          <a:xfrm>
            <a:off x="0" y="0"/>
            <a:ext cx="4357801" cy="968400"/>
          </a:xfrm>
          <a:prstGeom prst="rect">
            <a:avLst/>
          </a:prstGeom>
          <a:noFill/>
          <a:ln>
            <a:noFill/>
          </a:ln>
        </p:spPr>
      </p:pic>
      <p:sp>
        <p:nvSpPr>
          <p:cNvPr id="132" name="Google Shape;132;p39"/>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pic>
        <p:nvPicPr>
          <p:cNvPr id="133" name="Google Shape;133;p39" descr="Icon&#10;&#10;Description automatically generated"/>
          <p:cNvPicPr preferRelativeResize="0"/>
          <p:nvPr/>
        </p:nvPicPr>
        <p:blipFill rotWithShape="1">
          <a:blip r:embed="rId4">
            <a:alphaModFix/>
          </a:blip>
          <a:srcRect/>
          <a:stretch/>
        </p:blipFill>
        <p:spPr>
          <a:xfrm>
            <a:off x="318712" y="6314747"/>
            <a:ext cx="430036" cy="43003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Content slide no footer">
  <p:cSld name="1_Content slide no footer">
    <p:spTree>
      <p:nvGrpSpPr>
        <p:cNvPr id="1" name="Shape 134"/>
        <p:cNvGrpSpPr/>
        <p:nvPr/>
      </p:nvGrpSpPr>
      <p:grpSpPr>
        <a:xfrm>
          <a:off x="0" y="0"/>
          <a:ext cx="0" cy="0"/>
          <a:chOff x="0" y="0"/>
          <a:chExt cx="0" cy="0"/>
        </a:xfrm>
      </p:grpSpPr>
      <p:sp>
        <p:nvSpPr>
          <p:cNvPr id="135" name="Google Shape;135;p40"/>
          <p:cNvSpPr txBox="1">
            <a:spLocks noGrp="1"/>
          </p:cNvSpPr>
          <p:nvPr>
            <p:ph type="body" idx="1"/>
          </p:nvPr>
        </p:nvSpPr>
        <p:spPr>
          <a:xfrm>
            <a:off x="1025525" y="3009900"/>
            <a:ext cx="7891463" cy="1491663"/>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Font typeface="Arial"/>
              <a:buChar char="•"/>
              <a:defRPr sz="20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0"/>
          <p:cNvSpPr txBox="1">
            <a:spLocks noGrp="1"/>
          </p:cNvSpPr>
          <p:nvPr>
            <p:ph type="title"/>
          </p:nvPr>
        </p:nvSpPr>
        <p:spPr>
          <a:xfrm>
            <a:off x="1012825" y="149463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000"/>
              <a:buFont typeface="Arial"/>
              <a:buNone/>
              <a:defRPr sz="5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40"/>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38" name="Google Shape;138;p40"/>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39" name="Google Shape;139;p40" descr="Shape, circle&#10;&#10;Description automatically generated"/>
          <p:cNvPicPr preferRelativeResize="0"/>
          <p:nvPr/>
        </p:nvPicPr>
        <p:blipFill rotWithShape="1">
          <a:blip r:embed="rId2">
            <a:alphaModFix/>
          </a:blip>
          <a:srcRect/>
          <a:stretch/>
        </p:blipFill>
        <p:spPr>
          <a:xfrm>
            <a:off x="10170151" y="0"/>
            <a:ext cx="2018047" cy="2001838"/>
          </a:xfrm>
          <a:prstGeom prst="rect">
            <a:avLst/>
          </a:prstGeom>
          <a:noFill/>
          <a:ln>
            <a:noFill/>
          </a:ln>
        </p:spPr>
      </p:pic>
      <p:pic>
        <p:nvPicPr>
          <p:cNvPr id="140" name="Google Shape;140;p40" descr="Australian Government Department of Health, Disability and Ageing"/>
          <p:cNvPicPr preferRelativeResize="0"/>
          <p:nvPr/>
        </p:nvPicPr>
        <p:blipFill rotWithShape="1">
          <a:blip r:embed="rId3">
            <a:alphaModFix/>
          </a:blip>
          <a:srcRect/>
          <a:stretch/>
        </p:blipFill>
        <p:spPr>
          <a:xfrm>
            <a:off x="0" y="0"/>
            <a:ext cx="4357801" cy="968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Blank Slide, with corner no footer">
  <p:cSld name="1_Blank Slide, with corner no footer">
    <p:bg>
      <p:bgPr>
        <a:solidFill>
          <a:schemeClr val="lt1"/>
        </a:solidFill>
        <a:effectLst/>
      </p:bgPr>
    </p:bg>
    <p:spTree>
      <p:nvGrpSpPr>
        <p:cNvPr id="1" name="Shape 141"/>
        <p:cNvGrpSpPr/>
        <p:nvPr/>
      </p:nvGrpSpPr>
      <p:grpSpPr>
        <a:xfrm>
          <a:off x="0" y="0"/>
          <a:ext cx="0" cy="0"/>
          <a:chOff x="0" y="0"/>
          <a:chExt cx="0" cy="0"/>
        </a:xfrm>
      </p:grpSpPr>
      <p:sp>
        <p:nvSpPr>
          <p:cNvPr id="142" name="Google Shape;142;p41"/>
          <p:cNvSpPr txBox="1"/>
          <p:nvPr/>
        </p:nvSpPr>
        <p:spPr>
          <a:xfrm>
            <a:off x="828989" y="2235462"/>
            <a:ext cx="9144000" cy="1655762"/>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lt1"/>
              </a:buClr>
              <a:buSzPts val="1600"/>
              <a:buFont typeface="Arial"/>
              <a:buNone/>
            </a:pPr>
            <a:endParaRPr sz="1600" b="0" i="0" u="none" strike="noStrike" cap="none">
              <a:solidFill>
                <a:srgbClr val="1E1545"/>
              </a:solidFill>
              <a:latin typeface="Arial"/>
              <a:ea typeface="Arial"/>
              <a:cs typeface="Arial"/>
              <a:sym typeface="Arial"/>
            </a:endParaRPr>
          </a:p>
        </p:txBody>
      </p:sp>
      <p:sp>
        <p:nvSpPr>
          <p:cNvPr id="143" name="Google Shape;143;p41"/>
          <p:cNvSpPr txBox="1">
            <a:spLocks noGrp="1"/>
          </p:cNvSpPr>
          <p:nvPr>
            <p:ph type="title"/>
          </p:nvPr>
        </p:nvSpPr>
        <p:spPr>
          <a:xfrm>
            <a:off x="829952" y="681037"/>
            <a:ext cx="10336812"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41"/>
          <p:cNvSpPr txBox="1">
            <a:spLocks noGrp="1"/>
          </p:cNvSpPr>
          <p:nvPr>
            <p:ph type="body" idx="1"/>
          </p:nvPr>
        </p:nvSpPr>
        <p:spPr>
          <a:xfrm>
            <a:off x="830262" y="1670051"/>
            <a:ext cx="10261808" cy="437294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41"/>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146" name="Google Shape;146;p41"/>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47" name="Google Shape;147;p41" descr="Shape, circle&#10;&#10;Description automatically generated"/>
          <p:cNvPicPr preferRelativeResize="0"/>
          <p:nvPr/>
        </p:nvPicPr>
        <p:blipFill rotWithShape="1">
          <a:blip r:embed="rId2">
            <a:alphaModFix/>
          </a:blip>
          <a:srcRect/>
          <a:stretch/>
        </p:blipFill>
        <p:spPr>
          <a:xfrm>
            <a:off x="10170151" y="0"/>
            <a:ext cx="2018047" cy="2001838"/>
          </a:xfrm>
          <a:prstGeom prst="rect">
            <a:avLst/>
          </a:prstGeom>
          <a:noFill/>
          <a:ln>
            <a:noFill/>
          </a:ln>
        </p:spPr>
      </p:pic>
      <p:sp>
        <p:nvSpPr>
          <p:cNvPr id="148" name="Google Shape;148;p41"/>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pic>
        <p:nvPicPr>
          <p:cNvPr id="149" name="Google Shape;149;p41" descr="Icon&#10;&#10;Description automatically generated"/>
          <p:cNvPicPr preferRelativeResize="0"/>
          <p:nvPr/>
        </p:nvPicPr>
        <p:blipFill rotWithShape="1">
          <a:blip r:embed="rId3">
            <a:alphaModFix/>
          </a:blip>
          <a:srcRect/>
          <a:stretch/>
        </p:blipFill>
        <p:spPr>
          <a:xfrm>
            <a:off x="318712" y="6314747"/>
            <a:ext cx="430036" cy="43003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underline with text with footer">
  <p:cSld name="Content underline with text with footer">
    <p:bg>
      <p:bgPr>
        <a:solidFill>
          <a:srgbClr val="FFFFFF"/>
        </a:solidFill>
        <a:effectLst/>
      </p:bgPr>
    </p:bg>
    <p:spTree>
      <p:nvGrpSpPr>
        <p:cNvPr id="1" name="Shape 150"/>
        <p:cNvGrpSpPr/>
        <p:nvPr/>
      </p:nvGrpSpPr>
      <p:grpSpPr>
        <a:xfrm>
          <a:off x="0" y="0"/>
          <a:ext cx="0" cy="0"/>
          <a:chOff x="0" y="0"/>
          <a:chExt cx="0" cy="0"/>
        </a:xfrm>
      </p:grpSpPr>
      <p:sp>
        <p:nvSpPr>
          <p:cNvPr id="151" name="Google Shape;151;p43"/>
          <p:cNvSpPr txBox="1">
            <a:spLocks noGrp="1"/>
          </p:cNvSpPr>
          <p:nvPr>
            <p:ph type="title"/>
          </p:nvPr>
        </p:nvSpPr>
        <p:spPr>
          <a:xfrm>
            <a:off x="829951" y="681037"/>
            <a:ext cx="10290815"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52" name="Google Shape;152;p43"/>
          <p:cNvCxnSpPr/>
          <p:nvPr/>
        </p:nvCxnSpPr>
        <p:spPr>
          <a:xfrm>
            <a:off x="911511" y="1456556"/>
            <a:ext cx="10290815" cy="0"/>
          </a:xfrm>
          <a:prstGeom prst="straightConnector1">
            <a:avLst/>
          </a:prstGeom>
          <a:noFill/>
          <a:ln w="12700" cap="flat" cmpd="sng">
            <a:solidFill>
              <a:srgbClr val="28B2BB"/>
            </a:solidFill>
            <a:prstDash val="solid"/>
            <a:miter lim="800000"/>
            <a:headEnd type="none" w="sm" len="sm"/>
            <a:tailEnd type="none" w="sm" len="sm"/>
          </a:ln>
        </p:spPr>
      </p:cxnSp>
      <p:sp>
        <p:nvSpPr>
          <p:cNvPr id="153" name="Google Shape;153;p43"/>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sp>
        <p:nvSpPr>
          <p:cNvPr id="154" name="Google Shape;154;p43"/>
          <p:cNvSpPr txBox="1">
            <a:spLocks noGrp="1"/>
          </p:cNvSpPr>
          <p:nvPr>
            <p:ph type="body" idx="1"/>
          </p:nvPr>
        </p:nvSpPr>
        <p:spPr>
          <a:xfrm>
            <a:off x="830263" y="1819275"/>
            <a:ext cx="10520362" cy="4332288"/>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43"/>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156" name="Google Shape;156;p43"/>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57" name="Google Shape;157;p43" descr="Icon&#10;&#10;Description automatically generated"/>
          <p:cNvPicPr preferRelativeResize="0"/>
          <p:nvPr/>
        </p:nvPicPr>
        <p:blipFill rotWithShape="1">
          <a:blip r:embed="rId2">
            <a:alphaModFix/>
          </a:blip>
          <a:srcRect/>
          <a:stretch/>
        </p:blipFill>
        <p:spPr>
          <a:xfrm>
            <a:off x="318712" y="6314747"/>
            <a:ext cx="430036" cy="43003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Underline with quote with footer">
  <p:cSld name="Underline with quote with footer">
    <p:bg>
      <p:bgPr>
        <a:solidFill>
          <a:srgbClr val="FFFFFF"/>
        </a:solidFill>
        <a:effectLst/>
      </p:bgPr>
    </p:bg>
    <p:spTree>
      <p:nvGrpSpPr>
        <p:cNvPr id="1" name="Shape 158"/>
        <p:cNvGrpSpPr/>
        <p:nvPr/>
      </p:nvGrpSpPr>
      <p:grpSpPr>
        <a:xfrm>
          <a:off x="0" y="0"/>
          <a:ext cx="0" cy="0"/>
          <a:chOff x="0" y="0"/>
          <a:chExt cx="0" cy="0"/>
        </a:xfrm>
      </p:grpSpPr>
      <p:sp>
        <p:nvSpPr>
          <p:cNvPr id="159" name="Google Shape;159;p44"/>
          <p:cNvSpPr txBox="1">
            <a:spLocks noGrp="1"/>
          </p:cNvSpPr>
          <p:nvPr>
            <p:ph type="title"/>
          </p:nvPr>
        </p:nvSpPr>
        <p:spPr>
          <a:xfrm>
            <a:off x="829951" y="681037"/>
            <a:ext cx="10531785"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0" name="Google Shape;160;p44"/>
          <p:cNvCxnSpPr/>
          <p:nvPr/>
        </p:nvCxnSpPr>
        <p:spPr>
          <a:xfrm>
            <a:off x="911511" y="1456556"/>
            <a:ext cx="10290815" cy="0"/>
          </a:xfrm>
          <a:prstGeom prst="straightConnector1">
            <a:avLst/>
          </a:prstGeom>
          <a:noFill/>
          <a:ln w="12700" cap="flat" cmpd="sng">
            <a:solidFill>
              <a:srgbClr val="28B2BB"/>
            </a:solidFill>
            <a:prstDash val="solid"/>
            <a:miter lim="800000"/>
            <a:headEnd type="none" w="sm" len="sm"/>
            <a:tailEnd type="none" w="sm" len="sm"/>
          </a:ln>
        </p:spPr>
      </p:cxnSp>
      <p:sp>
        <p:nvSpPr>
          <p:cNvPr id="161" name="Google Shape;161;p44"/>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sp>
        <p:nvSpPr>
          <p:cNvPr id="162" name="Google Shape;162;p44"/>
          <p:cNvSpPr txBox="1">
            <a:spLocks noGrp="1"/>
          </p:cNvSpPr>
          <p:nvPr>
            <p:ph type="body" idx="1"/>
          </p:nvPr>
        </p:nvSpPr>
        <p:spPr>
          <a:xfrm>
            <a:off x="7119398" y="2772645"/>
            <a:ext cx="4242339" cy="195463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000"/>
              <a:buNone/>
              <a:defRPr sz="2000" b="1"/>
            </a:lvl1pPr>
            <a:lvl2pPr marL="914400" lvl="1" indent="-228600" algn="l">
              <a:lnSpc>
                <a:spcPct val="120000"/>
              </a:lnSpc>
              <a:spcBef>
                <a:spcPts val="500"/>
              </a:spcBef>
              <a:spcAft>
                <a:spcPts val="0"/>
              </a:spcAft>
              <a:buClr>
                <a:schemeClr val="dk1"/>
              </a:buClr>
              <a:buSzPts val="2000"/>
              <a:buNone/>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44"/>
          <p:cNvSpPr txBox="1">
            <a:spLocks noGrp="1"/>
          </p:cNvSpPr>
          <p:nvPr>
            <p:ph type="body" idx="2"/>
          </p:nvPr>
        </p:nvSpPr>
        <p:spPr>
          <a:xfrm>
            <a:off x="830262" y="1670051"/>
            <a:ext cx="5734440" cy="437294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600"/>
              <a:buNone/>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44"/>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165" name="Google Shape;165;p44"/>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66" name="Google Shape;166;p44" descr="Icon&#10;&#10;Description automatically generated"/>
          <p:cNvPicPr preferRelativeResize="0"/>
          <p:nvPr/>
        </p:nvPicPr>
        <p:blipFill rotWithShape="1">
          <a:blip r:embed="rId2">
            <a:alphaModFix/>
          </a:blip>
          <a:srcRect/>
          <a:stretch/>
        </p:blipFill>
        <p:spPr>
          <a:xfrm>
            <a:off x="318712" y="6314747"/>
            <a:ext cx="430036" cy="43003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Underline with quote, no footer">
  <p:cSld name="Underline with quote, no footer">
    <p:spTree>
      <p:nvGrpSpPr>
        <p:cNvPr id="1" name="Shape 167"/>
        <p:cNvGrpSpPr/>
        <p:nvPr/>
      </p:nvGrpSpPr>
      <p:grpSpPr>
        <a:xfrm>
          <a:off x="0" y="0"/>
          <a:ext cx="0" cy="0"/>
          <a:chOff x="0" y="0"/>
          <a:chExt cx="0" cy="0"/>
        </a:xfrm>
      </p:grpSpPr>
      <p:sp>
        <p:nvSpPr>
          <p:cNvPr id="168" name="Google Shape;168;p45"/>
          <p:cNvSpPr txBox="1">
            <a:spLocks noGrp="1"/>
          </p:cNvSpPr>
          <p:nvPr>
            <p:ph type="title"/>
          </p:nvPr>
        </p:nvSpPr>
        <p:spPr>
          <a:xfrm>
            <a:off x="829952" y="681037"/>
            <a:ext cx="10372374"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9" name="Google Shape;169;p45"/>
          <p:cNvCxnSpPr/>
          <p:nvPr/>
        </p:nvCxnSpPr>
        <p:spPr>
          <a:xfrm>
            <a:off x="911511" y="1456556"/>
            <a:ext cx="10290815" cy="0"/>
          </a:xfrm>
          <a:prstGeom prst="straightConnector1">
            <a:avLst/>
          </a:prstGeom>
          <a:noFill/>
          <a:ln w="12700" cap="flat" cmpd="sng">
            <a:solidFill>
              <a:srgbClr val="28B2BB"/>
            </a:solidFill>
            <a:prstDash val="solid"/>
            <a:miter lim="800000"/>
            <a:headEnd type="none" w="sm" len="sm"/>
            <a:tailEnd type="none" w="sm" len="sm"/>
          </a:ln>
        </p:spPr>
      </p:cxnSp>
      <p:sp>
        <p:nvSpPr>
          <p:cNvPr id="170" name="Google Shape;170;p45"/>
          <p:cNvSpPr txBox="1">
            <a:spLocks noGrp="1"/>
          </p:cNvSpPr>
          <p:nvPr>
            <p:ph type="body" idx="1"/>
          </p:nvPr>
        </p:nvSpPr>
        <p:spPr>
          <a:xfrm>
            <a:off x="7119398" y="2772645"/>
            <a:ext cx="4242339" cy="195463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000"/>
              <a:buNone/>
              <a:defRPr sz="2000" b="1"/>
            </a:lvl1pPr>
            <a:lvl2pPr marL="914400" lvl="1" indent="-228600" algn="l">
              <a:lnSpc>
                <a:spcPct val="120000"/>
              </a:lnSpc>
              <a:spcBef>
                <a:spcPts val="500"/>
              </a:spcBef>
              <a:spcAft>
                <a:spcPts val="0"/>
              </a:spcAft>
              <a:buClr>
                <a:schemeClr val="dk1"/>
              </a:buClr>
              <a:buSzPts val="2000"/>
              <a:buNone/>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45"/>
          <p:cNvSpPr txBox="1">
            <a:spLocks noGrp="1"/>
          </p:cNvSpPr>
          <p:nvPr>
            <p:ph type="body" idx="2"/>
          </p:nvPr>
        </p:nvSpPr>
        <p:spPr>
          <a:xfrm>
            <a:off x="830262" y="1670051"/>
            <a:ext cx="5734440" cy="437294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45"/>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173" name="Google Shape;173;p45"/>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grey background">
  <p:cSld name="1_Title Slide grey background">
    <p:spTree>
      <p:nvGrpSpPr>
        <p:cNvPr id="1" name="Shape 32"/>
        <p:cNvGrpSpPr/>
        <p:nvPr/>
      </p:nvGrpSpPr>
      <p:grpSpPr>
        <a:xfrm>
          <a:off x="0" y="0"/>
          <a:ext cx="0" cy="0"/>
          <a:chOff x="0" y="0"/>
          <a:chExt cx="0" cy="0"/>
        </a:xfrm>
      </p:grpSpPr>
      <p:sp>
        <p:nvSpPr>
          <p:cNvPr id="33" name="Google Shape;33;p29"/>
          <p:cNvSpPr/>
          <p:nvPr/>
        </p:nvSpPr>
        <p:spPr>
          <a:xfrm>
            <a:off x="0" y="0"/>
            <a:ext cx="12211877" cy="6858000"/>
          </a:xfrm>
          <a:prstGeom prst="rect">
            <a:avLst/>
          </a:prstGeom>
          <a:solidFill>
            <a:srgbClr val="000000">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 name="Google Shape;34;p29"/>
          <p:cNvSpPr txBox="1"/>
          <p:nvPr/>
        </p:nvSpPr>
        <p:spPr>
          <a:xfrm>
            <a:off x="10882249" y="6356348"/>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Arial"/>
              <a:buNone/>
            </a:pPr>
            <a:endParaRPr sz="1200" b="0" i="0" u="none" strike="noStrike" cap="none">
              <a:solidFill>
                <a:srgbClr val="1E1545"/>
              </a:solidFill>
              <a:latin typeface="Arial"/>
              <a:ea typeface="Arial"/>
              <a:cs typeface="Arial"/>
              <a:sym typeface="Arial"/>
            </a:endParaRPr>
          </a:p>
        </p:txBody>
      </p:sp>
      <p:sp>
        <p:nvSpPr>
          <p:cNvPr id="35" name="Google Shape;35;p29"/>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1545"/>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800" b="0" i="0" u="none" strike="noStrike" cap="none">
              <a:solidFill>
                <a:schemeClr val="dk1"/>
              </a:solidFill>
              <a:latin typeface="Arial"/>
              <a:ea typeface="Arial"/>
              <a:cs typeface="Arial"/>
              <a:sym typeface="Arial"/>
            </a:endParaRPr>
          </a:p>
        </p:txBody>
      </p:sp>
      <p:sp>
        <p:nvSpPr>
          <p:cNvPr id="36" name="Google Shape;36;p29"/>
          <p:cNvSpPr txBox="1">
            <a:spLocks noGrp="1"/>
          </p:cNvSpPr>
          <p:nvPr>
            <p:ph type="title"/>
          </p:nvPr>
        </p:nvSpPr>
        <p:spPr>
          <a:xfrm>
            <a:off x="927652" y="168304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000"/>
              <a:buFont typeface="Arial"/>
              <a:buNone/>
              <a:defRPr sz="5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9"/>
          <p:cNvSpPr txBox="1">
            <a:spLocks noGrp="1"/>
          </p:cNvSpPr>
          <p:nvPr>
            <p:ph type="body" idx="1"/>
          </p:nvPr>
        </p:nvSpPr>
        <p:spPr>
          <a:xfrm>
            <a:off x="927652" y="3429000"/>
            <a:ext cx="10515600" cy="210661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2000"/>
              <a:buFont typeface="Arial"/>
              <a:buNone/>
              <a:defRPr sz="2000"/>
            </a:lvl1pPr>
            <a:lvl2pPr marL="914400" lvl="1" indent="-228600" algn="l">
              <a:lnSpc>
                <a:spcPct val="120000"/>
              </a:lnSpc>
              <a:spcBef>
                <a:spcPts val="500"/>
              </a:spcBef>
              <a:spcAft>
                <a:spcPts val="0"/>
              </a:spcAft>
              <a:buClr>
                <a:schemeClr val="dk1"/>
              </a:buClr>
              <a:buSzPts val="2000"/>
              <a:buFont typeface="Arial"/>
              <a:buNone/>
              <a:defRPr sz="2000"/>
            </a:lvl2pPr>
            <a:lvl3pPr marL="1371600" lvl="2" indent="-228600" algn="l">
              <a:lnSpc>
                <a:spcPct val="120000"/>
              </a:lnSpc>
              <a:spcBef>
                <a:spcPts val="500"/>
              </a:spcBef>
              <a:spcAft>
                <a:spcPts val="0"/>
              </a:spcAft>
              <a:buClr>
                <a:schemeClr val="dk1"/>
              </a:buClr>
              <a:buSzPts val="2000"/>
              <a:buFont typeface="Arial"/>
              <a:buNone/>
              <a:defRPr sz="2000"/>
            </a:lvl3pPr>
            <a:lvl4pPr marL="1828800" lvl="3" indent="-228600" algn="l">
              <a:lnSpc>
                <a:spcPct val="120000"/>
              </a:lnSpc>
              <a:spcBef>
                <a:spcPts val="500"/>
              </a:spcBef>
              <a:spcAft>
                <a:spcPts val="0"/>
              </a:spcAft>
              <a:buClr>
                <a:schemeClr val="dk1"/>
              </a:buClr>
              <a:buSzPts val="2000"/>
              <a:buFont typeface="Arial"/>
              <a:buNone/>
              <a:defRPr sz="2000"/>
            </a:lvl4pPr>
            <a:lvl5pPr marL="2286000" lvl="4" indent="-228600" algn="l">
              <a:lnSpc>
                <a:spcPct val="120000"/>
              </a:lnSpc>
              <a:spcBef>
                <a:spcPts val="500"/>
              </a:spcBef>
              <a:spcAft>
                <a:spcPts val="0"/>
              </a:spcAft>
              <a:buClr>
                <a:schemeClr val="dk1"/>
              </a:buClr>
              <a:buSzPts val="2000"/>
              <a:buFont typeface="Arial"/>
              <a:buNone/>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9"/>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1E1545"/>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pic>
        <p:nvPicPr>
          <p:cNvPr id="39" name="Google Shape;39;p29" descr="Shape, circle&#10;&#10;Description automatically generated"/>
          <p:cNvPicPr preferRelativeResize="0"/>
          <p:nvPr/>
        </p:nvPicPr>
        <p:blipFill rotWithShape="1">
          <a:blip r:embed="rId2">
            <a:alphaModFix/>
          </a:blip>
          <a:srcRect/>
          <a:stretch/>
        </p:blipFill>
        <p:spPr>
          <a:xfrm>
            <a:off x="10193830" y="0"/>
            <a:ext cx="2018047" cy="2001838"/>
          </a:xfrm>
          <a:prstGeom prst="rect">
            <a:avLst/>
          </a:prstGeom>
          <a:noFill/>
          <a:ln>
            <a:noFill/>
          </a:ln>
        </p:spPr>
      </p:pic>
      <p:pic>
        <p:nvPicPr>
          <p:cNvPr id="40" name="Google Shape;40;p29" descr="Icon&#10;&#10;Description automatically generated"/>
          <p:cNvPicPr preferRelativeResize="0"/>
          <p:nvPr/>
        </p:nvPicPr>
        <p:blipFill rotWithShape="1">
          <a:blip r:embed="rId3">
            <a:alphaModFix/>
          </a:blip>
          <a:srcRect/>
          <a:stretch/>
        </p:blipFill>
        <p:spPr>
          <a:xfrm>
            <a:off x="318712" y="6314747"/>
            <a:ext cx="430036" cy="430036"/>
          </a:xfrm>
          <a:prstGeom prst="rect">
            <a:avLst/>
          </a:prstGeom>
          <a:noFill/>
          <a:ln>
            <a:noFill/>
          </a:ln>
        </p:spPr>
      </p:pic>
      <p:pic>
        <p:nvPicPr>
          <p:cNvPr id="41" name="Google Shape;41;p29" descr="Australian Government Department of Health, Disability and Ageing"/>
          <p:cNvPicPr preferRelativeResize="0"/>
          <p:nvPr/>
        </p:nvPicPr>
        <p:blipFill rotWithShape="1">
          <a:blip r:embed="rId4">
            <a:alphaModFix/>
          </a:blip>
          <a:srcRect/>
          <a:stretch/>
        </p:blipFill>
        <p:spPr>
          <a:xfrm>
            <a:off x="0" y="0"/>
            <a:ext cx="4357801" cy="9684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Slide with footer">
  <p:cSld name="Blank Slide with footer">
    <p:bg>
      <p:bgPr>
        <a:solidFill>
          <a:srgbClr val="FFFFFF"/>
        </a:solidFill>
        <a:effectLst/>
      </p:bgPr>
    </p:bg>
    <p:spTree>
      <p:nvGrpSpPr>
        <p:cNvPr id="1" name="Shape 174"/>
        <p:cNvGrpSpPr/>
        <p:nvPr/>
      </p:nvGrpSpPr>
      <p:grpSpPr>
        <a:xfrm>
          <a:off x="0" y="0"/>
          <a:ext cx="0" cy="0"/>
          <a:chOff x="0" y="0"/>
          <a:chExt cx="0" cy="0"/>
        </a:xfrm>
      </p:grpSpPr>
      <p:sp>
        <p:nvSpPr>
          <p:cNvPr id="175" name="Google Shape;175;p46"/>
          <p:cNvSpPr txBox="1"/>
          <p:nvPr/>
        </p:nvSpPr>
        <p:spPr>
          <a:xfrm>
            <a:off x="828989" y="2235462"/>
            <a:ext cx="9144000" cy="1655762"/>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lt1"/>
              </a:buClr>
              <a:buSzPts val="1600"/>
              <a:buFont typeface="Arial"/>
              <a:buNone/>
            </a:pPr>
            <a:endParaRPr sz="1600" b="0" i="0" u="none" strike="noStrike" cap="none">
              <a:solidFill>
                <a:srgbClr val="1E1545"/>
              </a:solidFill>
              <a:latin typeface="Arial"/>
              <a:ea typeface="Arial"/>
              <a:cs typeface="Arial"/>
              <a:sym typeface="Arial"/>
            </a:endParaRPr>
          </a:p>
        </p:txBody>
      </p:sp>
      <p:sp>
        <p:nvSpPr>
          <p:cNvPr id="176" name="Google Shape;176;p46"/>
          <p:cNvSpPr txBox="1">
            <a:spLocks noGrp="1"/>
          </p:cNvSpPr>
          <p:nvPr>
            <p:ph type="title"/>
          </p:nvPr>
        </p:nvSpPr>
        <p:spPr>
          <a:xfrm>
            <a:off x="829952" y="681037"/>
            <a:ext cx="10346048"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46"/>
          <p:cNvSpPr txBox="1">
            <a:spLocks noGrp="1"/>
          </p:cNvSpPr>
          <p:nvPr>
            <p:ph type="body" idx="1"/>
          </p:nvPr>
        </p:nvSpPr>
        <p:spPr>
          <a:xfrm>
            <a:off x="830262" y="1670051"/>
            <a:ext cx="10261808" cy="437294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46"/>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sp>
        <p:nvSpPr>
          <p:cNvPr id="179" name="Google Shape;179;p46"/>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180" name="Google Shape;180;p46"/>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81" name="Google Shape;181;p46" descr="Icon&#10;&#10;Description automatically generated"/>
          <p:cNvPicPr preferRelativeResize="0"/>
          <p:nvPr/>
        </p:nvPicPr>
        <p:blipFill rotWithShape="1">
          <a:blip r:embed="rId2">
            <a:alphaModFix/>
          </a:blip>
          <a:srcRect/>
          <a:stretch/>
        </p:blipFill>
        <p:spPr>
          <a:xfrm>
            <a:off x="318712" y="6314747"/>
            <a:ext cx="430036" cy="43003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break">
  <p:cSld name="Section break">
    <p:bg>
      <p:bgPr>
        <a:solidFill>
          <a:schemeClr val="dk2"/>
        </a:solidFill>
        <a:effectLst/>
      </p:bgPr>
    </p:bg>
    <p:spTree>
      <p:nvGrpSpPr>
        <p:cNvPr id="1" name="Shape 182"/>
        <p:cNvGrpSpPr/>
        <p:nvPr/>
      </p:nvGrpSpPr>
      <p:grpSpPr>
        <a:xfrm>
          <a:off x="0" y="0"/>
          <a:ext cx="0" cy="0"/>
          <a:chOff x="0" y="0"/>
          <a:chExt cx="0" cy="0"/>
        </a:xfrm>
      </p:grpSpPr>
      <p:sp>
        <p:nvSpPr>
          <p:cNvPr id="183" name="Google Shape;183;p47"/>
          <p:cNvSpPr txBox="1">
            <a:spLocks noGrp="1"/>
          </p:cNvSpPr>
          <p:nvPr>
            <p:ph type="ctrTitle"/>
          </p:nvPr>
        </p:nvSpPr>
        <p:spPr>
          <a:xfrm>
            <a:off x="1524000" y="2989262"/>
            <a:ext cx="9144000" cy="8794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Arial"/>
              <a:buNone/>
              <a:defRPr sz="5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47"/>
          <p:cNvSpPr txBox="1">
            <a:spLocks noGrp="1"/>
          </p:cNvSpPr>
          <p:nvPr>
            <p:ph type="subTitle" idx="1"/>
          </p:nvPr>
        </p:nvSpPr>
        <p:spPr>
          <a:xfrm>
            <a:off x="1524000" y="4164502"/>
            <a:ext cx="9144000" cy="10922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1000"/>
              </a:spcBef>
              <a:spcAft>
                <a:spcPts val="0"/>
              </a:spcAft>
              <a:buClr>
                <a:schemeClr val="lt1"/>
              </a:buClr>
              <a:buSzPts val="1800"/>
              <a:buFont typeface="Arial"/>
              <a:buNone/>
              <a:defRPr sz="1800" b="0" i="0">
                <a:solidFill>
                  <a:schemeClr val="lt1"/>
                </a:solidFill>
                <a:latin typeface="Arial"/>
                <a:ea typeface="Arial"/>
                <a:cs typeface="Arial"/>
                <a:sym typeface="Arial"/>
              </a:defRPr>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5" name="Google Shape;185;p47"/>
          <p:cNvSpPr txBox="1">
            <a:spLocks noGrp="1"/>
          </p:cNvSpPr>
          <p:nvPr>
            <p:ph type="body" idx="2"/>
          </p:nvPr>
        </p:nvSpPr>
        <p:spPr>
          <a:xfrm>
            <a:off x="1524000" y="2182813"/>
            <a:ext cx="9144000" cy="38039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2200"/>
              <a:buFont typeface="Arial"/>
              <a:buNone/>
              <a:defRPr sz="2200">
                <a:solidFill>
                  <a:schemeClr val="lt2"/>
                </a:solidFill>
              </a:defRPr>
            </a:lvl1pPr>
            <a:lvl2pPr marL="914400" lvl="1" indent="-228600" algn="l">
              <a:lnSpc>
                <a:spcPct val="120000"/>
              </a:lnSpc>
              <a:spcBef>
                <a:spcPts val="500"/>
              </a:spcBef>
              <a:spcAft>
                <a:spcPts val="0"/>
              </a:spcAft>
              <a:buClr>
                <a:schemeClr val="dk1"/>
              </a:buClr>
              <a:buSzPts val="2000"/>
              <a:buNone/>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6" name="Google Shape;186;p47"/>
          <p:cNvCxnSpPr/>
          <p:nvPr/>
        </p:nvCxnSpPr>
        <p:spPr>
          <a:xfrm>
            <a:off x="1524000" y="2773017"/>
            <a:ext cx="1312333" cy="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plit slide with quote with footer">
  <p:cSld name="Split slide with quote with footer">
    <p:bg>
      <p:bgPr>
        <a:solidFill>
          <a:schemeClr val="lt1"/>
        </a:solidFill>
        <a:effectLst/>
      </p:bgPr>
    </p:bg>
    <p:spTree>
      <p:nvGrpSpPr>
        <p:cNvPr id="1" name="Shape 187"/>
        <p:cNvGrpSpPr/>
        <p:nvPr/>
      </p:nvGrpSpPr>
      <p:grpSpPr>
        <a:xfrm>
          <a:off x="0" y="0"/>
          <a:ext cx="0" cy="0"/>
          <a:chOff x="0" y="0"/>
          <a:chExt cx="0" cy="0"/>
        </a:xfrm>
      </p:grpSpPr>
      <p:sp>
        <p:nvSpPr>
          <p:cNvPr id="188" name="Google Shape;188;p48"/>
          <p:cNvSpPr/>
          <p:nvPr/>
        </p:nvSpPr>
        <p:spPr>
          <a:xfrm>
            <a:off x="7398589" y="0"/>
            <a:ext cx="4793411"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9" name="Google Shape;189;p48"/>
          <p:cNvSpPr txBox="1">
            <a:spLocks noGrp="1"/>
          </p:cNvSpPr>
          <p:nvPr>
            <p:ph type="title"/>
          </p:nvPr>
        </p:nvSpPr>
        <p:spPr>
          <a:xfrm>
            <a:off x="829952" y="681037"/>
            <a:ext cx="6337466"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48"/>
          <p:cNvSpPr txBox="1">
            <a:spLocks noGrp="1"/>
          </p:cNvSpPr>
          <p:nvPr>
            <p:ph type="body" idx="1"/>
          </p:nvPr>
        </p:nvSpPr>
        <p:spPr>
          <a:xfrm>
            <a:off x="830262" y="1612900"/>
            <a:ext cx="6018945" cy="430530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8"/>
          <p:cNvSpPr txBox="1">
            <a:spLocks noGrp="1"/>
          </p:cNvSpPr>
          <p:nvPr>
            <p:ph type="body" idx="2"/>
          </p:nvPr>
        </p:nvSpPr>
        <p:spPr>
          <a:xfrm>
            <a:off x="7913637" y="1681570"/>
            <a:ext cx="3448100" cy="43675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000"/>
              <a:buNone/>
              <a:defRPr sz="2000" b="1"/>
            </a:lvl1pPr>
            <a:lvl2pPr marL="914400" lvl="1" indent="-228600" algn="l">
              <a:lnSpc>
                <a:spcPct val="120000"/>
              </a:lnSpc>
              <a:spcBef>
                <a:spcPts val="500"/>
              </a:spcBef>
              <a:spcAft>
                <a:spcPts val="0"/>
              </a:spcAft>
              <a:buClr>
                <a:schemeClr val="dk1"/>
              </a:buClr>
              <a:buSzPts val="2000"/>
              <a:buNone/>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48"/>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193" name="Google Shape;193;p48"/>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sp>
        <p:nvSpPr>
          <p:cNvPr id="194" name="Google Shape;194;p48"/>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95" name="Google Shape;195;p48" descr="Icon&#10;&#10;Description automatically generated"/>
          <p:cNvPicPr preferRelativeResize="0"/>
          <p:nvPr/>
        </p:nvPicPr>
        <p:blipFill rotWithShape="1">
          <a:blip r:embed="rId2">
            <a:alphaModFix/>
          </a:blip>
          <a:srcRect/>
          <a:stretch/>
        </p:blipFill>
        <p:spPr>
          <a:xfrm>
            <a:off x="318712" y="6323891"/>
            <a:ext cx="430036" cy="43003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plit slide with quote, no footer">
  <p:cSld name="Split slide with quote, no footer">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p49"/>
          <p:cNvSpPr/>
          <p:nvPr/>
        </p:nvSpPr>
        <p:spPr>
          <a:xfrm>
            <a:off x="7398589" y="0"/>
            <a:ext cx="4793411"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 name="Google Shape;198;p49"/>
          <p:cNvSpPr txBox="1">
            <a:spLocks noGrp="1"/>
          </p:cNvSpPr>
          <p:nvPr>
            <p:ph type="title"/>
          </p:nvPr>
        </p:nvSpPr>
        <p:spPr>
          <a:xfrm>
            <a:off x="829952" y="681037"/>
            <a:ext cx="6198921"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49"/>
          <p:cNvSpPr txBox="1">
            <a:spLocks noGrp="1"/>
          </p:cNvSpPr>
          <p:nvPr>
            <p:ph type="body" idx="1"/>
          </p:nvPr>
        </p:nvSpPr>
        <p:spPr>
          <a:xfrm>
            <a:off x="830262" y="1612900"/>
            <a:ext cx="6018945" cy="430530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49"/>
          <p:cNvSpPr txBox="1">
            <a:spLocks noGrp="1"/>
          </p:cNvSpPr>
          <p:nvPr>
            <p:ph type="body" idx="2"/>
          </p:nvPr>
        </p:nvSpPr>
        <p:spPr>
          <a:xfrm>
            <a:off x="7913637" y="1681570"/>
            <a:ext cx="3448100" cy="43675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000"/>
              <a:buNone/>
              <a:defRPr sz="2000" b="1"/>
            </a:lvl1pPr>
            <a:lvl2pPr marL="914400" lvl="1" indent="-228600" algn="l">
              <a:lnSpc>
                <a:spcPct val="120000"/>
              </a:lnSpc>
              <a:spcBef>
                <a:spcPts val="500"/>
              </a:spcBef>
              <a:spcAft>
                <a:spcPts val="0"/>
              </a:spcAft>
              <a:buClr>
                <a:schemeClr val="dk1"/>
              </a:buClr>
              <a:buSzPts val="2000"/>
              <a:buNone/>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49"/>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2" name="Google Shape;202;p49"/>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Comparison slide with footer">
  <p:cSld name="Comparison slide with footer">
    <p:bg>
      <p:bgPr>
        <a:solidFill>
          <a:srgbClr val="FFFFFF"/>
        </a:solidFill>
        <a:effectLst/>
      </p:bgPr>
    </p:bg>
    <p:spTree>
      <p:nvGrpSpPr>
        <p:cNvPr id="1" name="Shape 203"/>
        <p:cNvGrpSpPr/>
        <p:nvPr/>
      </p:nvGrpSpPr>
      <p:grpSpPr>
        <a:xfrm>
          <a:off x="0" y="0"/>
          <a:ext cx="0" cy="0"/>
          <a:chOff x="0" y="0"/>
          <a:chExt cx="0" cy="0"/>
        </a:xfrm>
      </p:grpSpPr>
      <p:sp>
        <p:nvSpPr>
          <p:cNvPr id="204" name="Google Shape;204;p50"/>
          <p:cNvSpPr/>
          <p:nvPr/>
        </p:nvSpPr>
        <p:spPr>
          <a:xfrm>
            <a:off x="6096000" y="0"/>
            <a:ext cx="6089190"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5" name="Google Shape;205;p50"/>
          <p:cNvSpPr txBox="1">
            <a:spLocks noGrp="1"/>
          </p:cNvSpPr>
          <p:nvPr>
            <p:ph type="title"/>
          </p:nvPr>
        </p:nvSpPr>
        <p:spPr>
          <a:xfrm>
            <a:off x="829952" y="681037"/>
            <a:ext cx="10531786"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50"/>
          <p:cNvSpPr txBox="1">
            <a:spLocks noGrp="1"/>
          </p:cNvSpPr>
          <p:nvPr>
            <p:ph type="body" idx="1"/>
          </p:nvPr>
        </p:nvSpPr>
        <p:spPr>
          <a:xfrm>
            <a:off x="830263" y="1612900"/>
            <a:ext cx="4760912" cy="430530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0"/>
          <p:cNvSpPr txBox="1">
            <a:spLocks noGrp="1"/>
          </p:cNvSpPr>
          <p:nvPr>
            <p:ph type="body" idx="2"/>
          </p:nvPr>
        </p:nvSpPr>
        <p:spPr>
          <a:xfrm>
            <a:off x="6651625" y="1612900"/>
            <a:ext cx="4710113" cy="430530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50"/>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209" name="Google Shape;209;p50"/>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sp>
        <p:nvSpPr>
          <p:cNvPr id="210" name="Google Shape;210;p50"/>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211" name="Google Shape;211;p50" descr="Icon&#10;&#10;Description automatically generated"/>
          <p:cNvPicPr preferRelativeResize="0"/>
          <p:nvPr/>
        </p:nvPicPr>
        <p:blipFill rotWithShape="1">
          <a:blip r:embed="rId2">
            <a:alphaModFix/>
          </a:blip>
          <a:srcRect/>
          <a:stretch/>
        </p:blipFill>
        <p:spPr>
          <a:xfrm>
            <a:off x="318712" y="6314747"/>
            <a:ext cx="430036" cy="43003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mparison slide, no footer">
  <p:cSld name="Comparison slide, no footer">
    <p:spTree>
      <p:nvGrpSpPr>
        <p:cNvPr id="1" name="Shape 212"/>
        <p:cNvGrpSpPr/>
        <p:nvPr/>
      </p:nvGrpSpPr>
      <p:grpSpPr>
        <a:xfrm>
          <a:off x="0" y="0"/>
          <a:ext cx="0" cy="0"/>
          <a:chOff x="0" y="0"/>
          <a:chExt cx="0" cy="0"/>
        </a:xfrm>
      </p:grpSpPr>
      <p:sp>
        <p:nvSpPr>
          <p:cNvPr id="213" name="Google Shape;213;p51"/>
          <p:cNvSpPr/>
          <p:nvPr/>
        </p:nvSpPr>
        <p:spPr>
          <a:xfrm>
            <a:off x="6096000" y="0"/>
            <a:ext cx="6089190"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4" name="Google Shape;214;p51"/>
          <p:cNvSpPr txBox="1">
            <a:spLocks noGrp="1"/>
          </p:cNvSpPr>
          <p:nvPr>
            <p:ph type="title"/>
          </p:nvPr>
        </p:nvSpPr>
        <p:spPr>
          <a:xfrm>
            <a:off x="829952" y="681037"/>
            <a:ext cx="10531786"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51"/>
          <p:cNvSpPr txBox="1">
            <a:spLocks noGrp="1"/>
          </p:cNvSpPr>
          <p:nvPr>
            <p:ph type="body" idx="1"/>
          </p:nvPr>
        </p:nvSpPr>
        <p:spPr>
          <a:xfrm>
            <a:off x="830263" y="1612900"/>
            <a:ext cx="4760912" cy="430530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600"/>
              <a:buNone/>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51"/>
          <p:cNvSpPr txBox="1">
            <a:spLocks noGrp="1"/>
          </p:cNvSpPr>
          <p:nvPr>
            <p:ph type="body" idx="2"/>
          </p:nvPr>
        </p:nvSpPr>
        <p:spPr>
          <a:xfrm>
            <a:off x="6651625" y="1612900"/>
            <a:ext cx="4710113" cy="430530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600"/>
              <a:buNone/>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51"/>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218" name="Google Shape;218;p51"/>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plit slide with image with footer">
  <p:cSld name="Split slide with image with footer">
    <p:bg>
      <p:bgPr>
        <a:solidFill>
          <a:srgbClr val="FFFFFF"/>
        </a:solidFill>
        <a:effectLst/>
      </p:bgPr>
    </p:bg>
    <p:spTree>
      <p:nvGrpSpPr>
        <p:cNvPr id="1" name="Shape 219"/>
        <p:cNvGrpSpPr/>
        <p:nvPr/>
      </p:nvGrpSpPr>
      <p:grpSpPr>
        <a:xfrm>
          <a:off x="0" y="0"/>
          <a:ext cx="0" cy="0"/>
          <a:chOff x="0" y="0"/>
          <a:chExt cx="0" cy="0"/>
        </a:xfrm>
      </p:grpSpPr>
      <p:sp>
        <p:nvSpPr>
          <p:cNvPr id="220" name="Google Shape;220;p52"/>
          <p:cNvSpPr>
            <a:spLocks noGrp="1"/>
          </p:cNvSpPr>
          <p:nvPr>
            <p:ph type="pic" idx="2"/>
          </p:nvPr>
        </p:nvSpPr>
        <p:spPr>
          <a:xfrm>
            <a:off x="6598763" y="4743"/>
            <a:ext cx="5593238" cy="6858000"/>
          </a:xfrm>
          <a:prstGeom prst="rect">
            <a:avLst/>
          </a:prstGeom>
          <a:solidFill>
            <a:srgbClr val="000000">
              <a:alpha val="9803"/>
            </a:srgbClr>
          </a:solidFill>
          <a:ln>
            <a:noFill/>
          </a:ln>
        </p:spPr>
      </p:sp>
      <p:sp>
        <p:nvSpPr>
          <p:cNvPr id="221" name="Google Shape;221;p52"/>
          <p:cNvSpPr txBox="1">
            <a:spLocks noGrp="1"/>
          </p:cNvSpPr>
          <p:nvPr>
            <p:ph type="title"/>
          </p:nvPr>
        </p:nvSpPr>
        <p:spPr>
          <a:xfrm>
            <a:off x="829952" y="681037"/>
            <a:ext cx="5441539"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3200"/>
              <a:buFont typeface="Arial"/>
              <a:buNone/>
              <a:defRPr sz="3200">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52"/>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sp>
        <p:nvSpPr>
          <p:cNvPr id="223" name="Google Shape;223;p52"/>
          <p:cNvSpPr txBox="1">
            <a:spLocks noGrp="1"/>
          </p:cNvSpPr>
          <p:nvPr>
            <p:ph type="body" idx="1"/>
          </p:nvPr>
        </p:nvSpPr>
        <p:spPr>
          <a:xfrm>
            <a:off x="829952" y="1500876"/>
            <a:ext cx="4606925" cy="3278188"/>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2"/>
          <p:cNvSpPr txBox="1">
            <a:spLocks noGrp="1"/>
          </p:cNvSpPr>
          <p:nvPr>
            <p:ph type="body" idx="3"/>
          </p:nvPr>
        </p:nvSpPr>
        <p:spPr>
          <a:xfrm>
            <a:off x="836302" y="5007284"/>
            <a:ext cx="4600575" cy="104846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78BE42"/>
              </a:buClr>
              <a:buSzPts val="1800"/>
              <a:buFont typeface="Arial"/>
              <a:buNone/>
              <a:defRPr sz="18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2"/>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pic>
        <p:nvPicPr>
          <p:cNvPr id="226" name="Google Shape;226;p52" descr="Icon&#10;&#10;Description automatically generated"/>
          <p:cNvPicPr preferRelativeResize="0"/>
          <p:nvPr/>
        </p:nvPicPr>
        <p:blipFill rotWithShape="1">
          <a:blip r:embed="rId2">
            <a:alphaModFix/>
          </a:blip>
          <a:srcRect/>
          <a:stretch/>
        </p:blipFill>
        <p:spPr>
          <a:xfrm>
            <a:off x="318712" y="6314747"/>
            <a:ext cx="430036" cy="43003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plit slide with image, no footer">
  <p:cSld name="Split slide with image, no footer">
    <p:bg>
      <p:bgPr>
        <a:solidFill>
          <a:srgbClr val="FFFFFF"/>
        </a:solidFill>
        <a:effectLst/>
      </p:bgPr>
    </p:bg>
    <p:spTree>
      <p:nvGrpSpPr>
        <p:cNvPr id="1" name="Shape 227"/>
        <p:cNvGrpSpPr/>
        <p:nvPr/>
      </p:nvGrpSpPr>
      <p:grpSpPr>
        <a:xfrm>
          <a:off x="0" y="0"/>
          <a:ext cx="0" cy="0"/>
          <a:chOff x="0" y="0"/>
          <a:chExt cx="0" cy="0"/>
        </a:xfrm>
      </p:grpSpPr>
      <p:sp>
        <p:nvSpPr>
          <p:cNvPr id="228" name="Google Shape;228;p53"/>
          <p:cNvSpPr>
            <a:spLocks noGrp="1"/>
          </p:cNvSpPr>
          <p:nvPr>
            <p:ph type="pic" idx="2"/>
          </p:nvPr>
        </p:nvSpPr>
        <p:spPr>
          <a:xfrm>
            <a:off x="6598763" y="0"/>
            <a:ext cx="5593238" cy="6871979"/>
          </a:xfrm>
          <a:prstGeom prst="rect">
            <a:avLst/>
          </a:prstGeom>
          <a:solidFill>
            <a:srgbClr val="000000">
              <a:alpha val="9803"/>
            </a:srgbClr>
          </a:solidFill>
          <a:ln>
            <a:noFill/>
          </a:ln>
        </p:spPr>
      </p:sp>
      <p:sp>
        <p:nvSpPr>
          <p:cNvPr id="229" name="Google Shape;229;p53"/>
          <p:cNvSpPr txBox="1">
            <a:spLocks noGrp="1"/>
          </p:cNvSpPr>
          <p:nvPr>
            <p:ph type="title"/>
          </p:nvPr>
        </p:nvSpPr>
        <p:spPr>
          <a:xfrm>
            <a:off x="829952" y="681037"/>
            <a:ext cx="5681684"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3200"/>
              <a:buFont typeface="Arial"/>
              <a:buNone/>
              <a:defRPr sz="3200">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30" name="Google Shape;230;p53"/>
          <p:cNvGrpSpPr/>
          <p:nvPr/>
        </p:nvGrpSpPr>
        <p:grpSpPr>
          <a:xfrm>
            <a:off x="939263" y="4927148"/>
            <a:ext cx="4608154" cy="1597705"/>
            <a:chOff x="829952" y="3988448"/>
            <a:chExt cx="4608154" cy="1378433"/>
          </a:xfrm>
        </p:grpSpPr>
        <p:cxnSp>
          <p:nvCxnSpPr>
            <p:cNvPr id="231" name="Google Shape;231;p53"/>
            <p:cNvCxnSpPr/>
            <p:nvPr/>
          </p:nvCxnSpPr>
          <p:spPr>
            <a:xfrm>
              <a:off x="829952" y="3988448"/>
              <a:ext cx="4599907" cy="0"/>
            </a:xfrm>
            <a:prstGeom prst="straightConnector1">
              <a:avLst/>
            </a:prstGeom>
            <a:noFill/>
            <a:ln w="12700" cap="flat" cmpd="sng">
              <a:solidFill>
                <a:srgbClr val="28B2BB"/>
              </a:solidFill>
              <a:prstDash val="solid"/>
              <a:miter lim="800000"/>
              <a:headEnd type="none" w="sm" len="sm"/>
              <a:tailEnd type="none" w="sm" len="sm"/>
            </a:ln>
          </p:spPr>
        </p:cxnSp>
        <p:cxnSp>
          <p:nvCxnSpPr>
            <p:cNvPr id="232" name="Google Shape;232;p53"/>
            <p:cNvCxnSpPr/>
            <p:nvPr/>
          </p:nvCxnSpPr>
          <p:spPr>
            <a:xfrm>
              <a:off x="838199" y="5366881"/>
              <a:ext cx="4599907" cy="0"/>
            </a:xfrm>
            <a:prstGeom prst="straightConnector1">
              <a:avLst/>
            </a:prstGeom>
            <a:noFill/>
            <a:ln w="12700" cap="flat" cmpd="sng">
              <a:solidFill>
                <a:srgbClr val="28B2BB"/>
              </a:solidFill>
              <a:prstDash val="solid"/>
              <a:miter lim="800000"/>
              <a:headEnd type="none" w="sm" len="sm"/>
              <a:tailEnd type="none" w="sm" len="sm"/>
            </a:ln>
          </p:spPr>
        </p:cxnSp>
      </p:grpSp>
      <p:sp>
        <p:nvSpPr>
          <p:cNvPr id="233" name="Google Shape;233;p53"/>
          <p:cNvSpPr txBox="1">
            <a:spLocks noGrp="1"/>
          </p:cNvSpPr>
          <p:nvPr>
            <p:ph type="body" idx="1"/>
          </p:nvPr>
        </p:nvSpPr>
        <p:spPr>
          <a:xfrm>
            <a:off x="990600" y="5083832"/>
            <a:ext cx="4600575" cy="1284335"/>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78BE42"/>
              </a:buClr>
              <a:buSzPts val="1800"/>
              <a:buFont typeface="Arial"/>
              <a:buNone/>
              <a:defRPr sz="18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53"/>
          <p:cNvSpPr txBox="1">
            <a:spLocks noGrp="1"/>
          </p:cNvSpPr>
          <p:nvPr>
            <p:ph type="body" idx="3"/>
          </p:nvPr>
        </p:nvSpPr>
        <p:spPr>
          <a:xfrm>
            <a:off x="939800" y="1492250"/>
            <a:ext cx="4606925" cy="3278188"/>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228600" algn="l">
              <a:lnSpc>
                <a:spcPct val="120000"/>
              </a:lnSpc>
              <a:spcBef>
                <a:spcPts val="500"/>
              </a:spcBef>
              <a:spcAft>
                <a:spcPts val="0"/>
              </a:spcAft>
              <a:buClr>
                <a:schemeClr val="dk1"/>
              </a:buClr>
              <a:buSzPts val="1600"/>
              <a:buNone/>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53"/>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plit slide with Chart with footer">
  <p:cSld name="Split slide with Chart with footer">
    <p:bg>
      <p:bgPr>
        <a:solidFill>
          <a:srgbClr val="FFFFFF"/>
        </a:solidFill>
        <a:effectLst/>
      </p:bgPr>
    </p:bg>
    <p:spTree>
      <p:nvGrpSpPr>
        <p:cNvPr id="1" name="Shape 236"/>
        <p:cNvGrpSpPr/>
        <p:nvPr/>
      </p:nvGrpSpPr>
      <p:grpSpPr>
        <a:xfrm>
          <a:off x="0" y="0"/>
          <a:ext cx="0" cy="0"/>
          <a:chOff x="0" y="0"/>
          <a:chExt cx="0" cy="0"/>
        </a:xfrm>
      </p:grpSpPr>
      <p:sp>
        <p:nvSpPr>
          <p:cNvPr id="237" name="Google Shape;237;p54"/>
          <p:cNvSpPr/>
          <p:nvPr/>
        </p:nvSpPr>
        <p:spPr>
          <a:xfrm>
            <a:off x="6598763" y="0"/>
            <a:ext cx="5593237"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8" name="Google Shape;238;p54"/>
          <p:cNvSpPr txBox="1">
            <a:spLocks noGrp="1"/>
          </p:cNvSpPr>
          <p:nvPr>
            <p:ph type="title"/>
          </p:nvPr>
        </p:nvSpPr>
        <p:spPr>
          <a:xfrm>
            <a:off x="829952" y="681037"/>
            <a:ext cx="5901236"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3200"/>
              <a:buFont typeface="Arial"/>
              <a:buNone/>
              <a:defRPr sz="3200">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54"/>
          <p:cNvSpPr txBox="1">
            <a:spLocks noGrp="1"/>
          </p:cNvSpPr>
          <p:nvPr>
            <p:ph type="body" idx="1"/>
          </p:nvPr>
        </p:nvSpPr>
        <p:spPr>
          <a:xfrm>
            <a:off x="7173212" y="5437270"/>
            <a:ext cx="4573588" cy="216982"/>
          </a:xfrm>
          <a:prstGeom prst="rect">
            <a:avLst/>
          </a:prstGeom>
          <a:noFill/>
          <a:ln>
            <a:noFill/>
          </a:ln>
        </p:spPr>
        <p:txBody>
          <a:bodyPr spcFirstLastPara="1" wrap="square" lIns="91425" tIns="45700" rIns="91425" bIns="45700" anchor="b" anchorCtr="0">
            <a:spAutoFit/>
          </a:bodyPr>
          <a:lstStyle>
            <a:lvl1pPr marL="457200" lvl="0" indent="-228600" algn="l">
              <a:lnSpc>
                <a:spcPct val="120000"/>
              </a:lnSpc>
              <a:spcBef>
                <a:spcPts val="1000"/>
              </a:spcBef>
              <a:spcAft>
                <a:spcPts val="0"/>
              </a:spcAft>
              <a:buSzPts val="900"/>
              <a:buNone/>
              <a:defRPr sz="900" b="0" i="0">
                <a:solidFill>
                  <a:srgbClr val="1E1545"/>
                </a:solidFill>
                <a:latin typeface="Arial"/>
                <a:ea typeface="Arial"/>
                <a:cs typeface="Arial"/>
                <a:sym typeface="Arial"/>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54"/>
          <p:cNvSpPr txBox="1">
            <a:spLocks noGrp="1"/>
          </p:cNvSpPr>
          <p:nvPr>
            <p:ph type="body" idx="2"/>
          </p:nvPr>
        </p:nvSpPr>
        <p:spPr>
          <a:xfrm>
            <a:off x="7174800" y="1070906"/>
            <a:ext cx="4573588" cy="394210"/>
          </a:xfrm>
          <a:prstGeom prst="rect">
            <a:avLst/>
          </a:prstGeom>
          <a:noFill/>
          <a:ln>
            <a:noFill/>
          </a:ln>
        </p:spPr>
        <p:txBody>
          <a:bodyPr spcFirstLastPara="1" wrap="square" lIns="91425" tIns="45700" rIns="91425" bIns="45700" anchor="t" anchorCtr="0">
            <a:spAutoFit/>
          </a:bodyPr>
          <a:lstStyle>
            <a:lvl1pPr marL="457200" lvl="0" indent="-228600" algn="l">
              <a:lnSpc>
                <a:spcPct val="120000"/>
              </a:lnSpc>
              <a:spcBef>
                <a:spcPts val="1000"/>
              </a:spcBef>
              <a:spcAft>
                <a:spcPts val="0"/>
              </a:spcAft>
              <a:buSzPts val="1800"/>
              <a:buNone/>
              <a:defRPr sz="1800" b="1">
                <a:solidFill>
                  <a:srgbClr val="1E1545"/>
                </a:solidFill>
                <a:latin typeface="Arial"/>
                <a:ea typeface="Arial"/>
                <a:cs typeface="Arial"/>
                <a:sym typeface="Arial"/>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54"/>
          <p:cNvSpPr txBox="1">
            <a:spLocks noGrp="1"/>
          </p:cNvSpPr>
          <p:nvPr>
            <p:ph type="body" idx="3"/>
          </p:nvPr>
        </p:nvSpPr>
        <p:spPr>
          <a:xfrm>
            <a:off x="7174800" y="1610728"/>
            <a:ext cx="4572000" cy="3708000"/>
          </a:xfrm>
          <a:prstGeom prst="rect">
            <a:avLst/>
          </a:prstGeom>
          <a:noFill/>
          <a:ln>
            <a:noFill/>
          </a:ln>
        </p:spPr>
        <p:txBody>
          <a:bodyPr spcFirstLastPara="1" wrap="square" lIns="91425" tIns="45700" rIns="91425" bIns="45700" anchor="ctr" anchorCtr="1">
            <a:normAutofit/>
          </a:bodyPr>
          <a:lstStyle>
            <a:lvl1pPr marL="457200" lvl="0" indent="-304800" algn="l">
              <a:lnSpc>
                <a:spcPct val="120000"/>
              </a:lnSpc>
              <a:spcBef>
                <a:spcPts val="1000"/>
              </a:spcBef>
              <a:spcAft>
                <a:spcPts val="0"/>
              </a:spcAft>
              <a:buSzPts val="1200"/>
              <a:buChar char="•"/>
              <a:defRPr sz="1200" b="0" i="0">
                <a:solidFill>
                  <a:srgbClr val="1E1545"/>
                </a:solidFill>
                <a:latin typeface="Arial"/>
                <a:ea typeface="Arial"/>
                <a:cs typeface="Arial"/>
                <a:sym typeface="Arial"/>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54"/>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sp>
        <p:nvSpPr>
          <p:cNvPr id="243" name="Google Shape;243;p54"/>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244" name="Google Shape;244;p54"/>
          <p:cNvSpPr txBox="1">
            <a:spLocks noGrp="1"/>
          </p:cNvSpPr>
          <p:nvPr>
            <p:ph type="body" idx="4"/>
          </p:nvPr>
        </p:nvSpPr>
        <p:spPr>
          <a:xfrm>
            <a:off x="828675" y="4246946"/>
            <a:ext cx="4762500" cy="180028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800"/>
              <a:buFont typeface="Arial"/>
              <a:buNone/>
              <a:defRPr sz="18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54"/>
          <p:cNvSpPr txBox="1">
            <a:spLocks noGrp="1"/>
          </p:cNvSpPr>
          <p:nvPr>
            <p:ph type="body" idx="5"/>
          </p:nvPr>
        </p:nvSpPr>
        <p:spPr>
          <a:xfrm>
            <a:off x="828675" y="1474788"/>
            <a:ext cx="4762500" cy="260269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54"/>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247" name="Google Shape;247;p54" descr="Icon&#10;&#10;Description automatically generated"/>
          <p:cNvPicPr preferRelativeResize="0"/>
          <p:nvPr/>
        </p:nvPicPr>
        <p:blipFill rotWithShape="1">
          <a:blip r:embed="rId2">
            <a:alphaModFix/>
          </a:blip>
          <a:srcRect/>
          <a:stretch/>
        </p:blipFill>
        <p:spPr>
          <a:xfrm>
            <a:off x="318712" y="6314747"/>
            <a:ext cx="430036" cy="43003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plit slide with Chart, no footer">
  <p:cSld name="Split slide with Chart, no footer">
    <p:spTree>
      <p:nvGrpSpPr>
        <p:cNvPr id="1" name="Shape 248"/>
        <p:cNvGrpSpPr/>
        <p:nvPr/>
      </p:nvGrpSpPr>
      <p:grpSpPr>
        <a:xfrm>
          <a:off x="0" y="0"/>
          <a:ext cx="0" cy="0"/>
          <a:chOff x="0" y="0"/>
          <a:chExt cx="0" cy="0"/>
        </a:xfrm>
      </p:grpSpPr>
      <p:sp>
        <p:nvSpPr>
          <p:cNvPr id="249" name="Google Shape;249;p55"/>
          <p:cNvSpPr/>
          <p:nvPr/>
        </p:nvSpPr>
        <p:spPr>
          <a:xfrm>
            <a:off x="6598763" y="0"/>
            <a:ext cx="5593237"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0" name="Google Shape;250;p55"/>
          <p:cNvSpPr txBox="1">
            <a:spLocks noGrp="1"/>
          </p:cNvSpPr>
          <p:nvPr>
            <p:ph type="title"/>
          </p:nvPr>
        </p:nvSpPr>
        <p:spPr>
          <a:xfrm>
            <a:off x="829952" y="681037"/>
            <a:ext cx="5768811"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3200"/>
              <a:buFont typeface="Arial"/>
              <a:buNone/>
              <a:defRPr sz="3200">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55"/>
          <p:cNvSpPr txBox="1">
            <a:spLocks noGrp="1"/>
          </p:cNvSpPr>
          <p:nvPr>
            <p:ph type="body" idx="1"/>
          </p:nvPr>
        </p:nvSpPr>
        <p:spPr>
          <a:xfrm>
            <a:off x="7173212" y="5437270"/>
            <a:ext cx="4573588" cy="216982"/>
          </a:xfrm>
          <a:prstGeom prst="rect">
            <a:avLst/>
          </a:prstGeom>
          <a:noFill/>
          <a:ln>
            <a:noFill/>
          </a:ln>
        </p:spPr>
        <p:txBody>
          <a:bodyPr spcFirstLastPara="1" wrap="square" lIns="91425" tIns="45700" rIns="91425" bIns="45700" anchor="b" anchorCtr="0">
            <a:spAutoFit/>
          </a:bodyPr>
          <a:lstStyle>
            <a:lvl1pPr marL="457200" lvl="0" indent="-228600" algn="l">
              <a:lnSpc>
                <a:spcPct val="120000"/>
              </a:lnSpc>
              <a:spcBef>
                <a:spcPts val="1000"/>
              </a:spcBef>
              <a:spcAft>
                <a:spcPts val="0"/>
              </a:spcAft>
              <a:buSzPts val="900"/>
              <a:buNone/>
              <a:defRPr sz="900" b="0" i="0">
                <a:solidFill>
                  <a:srgbClr val="1E1545"/>
                </a:solidFill>
                <a:latin typeface="Arial"/>
                <a:ea typeface="Arial"/>
                <a:cs typeface="Arial"/>
                <a:sym typeface="Arial"/>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55"/>
          <p:cNvSpPr txBox="1">
            <a:spLocks noGrp="1"/>
          </p:cNvSpPr>
          <p:nvPr>
            <p:ph type="body" idx="2"/>
          </p:nvPr>
        </p:nvSpPr>
        <p:spPr>
          <a:xfrm>
            <a:off x="7174800" y="1070906"/>
            <a:ext cx="4573588" cy="258532"/>
          </a:xfrm>
          <a:prstGeom prst="rect">
            <a:avLst/>
          </a:prstGeom>
          <a:noFill/>
          <a:ln>
            <a:noFill/>
          </a:ln>
        </p:spPr>
        <p:txBody>
          <a:bodyPr spcFirstLastPara="1" wrap="square" lIns="91425" tIns="45700" rIns="91425" bIns="45700" anchor="t" anchorCtr="0">
            <a:spAutoFit/>
          </a:bodyPr>
          <a:lstStyle>
            <a:lvl1pPr marL="457200" lvl="0" indent="-228600" algn="l">
              <a:lnSpc>
                <a:spcPct val="120000"/>
              </a:lnSpc>
              <a:spcBef>
                <a:spcPts val="1000"/>
              </a:spcBef>
              <a:spcAft>
                <a:spcPts val="0"/>
              </a:spcAft>
              <a:buSzPts val="1200"/>
              <a:buNone/>
              <a:defRPr sz="1200" b="1">
                <a:solidFill>
                  <a:srgbClr val="1E1545"/>
                </a:solidFill>
                <a:latin typeface="Arial"/>
                <a:ea typeface="Arial"/>
                <a:cs typeface="Arial"/>
                <a:sym typeface="Arial"/>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55"/>
          <p:cNvSpPr txBox="1">
            <a:spLocks noGrp="1"/>
          </p:cNvSpPr>
          <p:nvPr>
            <p:ph type="body" idx="3"/>
          </p:nvPr>
        </p:nvSpPr>
        <p:spPr>
          <a:xfrm>
            <a:off x="7174800" y="1610728"/>
            <a:ext cx="4572000" cy="3708000"/>
          </a:xfrm>
          <a:prstGeom prst="rect">
            <a:avLst/>
          </a:prstGeom>
          <a:noFill/>
          <a:ln>
            <a:noFill/>
          </a:ln>
        </p:spPr>
        <p:txBody>
          <a:bodyPr spcFirstLastPara="1" wrap="square" lIns="91425" tIns="45700" rIns="91425" bIns="45700" anchor="ctr" anchorCtr="1">
            <a:normAutofit/>
          </a:bodyPr>
          <a:lstStyle>
            <a:lvl1pPr marL="457200" lvl="0" indent="-304800" algn="l">
              <a:lnSpc>
                <a:spcPct val="120000"/>
              </a:lnSpc>
              <a:spcBef>
                <a:spcPts val="1000"/>
              </a:spcBef>
              <a:spcAft>
                <a:spcPts val="0"/>
              </a:spcAft>
              <a:buSzPts val="1200"/>
              <a:buChar char="•"/>
              <a:defRPr sz="1200" b="0" i="0">
                <a:solidFill>
                  <a:srgbClr val="1E1545"/>
                </a:solidFill>
                <a:latin typeface="Arial"/>
                <a:ea typeface="Arial"/>
                <a:cs typeface="Arial"/>
                <a:sym typeface="Arial"/>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55"/>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255" name="Google Shape;255;p55"/>
          <p:cNvSpPr txBox="1">
            <a:spLocks noGrp="1"/>
          </p:cNvSpPr>
          <p:nvPr>
            <p:ph type="body" idx="4"/>
          </p:nvPr>
        </p:nvSpPr>
        <p:spPr>
          <a:xfrm>
            <a:off x="828675" y="4399049"/>
            <a:ext cx="4762500" cy="183935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800"/>
              <a:buFont typeface="Arial"/>
              <a:buNone/>
              <a:defRPr sz="18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55"/>
          <p:cNvSpPr txBox="1">
            <a:spLocks noGrp="1"/>
          </p:cNvSpPr>
          <p:nvPr>
            <p:ph type="body" idx="5"/>
          </p:nvPr>
        </p:nvSpPr>
        <p:spPr>
          <a:xfrm>
            <a:off x="828675" y="1474787"/>
            <a:ext cx="4762500" cy="2550441"/>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55"/>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2_Content, no footer">
  <p:cSld name="3_Content, footer">
    <p:bg>
      <p:bgPr>
        <a:solidFill>
          <a:schemeClr val="lt1"/>
        </a:solidFill>
        <a:effectLst/>
      </p:bgPr>
    </p:bg>
    <p:spTree>
      <p:nvGrpSpPr>
        <p:cNvPr id="1" name="Shape 42"/>
        <p:cNvGrpSpPr/>
        <p:nvPr/>
      </p:nvGrpSpPr>
      <p:grpSpPr>
        <a:xfrm>
          <a:off x="0" y="0"/>
          <a:ext cx="0" cy="0"/>
          <a:chOff x="0" y="0"/>
          <a:chExt cx="0" cy="0"/>
        </a:xfrm>
      </p:grpSpPr>
      <p:grpSp>
        <p:nvGrpSpPr>
          <p:cNvPr id="43" name="Google Shape;43;p64"/>
          <p:cNvGrpSpPr/>
          <p:nvPr/>
        </p:nvGrpSpPr>
        <p:grpSpPr>
          <a:xfrm>
            <a:off x="0" y="6130834"/>
            <a:ext cx="12192000" cy="727166"/>
            <a:chOff x="0" y="6130834"/>
            <a:chExt cx="12192000" cy="727166"/>
          </a:xfrm>
        </p:grpSpPr>
        <p:pic>
          <p:nvPicPr>
            <p:cNvPr id="44" name="Google Shape;44;p64"/>
            <p:cNvPicPr preferRelativeResize="0"/>
            <p:nvPr/>
          </p:nvPicPr>
          <p:blipFill rotWithShape="1">
            <a:blip r:embed="rId2">
              <a:alphaModFix/>
            </a:blip>
            <a:srcRect t="4622"/>
            <a:stretch/>
          </p:blipFill>
          <p:spPr>
            <a:xfrm>
              <a:off x="0" y="6130834"/>
              <a:ext cx="12192000" cy="727166"/>
            </a:xfrm>
            <a:prstGeom prst="rect">
              <a:avLst/>
            </a:prstGeom>
            <a:noFill/>
            <a:ln>
              <a:noFill/>
            </a:ln>
          </p:spPr>
        </p:pic>
        <p:pic>
          <p:nvPicPr>
            <p:cNvPr id="45" name="Google Shape;45;p64"/>
            <p:cNvPicPr preferRelativeResize="0"/>
            <p:nvPr/>
          </p:nvPicPr>
          <p:blipFill rotWithShape="1">
            <a:blip r:embed="rId2">
              <a:alphaModFix/>
            </a:blip>
            <a:srcRect l="89356" t="19123"/>
            <a:stretch/>
          </p:blipFill>
          <p:spPr>
            <a:xfrm>
              <a:off x="0" y="6241393"/>
              <a:ext cx="1297709" cy="616607"/>
            </a:xfrm>
            <a:prstGeom prst="rect">
              <a:avLst/>
            </a:prstGeom>
            <a:noFill/>
            <a:ln>
              <a:noFill/>
            </a:ln>
          </p:spPr>
        </p:pic>
        <p:sp>
          <p:nvSpPr>
            <p:cNvPr id="46" name="Google Shape;46;p64"/>
            <p:cNvSpPr/>
            <p:nvPr/>
          </p:nvSpPr>
          <p:spPr>
            <a:xfrm>
              <a:off x="10825018" y="6234545"/>
              <a:ext cx="1363180" cy="623455"/>
            </a:xfrm>
            <a:prstGeom prst="rect">
              <a:avLst/>
            </a:prstGeom>
            <a:solidFill>
              <a:srgbClr val="0014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7" name="Google Shape;47;p64"/>
          <p:cNvSpPr txBox="1">
            <a:spLocks noGrp="1"/>
          </p:cNvSpPr>
          <p:nvPr>
            <p:ph type="body" idx="1"/>
          </p:nvPr>
        </p:nvSpPr>
        <p:spPr>
          <a:xfrm>
            <a:off x="830263" y="1819275"/>
            <a:ext cx="10520362" cy="4332288"/>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 name="Google Shape;48;p64"/>
          <p:cNvCxnSpPr/>
          <p:nvPr/>
        </p:nvCxnSpPr>
        <p:spPr>
          <a:xfrm>
            <a:off x="911511" y="1456556"/>
            <a:ext cx="10290815" cy="0"/>
          </a:xfrm>
          <a:prstGeom prst="straightConnector1">
            <a:avLst/>
          </a:prstGeom>
          <a:noFill/>
          <a:ln w="12700" cap="flat" cmpd="sng">
            <a:solidFill>
              <a:srgbClr val="28B2BB"/>
            </a:solidFill>
            <a:prstDash val="solid"/>
            <a:miter lim="800000"/>
            <a:headEnd type="none" w="sm" len="sm"/>
            <a:tailEnd type="none" w="sm" len="sm"/>
          </a:ln>
        </p:spPr>
      </p:cxnSp>
      <p:sp>
        <p:nvSpPr>
          <p:cNvPr id="49" name="Google Shape;49;p64"/>
          <p:cNvSpPr txBox="1">
            <a:spLocks noGrp="1"/>
          </p:cNvSpPr>
          <p:nvPr>
            <p:ph type="title"/>
          </p:nvPr>
        </p:nvSpPr>
        <p:spPr>
          <a:xfrm>
            <a:off x="829952" y="681037"/>
            <a:ext cx="10372374"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sz="4000" b="1">
                <a:solidFill>
                  <a:srgbClr val="1E154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64" descr="Shape, circle&#10;&#10;Description automatically generated"/>
          <p:cNvPicPr preferRelativeResize="0"/>
          <p:nvPr/>
        </p:nvPicPr>
        <p:blipFill rotWithShape="1">
          <a:blip r:embed="rId3">
            <a:alphaModFix/>
          </a:blip>
          <a:srcRect/>
          <a:stretch/>
        </p:blipFill>
        <p:spPr>
          <a:xfrm>
            <a:off x="10170151" y="0"/>
            <a:ext cx="2018047" cy="2001838"/>
          </a:xfrm>
          <a:prstGeom prst="rect">
            <a:avLst/>
          </a:prstGeom>
          <a:noFill/>
          <a:ln>
            <a:noFill/>
          </a:ln>
        </p:spPr>
      </p:pic>
      <p:sp>
        <p:nvSpPr>
          <p:cNvPr id="51" name="Google Shape;51;p64"/>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plit slide with table with footer">
  <p:cSld name="Split slide with table with footer">
    <p:bg>
      <p:bgPr>
        <a:solidFill>
          <a:srgbClr val="FFFFFF"/>
        </a:solidFill>
        <a:effectLst/>
      </p:bgPr>
    </p:bg>
    <p:spTree>
      <p:nvGrpSpPr>
        <p:cNvPr id="1" name="Shape 258"/>
        <p:cNvGrpSpPr/>
        <p:nvPr/>
      </p:nvGrpSpPr>
      <p:grpSpPr>
        <a:xfrm>
          <a:off x="0" y="0"/>
          <a:ext cx="0" cy="0"/>
          <a:chOff x="0" y="0"/>
          <a:chExt cx="0" cy="0"/>
        </a:xfrm>
      </p:grpSpPr>
      <p:sp>
        <p:nvSpPr>
          <p:cNvPr id="259" name="Google Shape;259;p56"/>
          <p:cNvSpPr/>
          <p:nvPr/>
        </p:nvSpPr>
        <p:spPr>
          <a:xfrm>
            <a:off x="6598763" y="0"/>
            <a:ext cx="5593237"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0" name="Google Shape;260;p56"/>
          <p:cNvSpPr txBox="1">
            <a:spLocks noGrp="1"/>
          </p:cNvSpPr>
          <p:nvPr>
            <p:ph type="title"/>
          </p:nvPr>
        </p:nvSpPr>
        <p:spPr>
          <a:xfrm>
            <a:off x="829952" y="681037"/>
            <a:ext cx="5768811"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3200"/>
              <a:buFont typeface="Arial"/>
              <a:buNone/>
              <a:defRPr sz="3200" b="1">
                <a:solidFill>
                  <a:srgbClr val="1E154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56"/>
          <p:cNvSpPr txBox="1">
            <a:spLocks noGrp="1"/>
          </p:cNvSpPr>
          <p:nvPr>
            <p:ph type="body" idx="1"/>
          </p:nvPr>
        </p:nvSpPr>
        <p:spPr>
          <a:xfrm>
            <a:off x="7173212" y="5437270"/>
            <a:ext cx="4573588" cy="216982"/>
          </a:xfrm>
          <a:prstGeom prst="rect">
            <a:avLst/>
          </a:prstGeom>
          <a:noFill/>
          <a:ln>
            <a:noFill/>
          </a:ln>
        </p:spPr>
        <p:txBody>
          <a:bodyPr spcFirstLastPara="1" wrap="square" lIns="91425" tIns="45700" rIns="91425" bIns="45700" anchor="b" anchorCtr="0">
            <a:spAutoFit/>
          </a:bodyPr>
          <a:lstStyle>
            <a:lvl1pPr marL="457200" lvl="0" indent="-228600" algn="l">
              <a:lnSpc>
                <a:spcPct val="120000"/>
              </a:lnSpc>
              <a:spcBef>
                <a:spcPts val="1000"/>
              </a:spcBef>
              <a:spcAft>
                <a:spcPts val="0"/>
              </a:spcAft>
              <a:buSzPts val="900"/>
              <a:buNone/>
              <a:defRPr sz="900" b="0" i="0">
                <a:solidFill>
                  <a:srgbClr val="1E1545"/>
                </a:solidFill>
                <a:latin typeface="Arial"/>
                <a:ea typeface="Arial"/>
                <a:cs typeface="Arial"/>
                <a:sym typeface="Arial"/>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56"/>
          <p:cNvSpPr txBox="1">
            <a:spLocks noGrp="1"/>
          </p:cNvSpPr>
          <p:nvPr>
            <p:ph type="body" idx="2"/>
          </p:nvPr>
        </p:nvSpPr>
        <p:spPr>
          <a:xfrm>
            <a:off x="7174800" y="1070906"/>
            <a:ext cx="4573588" cy="394210"/>
          </a:xfrm>
          <a:prstGeom prst="rect">
            <a:avLst/>
          </a:prstGeom>
          <a:noFill/>
          <a:ln>
            <a:noFill/>
          </a:ln>
        </p:spPr>
        <p:txBody>
          <a:bodyPr spcFirstLastPara="1" wrap="square" lIns="91425" tIns="45700" rIns="91425" bIns="45700" anchor="t" anchorCtr="0">
            <a:spAutoFit/>
          </a:bodyPr>
          <a:lstStyle>
            <a:lvl1pPr marL="457200" lvl="0" indent="-228600" algn="l">
              <a:lnSpc>
                <a:spcPct val="120000"/>
              </a:lnSpc>
              <a:spcBef>
                <a:spcPts val="1000"/>
              </a:spcBef>
              <a:spcAft>
                <a:spcPts val="0"/>
              </a:spcAft>
              <a:buSzPts val="1800"/>
              <a:buNone/>
              <a:defRPr sz="1800" b="1">
                <a:solidFill>
                  <a:srgbClr val="1E1545"/>
                </a:solidFill>
                <a:latin typeface="Arial"/>
                <a:ea typeface="Arial"/>
                <a:cs typeface="Arial"/>
                <a:sym typeface="Arial"/>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56"/>
          <p:cNvSpPr txBox="1"/>
          <p:nvPr/>
        </p:nvSpPr>
        <p:spPr>
          <a:xfrm>
            <a:off x="684048" y="6377373"/>
            <a:ext cx="26170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health.gov.au/aged-care-reforms</a:t>
            </a:r>
            <a:endParaRPr sz="1400" b="0" i="0" u="none" strike="noStrike" cap="none">
              <a:solidFill>
                <a:srgbClr val="000000"/>
              </a:solidFill>
              <a:latin typeface="Arial"/>
              <a:ea typeface="Arial"/>
              <a:cs typeface="Arial"/>
              <a:sym typeface="Arial"/>
            </a:endParaRPr>
          </a:p>
        </p:txBody>
      </p:sp>
      <p:sp>
        <p:nvSpPr>
          <p:cNvPr id="264" name="Google Shape;264;p56"/>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265" name="Google Shape;265;p56"/>
          <p:cNvSpPr txBox="1">
            <a:spLocks noGrp="1"/>
          </p:cNvSpPr>
          <p:nvPr>
            <p:ph type="body" idx="3"/>
          </p:nvPr>
        </p:nvSpPr>
        <p:spPr>
          <a:xfrm>
            <a:off x="828675" y="1474788"/>
            <a:ext cx="4762500" cy="4545012"/>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56"/>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267" name="Google Shape;267;p56" descr="Icon&#10;&#10;Description automatically generated"/>
          <p:cNvPicPr preferRelativeResize="0"/>
          <p:nvPr/>
        </p:nvPicPr>
        <p:blipFill rotWithShape="1">
          <a:blip r:embed="rId2">
            <a:alphaModFix/>
          </a:blip>
          <a:srcRect/>
          <a:stretch/>
        </p:blipFill>
        <p:spPr>
          <a:xfrm>
            <a:off x="318712" y="6314747"/>
            <a:ext cx="430036" cy="43003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plit slide with table, no footer">
  <p:cSld name="Split slide with table, no footer">
    <p:spTree>
      <p:nvGrpSpPr>
        <p:cNvPr id="1" name="Shape 268"/>
        <p:cNvGrpSpPr/>
        <p:nvPr/>
      </p:nvGrpSpPr>
      <p:grpSpPr>
        <a:xfrm>
          <a:off x="0" y="0"/>
          <a:ext cx="0" cy="0"/>
          <a:chOff x="0" y="0"/>
          <a:chExt cx="0" cy="0"/>
        </a:xfrm>
      </p:grpSpPr>
      <p:sp>
        <p:nvSpPr>
          <p:cNvPr id="269" name="Google Shape;269;p57"/>
          <p:cNvSpPr/>
          <p:nvPr/>
        </p:nvSpPr>
        <p:spPr>
          <a:xfrm>
            <a:off x="6598763" y="0"/>
            <a:ext cx="5593237"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0" name="Google Shape;270;p57"/>
          <p:cNvSpPr txBox="1">
            <a:spLocks noGrp="1"/>
          </p:cNvSpPr>
          <p:nvPr>
            <p:ph type="title"/>
          </p:nvPr>
        </p:nvSpPr>
        <p:spPr>
          <a:xfrm>
            <a:off x="829952" y="681037"/>
            <a:ext cx="5593237"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3200"/>
              <a:buFont typeface="Arial"/>
              <a:buNone/>
              <a:defRPr sz="3200">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57"/>
          <p:cNvSpPr txBox="1">
            <a:spLocks noGrp="1"/>
          </p:cNvSpPr>
          <p:nvPr>
            <p:ph type="body" idx="1"/>
          </p:nvPr>
        </p:nvSpPr>
        <p:spPr>
          <a:xfrm>
            <a:off x="7173212" y="5437270"/>
            <a:ext cx="4573588" cy="216982"/>
          </a:xfrm>
          <a:prstGeom prst="rect">
            <a:avLst/>
          </a:prstGeom>
          <a:noFill/>
          <a:ln>
            <a:noFill/>
          </a:ln>
        </p:spPr>
        <p:txBody>
          <a:bodyPr spcFirstLastPara="1" wrap="square" lIns="91425" tIns="45700" rIns="91425" bIns="45700" anchor="b" anchorCtr="0">
            <a:spAutoFit/>
          </a:bodyPr>
          <a:lstStyle>
            <a:lvl1pPr marL="457200" lvl="0" indent="-228600" algn="l">
              <a:lnSpc>
                <a:spcPct val="120000"/>
              </a:lnSpc>
              <a:spcBef>
                <a:spcPts val="1000"/>
              </a:spcBef>
              <a:spcAft>
                <a:spcPts val="0"/>
              </a:spcAft>
              <a:buSzPts val="900"/>
              <a:buNone/>
              <a:defRPr sz="900" b="0" i="0">
                <a:solidFill>
                  <a:srgbClr val="1E1545"/>
                </a:solidFill>
                <a:latin typeface="Arial"/>
                <a:ea typeface="Arial"/>
                <a:cs typeface="Arial"/>
                <a:sym typeface="Arial"/>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57"/>
          <p:cNvSpPr txBox="1">
            <a:spLocks noGrp="1"/>
          </p:cNvSpPr>
          <p:nvPr>
            <p:ph type="body" idx="2"/>
          </p:nvPr>
        </p:nvSpPr>
        <p:spPr>
          <a:xfrm>
            <a:off x="7174800" y="1070906"/>
            <a:ext cx="4573588" cy="258532"/>
          </a:xfrm>
          <a:prstGeom prst="rect">
            <a:avLst/>
          </a:prstGeom>
          <a:noFill/>
          <a:ln>
            <a:noFill/>
          </a:ln>
        </p:spPr>
        <p:txBody>
          <a:bodyPr spcFirstLastPara="1" wrap="square" lIns="91425" tIns="45700" rIns="91425" bIns="45700" anchor="t" anchorCtr="0">
            <a:spAutoFit/>
          </a:bodyPr>
          <a:lstStyle>
            <a:lvl1pPr marL="457200" lvl="0" indent="-228600" algn="l">
              <a:lnSpc>
                <a:spcPct val="120000"/>
              </a:lnSpc>
              <a:spcBef>
                <a:spcPts val="1000"/>
              </a:spcBef>
              <a:spcAft>
                <a:spcPts val="0"/>
              </a:spcAft>
              <a:buSzPts val="1200"/>
              <a:buNone/>
              <a:defRPr sz="1200" b="1">
                <a:solidFill>
                  <a:srgbClr val="1E1545"/>
                </a:solidFill>
                <a:latin typeface="Arial"/>
                <a:ea typeface="Arial"/>
                <a:cs typeface="Arial"/>
                <a:sym typeface="Arial"/>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57"/>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274" name="Google Shape;274;p57"/>
          <p:cNvSpPr txBox="1">
            <a:spLocks noGrp="1"/>
          </p:cNvSpPr>
          <p:nvPr>
            <p:ph type="body" idx="3"/>
          </p:nvPr>
        </p:nvSpPr>
        <p:spPr>
          <a:xfrm>
            <a:off x="828675" y="1474788"/>
            <a:ext cx="4762500" cy="4545012"/>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57"/>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all to action slide, gary background  no footer">
  <p:cSld name="Call to action slide, gary background  no footer">
    <p:spTree>
      <p:nvGrpSpPr>
        <p:cNvPr id="1" name="Shape 276"/>
        <p:cNvGrpSpPr/>
        <p:nvPr/>
      </p:nvGrpSpPr>
      <p:grpSpPr>
        <a:xfrm>
          <a:off x="0" y="0"/>
          <a:ext cx="0" cy="0"/>
          <a:chOff x="0" y="0"/>
          <a:chExt cx="0" cy="0"/>
        </a:xfrm>
      </p:grpSpPr>
      <p:sp>
        <p:nvSpPr>
          <p:cNvPr id="277" name="Google Shape;277;p58"/>
          <p:cNvSpPr/>
          <p:nvPr/>
        </p:nvSpPr>
        <p:spPr>
          <a:xfrm>
            <a:off x="0" y="0"/>
            <a:ext cx="12211877" cy="6858000"/>
          </a:xfrm>
          <a:prstGeom prst="rect">
            <a:avLst/>
          </a:prstGeom>
          <a:solidFill>
            <a:srgbClr val="000000">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278" name="Google Shape;278;p58"/>
          <p:cNvSpPr txBox="1">
            <a:spLocks noGrp="1"/>
          </p:cNvSpPr>
          <p:nvPr>
            <p:ph type="title"/>
          </p:nvPr>
        </p:nvSpPr>
        <p:spPr>
          <a:xfrm>
            <a:off x="927652" y="168304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000"/>
              <a:buFont typeface="Arial"/>
              <a:buNone/>
              <a:defRPr sz="5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79" name="Google Shape;279;p58"/>
          <p:cNvGrpSpPr/>
          <p:nvPr/>
        </p:nvGrpSpPr>
        <p:grpSpPr>
          <a:xfrm>
            <a:off x="1041574" y="5124898"/>
            <a:ext cx="307776" cy="307776"/>
            <a:chOff x="967686" y="5392750"/>
            <a:chExt cx="307776" cy="307776"/>
          </a:xfrm>
        </p:grpSpPr>
        <p:sp>
          <p:nvSpPr>
            <p:cNvPr id="280" name="Google Shape;280;p58"/>
            <p:cNvSpPr/>
            <p:nvPr/>
          </p:nvSpPr>
          <p:spPr>
            <a:xfrm>
              <a:off x="967686" y="5392750"/>
              <a:ext cx="307776" cy="307776"/>
            </a:xfrm>
            <a:prstGeom prst="ellipse">
              <a:avLst/>
            </a:prstGeom>
            <a:solidFill>
              <a:srgbClr val="28B2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81" name="Google Shape;281;p58" descr="Envelope with solid fill"/>
            <p:cNvPicPr preferRelativeResize="0"/>
            <p:nvPr/>
          </p:nvPicPr>
          <p:blipFill rotWithShape="1">
            <a:blip r:embed="rId2">
              <a:alphaModFix/>
            </a:blip>
            <a:srcRect/>
            <a:stretch/>
          </p:blipFill>
          <p:spPr>
            <a:xfrm>
              <a:off x="1015885" y="5447922"/>
              <a:ext cx="211378" cy="211378"/>
            </a:xfrm>
            <a:prstGeom prst="rect">
              <a:avLst/>
            </a:prstGeom>
            <a:noFill/>
            <a:ln>
              <a:noFill/>
            </a:ln>
          </p:spPr>
        </p:pic>
      </p:grpSp>
      <p:sp>
        <p:nvSpPr>
          <p:cNvPr id="282" name="Google Shape;282;p58"/>
          <p:cNvSpPr txBox="1">
            <a:spLocks noGrp="1"/>
          </p:cNvSpPr>
          <p:nvPr>
            <p:ph type="body" idx="1"/>
          </p:nvPr>
        </p:nvSpPr>
        <p:spPr>
          <a:xfrm>
            <a:off x="1454038" y="3535822"/>
            <a:ext cx="3893813" cy="345130"/>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SzPts val="2000"/>
              <a:buNone/>
              <a:defRPr sz="20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58"/>
          <p:cNvSpPr txBox="1">
            <a:spLocks noGrp="1"/>
          </p:cNvSpPr>
          <p:nvPr>
            <p:ph type="body" idx="2"/>
          </p:nvPr>
        </p:nvSpPr>
        <p:spPr>
          <a:xfrm>
            <a:off x="1482643" y="4333913"/>
            <a:ext cx="3893812" cy="292001"/>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SzPts val="2000"/>
              <a:buNone/>
              <a:defRPr sz="20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58"/>
          <p:cNvSpPr txBox="1">
            <a:spLocks noGrp="1"/>
          </p:cNvSpPr>
          <p:nvPr>
            <p:ph type="body" idx="3"/>
          </p:nvPr>
        </p:nvSpPr>
        <p:spPr>
          <a:xfrm>
            <a:off x="1482643" y="5066991"/>
            <a:ext cx="3893812" cy="292001"/>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SzPts val="2000"/>
              <a:buNone/>
              <a:defRPr sz="20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58" descr="Shape, circle&#10;&#10;Description automatically generated"/>
          <p:cNvPicPr preferRelativeResize="0"/>
          <p:nvPr/>
        </p:nvPicPr>
        <p:blipFill rotWithShape="1">
          <a:blip r:embed="rId3">
            <a:alphaModFix/>
          </a:blip>
          <a:srcRect/>
          <a:stretch/>
        </p:blipFill>
        <p:spPr>
          <a:xfrm>
            <a:off x="10193830" y="0"/>
            <a:ext cx="2018047" cy="2001838"/>
          </a:xfrm>
          <a:prstGeom prst="rect">
            <a:avLst/>
          </a:prstGeom>
          <a:noFill/>
          <a:ln>
            <a:noFill/>
          </a:ln>
        </p:spPr>
      </p:pic>
      <p:pic>
        <p:nvPicPr>
          <p:cNvPr id="286" name="Google Shape;286;p58" descr="Icon&#10;&#10;Description automatically generated"/>
          <p:cNvPicPr preferRelativeResize="0"/>
          <p:nvPr/>
        </p:nvPicPr>
        <p:blipFill rotWithShape="1">
          <a:blip r:embed="rId4">
            <a:alphaModFix/>
          </a:blip>
          <a:srcRect/>
          <a:stretch/>
        </p:blipFill>
        <p:spPr>
          <a:xfrm>
            <a:off x="979626" y="3535821"/>
            <a:ext cx="430036" cy="430036"/>
          </a:xfrm>
          <a:prstGeom prst="rect">
            <a:avLst/>
          </a:prstGeom>
          <a:noFill/>
          <a:ln>
            <a:noFill/>
          </a:ln>
        </p:spPr>
      </p:pic>
      <p:pic>
        <p:nvPicPr>
          <p:cNvPr id="287" name="Google Shape;287;p58"/>
          <p:cNvPicPr preferRelativeResize="0"/>
          <p:nvPr/>
        </p:nvPicPr>
        <p:blipFill rotWithShape="1">
          <a:blip r:embed="rId5">
            <a:alphaModFix/>
          </a:blip>
          <a:srcRect/>
          <a:stretch/>
        </p:blipFill>
        <p:spPr>
          <a:xfrm>
            <a:off x="992884" y="4320376"/>
            <a:ext cx="430036" cy="430036"/>
          </a:xfrm>
          <a:prstGeom prst="rect">
            <a:avLst/>
          </a:prstGeom>
          <a:noFill/>
          <a:ln>
            <a:noFill/>
          </a:ln>
        </p:spPr>
      </p:pic>
      <p:pic>
        <p:nvPicPr>
          <p:cNvPr id="288" name="Google Shape;288;p58" descr="Australian Government Department of Health, Disability and Ageing"/>
          <p:cNvPicPr preferRelativeResize="0"/>
          <p:nvPr/>
        </p:nvPicPr>
        <p:blipFill rotWithShape="1">
          <a:blip r:embed="rId6">
            <a:alphaModFix/>
          </a:blip>
          <a:srcRect/>
          <a:stretch/>
        </p:blipFill>
        <p:spPr>
          <a:xfrm>
            <a:off x="0" y="0"/>
            <a:ext cx="4357801" cy="9684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_Call to action slide, white background  no footer">
  <p:cSld name="1_Call to action slide, white background  no footer">
    <p:spTree>
      <p:nvGrpSpPr>
        <p:cNvPr id="1" name="Shape 289"/>
        <p:cNvGrpSpPr/>
        <p:nvPr/>
      </p:nvGrpSpPr>
      <p:grpSpPr>
        <a:xfrm>
          <a:off x="0" y="0"/>
          <a:ext cx="0" cy="0"/>
          <a:chOff x="0" y="0"/>
          <a:chExt cx="0" cy="0"/>
        </a:xfrm>
      </p:grpSpPr>
      <p:sp>
        <p:nvSpPr>
          <p:cNvPr id="290" name="Google Shape;290;p59"/>
          <p:cNvSpPr txBox="1">
            <a:spLocks noGrp="1"/>
          </p:cNvSpPr>
          <p:nvPr>
            <p:ph type="title"/>
          </p:nvPr>
        </p:nvSpPr>
        <p:spPr>
          <a:xfrm>
            <a:off x="927652" y="168304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000"/>
              <a:buFont typeface="Arial"/>
              <a:buNone/>
              <a:defRPr sz="5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91" name="Google Shape;291;p59"/>
          <p:cNvGrpSpPr/>
          <p:nvPr/>
        </p:nvGrpSpPr>
        <p:grpSpPr>
          <a:xfrm>
            <a:off x="1041574" y="5124898"/>
            <a:ext cx="307776" cy="307776"/>
            <a:chOff x="967686" y="5392750"/>
            <a:chExt cx="307776" cy="307776"/>
          </a:xfrm>
        </p:grpSpPr>
        <p:sp>
          <p:nvSpPr>
            <p:cNvPr id="292" name="Google Shape;292;p59"/>
            <p:cNvSpPr/>
            <p:nvPr/>
          </p:nvSpPr>
          <p:spPr>
            <a:xfrm>
              <a:off x="967686" y="5392750"/>
              <a:ext cx="307776" cy="307776"/>
            </a:xfrm>
            <a:prstGeom prst="ellipse">
              <a:avLst/>
            </a:prstGeom>
            <a:solidFill>
              <a:srgbClr val="28B2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3" name="Google Shape;293;p59" descr="Envelope with solid fill"/>
            <p:cNvPicPr preferRelativeResize="0"/>
            <p:nvPr/>
          </p:nvPicPr>
          <p:blipFill rotWithShape="1">
            <a:blip r:embed="rId2">
              <a:alphaModFix/>
            </a:blip>
            <a:srcRect/>
            <a:stretch/>
          </p:blipFill>
          <p:spPr>
            <a:xfrm>
              <a:off x="1015885" y="5447922"/>
              <a:ext cx="211378" cy="211378"/>
            </a:xfrm>
            <a:prstGeom prst="rect">
              <a:avLst/>
            </a:prstGeom>
            <a:noFill/>
            <a:ln>
              <a:noFill/>
            </a:ln>
          </p:spPr>
        </p:pic>
      </p:grpSp>
      <p:sp>
        <p:nvSpPr>
          <p:cNvPr id="294" name="Google Shape;294;p59"/>
          <p:cNvSpPr txBox="1">
            <a:spLocks noGrp="1"/>
          </p:cNvSpPr>
          <p:nvPr>
            <p:ph type="body" idx="1"/>
          </p:nvPr>
        </p:nvSpPr>
        <p:spPr>
          <a:xfrm>
            <a:off x="1454038" y="3535822"/>
            <a:ext cx="3893813" cy="345130"/>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SzPts val="2000"/>
              <a:buNone/>
              <a:defRPr sz="20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59"/>
          <p:cNvSpPr txBox="1">
            <a:spLocks noGrp="1"/>
          </p:cNvSpPr>
          <p:nvPr>
            <p:ph type="body" idx="2"/>
          </p:nvPr>
        </p:nvSpPr>
        <p:spPr>
          <a:xfrm>
            <a:off x="1482643" y="4333913"/>
            <a:ext cx="3893812" cy="292001"/>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SzPts val="2000"/>
              <a:buNone/>
              <a:defRPr sz="20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59"/>
          <p:cNvSpPr txBox="1">
            <a:spLocks noGrp="1"/>
          </p:cNvSpPr>
          <p:nvPr>
            <p:ph type="body" idx="3"/>
          </p:nvPr>
        </p:nvSpPr>
        <p:spPr>
          <a:xfrm>
            <a:off x="1482643" y="5066991"/>
            <a:ext cx="3893812" cy="292001"/>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1000"/>
              </a:spcBef>
              <a:spcAft>
                <a:spcPts val="0"/>
              </a:spcAft>
              <a:buSzPts val="2000"/>
              <a:buNone/>
              <a:defRPr sz="20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7" name="Google Shape;297;p59" descr="Shape, circle&#10;&#10;Description automatically generated"/>
          <p:cNvPicPr preferRelativeResize="0"/>
          <p:nvPr/>
        </p:nvPicPr>
        <p:blipFill rotWithShape="1">
          <a:blip r:embed="rId3">
            <a:alphaModFix/>
          </a:blip>
          <a:srcRect/>
          <a:stretch/>
        </p:blipFill>
        <p:spPr>
          <a:xfrm>
            <a:off x="10193830" y="0"/>
            <a:ext cx="2018047" cy="2001838"/>
          </a:xfrm>
          <a:prstGeom prst="rect">
            <a:avLst/>
          </a:prstGeom>
          <a:noFill/>
          <a:ln>
            <a:noFill/>
          </a:ln>
        </p:spPr>
      </p:pic>
      <p:pic>
        <p:nvPicPr>
          <p:cNvPr id="298" name="Google Shape;298;p59" descr="Icon&#10;&#10;Description automatically generated"/>
          <p:cNvPicPr preferRelativeResize="0"/>
          <p:nvPr/>
        </p:nvPicPr>
        <p:blipFill rotWithShape="1">
          <a:blip r:embed="rId4">
            <a:alphaModFix/>
          </a:blip>
          <a:srcRect/>
          <a:stretch/>
        </p:blipFill>
        <p:spPr>
          <a:xfrm>
            <a:off x="979626" y="3535821"/>
            <a:ext cx="430036" cy="430036"/>
          </a:xfrm>
          <a:prstGeom prst="rect">
            <a:avLst/>
          </a:prstGeom>
          <a:noFill/>
          <a:ln>
            <a:noFill/>
          </a:ln>
        </p:spPr>
      </p:pic>
      <p:pic>
        <p:nvPicPr>
          <p:cNvPr id="299" name="Google Shape;299;p59"/>
          <p:cNvPicPr preferRelativeResize="0"/>
          <p:nvPr/>
        </p:nvPicPr>
        <p:blipFill rotWithShape="1">
          <a:blip r:embed="rId5">
            <a:alphaModFix/>
          </a:blip>
          <a:srcRect/>
          <a:stretch/>
        </p:blipFill>
        <p:spPr>
          <a:xfrm>
            <a:off x="992884" y="4320376"/>
            <a:ext cx="430036" cy="430036"/>
          </a:xfrm>
          <a:prstGeom prst="rect">
            <a:avLst/>
          </a:prstGeom>
          <a:noFill/>
          <a:ln>
            <a:noFill/>
          </a:ln>
        </p:spPr>
      </p:pic>
      <p:pic>
        <p:nvPicPr>
          <p:cNvPr id="300" name="Google Shape;300;p59" descr="Australian Government Department of Health, Disability and Ageing"/>
          <p:cNvPicPr preferRelativeResize="0"/>
          <p:nvPr/>
        </p:nvPicPr>
        <p:blipFill rotWithShape="1">
          <a:blip r:embed="rId6">
            <a:alphaModFix/>
          </a:blip>
          <a:srcRect/>
          <a:stretch/>
        </p:blipFill>
        <p:spPr>
          <a:xfrm>
            <a:off x="0" y="0"/>
            <a:ext cx="4357801" cy="9684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Dark)">
  <p:cSld name="Title slide (Dark)">
    <p:bg>
      <p:bgPr>
        <a:solidFill>
          <a:srgbClr val="001441"/>
        </a:solidFill>
        <a:effectLst/>
      </p:bgPr>
    </p:bg>
    <p:spTree>
      <p:nvGrpSpPr>
        <p:cNvPr id="1" name="Shape 301"/>
        <p:cNvGrpSpPr/>
        <p:nvPr/>
      </p:nvGrpSpPr>
      <p:grpSpPr>
        <a:xfrm>
          <a:off x="0" y="0"/>
          <a:ext cx="0" cy="0"/>
          <a:chOff x="0" y="0"/>
          <a:chExt cx="0" cy="0"/>
        </a:xfrm>
      </p:grpSpPr>
      <p:sp>
        <p:nvSpPr>
          <p:cNvPr id="302" name="Google Shape;302;p63"/>
          <p:cNvSpPr/>
          <p:nvPr/>
        </p:nvSpPr>
        <p:spPr>
          <a:xfrm rot="10800000">
            <a:off x="1200" y="6114734"/>
            <a:ext cx="12189600" cy="77412"/>
          </a:xfrm>
          <a:prstGeom prst="rect">
            <a:avLst/>
          </a:prstGeom>
          <a:gradFill>
            <a:gsLst>
              <a:gs pos="0">
                <a:srgbClr val="BAD532"/>
              </a:gs>
              <a:gs pos="100000">
                <a:srgbClr val="008542"/>
              </a:gs>
            </a:gsLst>
            <a:lin ang="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303" name="Google Shape;303;p63"/>
          <p:cNvPicPr preferRelativeResize="0"/>
          <p:nvPr/>
        </p:nvPicPr>
        <p:blipFill rotWithShape="1">
          <a:blip r:embed="rId2">
            <a:alphaModFix/>
          </a:blip>
          <a:srcRect t="1946" b="1946"/>
          <a:stretch/>
        </p:blipFill>
        <p:spPr>
          <a:xfrm>
            <a:off x="11044324" y="6273618"/>
            <a:ext cx="1006793" cy="476063"/>
          </a:xfrm>
          <a:prstGeom prst="rect">
            <a:avLst/>
          </a:prstGeom>
          <a:noFill/>
          <a:ln>
            <a:noFill/>
          </a:ln>
        </p:spPr>
      </p:pic>
      <p:sp>
        <p:nvSpPr>
          <p:cNvPr id="304" name="Google Shape;304;p63"/>
          <p:cNvSpPr/>
          <p:nvPr/>
        </p:nvSpPr>
        <p:spPr>
          <a:xfrm>
            <a:off x="0" y="0"/>
            <a:ext cx="12192000" cy="6114731"/>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305" name="Google Shape;305;p63"/>
          <p:cNvSpPr txBox="1">
            <a:spLocks noGrp="1"/>
          </p:cNvSpPr>
          <p:nvPr>
            <p:ph type="ctrTitle"/>
          </p:nvPr>
        </p:nvSpPr>
        <p:spPr>
          <a:xfrm>
            <a:off x="415601" y="882733"/>
            <a:ext cx="7823600" cy="17456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rgbClr val="0D183F"/>
              </a:buClr>
              <a:buSzPts val="4400"/>
              <a:buFont typeface="Arial"/>
              <a:buNone/>
              <a:defRPr sz="5867" b="0" i="0" u="none" strike="noStrike" cap="none">
                <a:solidFill>
                  <a:srgbClr val="0D183F"/>
                </a:solidFill>
                <a:latin typeface="Lexend Deca SemiBold"/>
                <a:ea typeface="Lexend Deca SemiBold"/>
                <a:cs typeface="Lexend Deca SemiBold"/>
                <a:sym typeface="Lexend Deca SemiBold"/>
              </a:defRPr>
            </a:lvl1pPr>
            <a:lvl2pPr marR="0" lvl="1" algn="l">
              <a:lnSpc>
                <a:spcPct val="100000"/>
              </a:lnSpc>
              <a:spcBef>
                <a:spcPts val="0"/>
              </a:spcBef>
              <a:spcAft>
                <a:spcPts val="0"/>
              </a:spcAft>
              <a:buClr>
                <a:srgbClr val="0D183F"/>
              </a:buClr>
              <a:buSzPts val="5200"/>
              <a:buFont typeface="Arial"/>
              <a:buNone/>
              <a:defRPr sz="6933" b="0" i="0" u="none" strike="noStrike" cap="none">
                <a:solidFill>
                  <a:srgbClr val="0D183F"/>
                </a:solidFill>
                <a:latin typeface="Arial"/>
                <a:ea typeface="Arial"/>
                <a:cs typeface="Arial"/>
                <a:sym typeface="Arial"/>
              </a:defRPr>
            </a:lvl2pPr>
            <a:lvl3pPr marR="0" lvl="2" algn="l">
              <a:lnSpc>
                <a:spcPct val="100000"/>
              </a:lnSpc>
              <a:spcBef>
                <a:spcPts val="0"/>
              </a:spcBef>
              <a:spcAft>
                <a:spcPts val="0"/>
              </a:spcAft>
              <a:buClr>
                <a:srgbClr val="0D183F"/>
              </a:buClr>
              <a:buSzPts val="5200"/>
              <a:buFont typeface="Arial"/>
              <a:buNone/>
              <a:defRPr sz="6933" b="0" i="0" u="none" strike="noStrike" cap="none">
                <a:solidFill>
                  <a:srgbClr val="0D183F"/>
                </a:solidFill>
                <a:latin typeface="Arial"/>
                <a:ea typeface="Arial"/>
                <a:cs typeface="Arial"/>
                <a:sym typeface="Arial"/>
              </a:defRPr>
            </a:lvl3pPr>
            <a:lvl4pPr marR="0" lvl="3" algn="l">
              <a:lnSpc>
                <a:spcPct val="100000"/>
              </a:lnSpc>
              <a:spcBef>
                <a:spcPts val="0"/>
              </a:spcBef>
              <a:spcAft>
                <a:spcPts val="0"/>
              </a:spcAft>
              <a:buClr>
                <a:srgbClr val="0D183F"/>
              </a:buClr>
              <a:buSzPts val="5200"/>
              <a:buFont typeface="Arial"/>
              <a:buNone/>
              <a:defRPr sz="6933" b="0" i="0" u="none" strike="noStrike" cap="none">
                <a:solidFill>
                  <a:srgbClr val="0D183F"/>
                </a:solidFill>
                <a:latin typeface="Arial"/>
                <a:ea typeface="Arial"/>
                <a:cs typeface="Arial"/>
                <a:sym typeface="Arial"/>
              </a:defRPr>
            </a:lvl4pPr>
            <a:lvl5pPr marR="0" lvl="4" algn="l">
              <a:lnSpc>
                <a:spcPct val="100000"/>
              </a:lnSpc>
              <a:spcBef>
                <a:spcPts val="0"/>
              </a:spcBef>
              <a:spcAft>
                <a:spcPts val="0"/>
              </a:spcAft>
              <a:buClr>
                <a:srgbClr val="0D183F"/>
              </a:buClr>
              <a:buSzPts val="5200"/>
              <a:buFont typeface="Arial"/>
              <a:buNone/>
              <a:defRPr sz="6933" b="0" i="0" u="none" strike="noStrike" cap="none">
                <a:solidFill>
                  <a:srgbClr val="0D183F"/>
                </a:solidFill>
                <a:latin typeface="Arial"/>
                <a:ea typeface="Arial"/>
                <a:cs typeface="Arial"/>
                <a:sym typeface="Arial"/>
              </a:defRPr>
            </a:lvl5pPr>
            <a:lvl6pPr marR="0" lvl="5" algn="l">
              <a:lnSpc>
                <a:spcPct val="100000"/>
              </a:lnSpc>
              <a:spcBef>
                <a:spcPts val="0"/>
              </a:spcBef>
              <a:spcAft>
                <a:spcPts val="0"/>
              </a:spcAft>
              <a:buClr>
                <a:srgbClr val="0D183F"/>
              </a:buClr>
              <a:buSzPts val="5200"/>
              <a:buFont typeface="Arial"/>
              <a:buNone/>
              <a:defRPr sz="6933" b="0" i="0" u="none" strike="noStrike" cap="none">
                <a:solidFill>
                  <a:srgbClr val="0D183F"/>
                </a:solidFill>
                <a:latin typeface="Arial"/>
                <a:ea typeface="Arial"/>
                <a:cs typeface="Arial"/>
                <a:sym typeface="Arial"/>
              </a:defRPr>
            </a:lvl6pPr>
            <a:lvl7pPr marR="0" lvl="6" algn="l">
              <a:lnSpc>
                <a:spcPct val="100000"/>
              </a:lnSpc>
              <a:spcBef>
                <a:spcPts val="0"/>
              </a:spcBef>
              <a:spcAft>
                <a:spcPts val="0"/>
              </a:spcAft>
              <a:buClr>
                <a:srgbClr val="0D183F"/>
              </a:buClr>
              <a:buSzPts val="5200"/>
              <a:buFont typeface="Arial"/>
              <a:buNone/>
              <a:defRPr sz="6933" b="0" i="0" u="none" strike="noStrike" cap="none">
                <a:solidFill>
                  <a:srgbClr val="0D183F"/>
                </a:solidFill>
                <a:latin typeface="Arial"/>
                <a:ea typeface="Arial"/>
                <a:cs typeface="Arial"/>
                <a:sym typeface="Arial"/>
              </a:defRPr>
            </a:lvl7pPr>
            <a:lvl8pPr marR="0" lvl="7" algn="l">
              <a:lnSpc>
                <a:spcPct val="100000"/>
              </a:lnSpc>
              <a:spcBef>
                <a:spcPts val="0"/>
              </a:spcBef>
              <a:spcAft>
                <a:spcPts val="0"/>
              </a:spcAft>
              <a:buClr>
                <a:srgbClr val="0D183F"/>
              </a:buClr>
              <a:buSzPts val="5200"/>
              <a:buFont typeface="Arial"/>
              <a:buNone/>
              <a:defRPr sz="6933" b="0" i="0" u="none" strike="noStrike" cap="none">
                <a:solidFill>
                  <a:srgbClr val="0D183F"/>
                </a:solidFill>
                <a:latin typeface="Arial"/>
                <a:ea typeface="Arial"/>
                <a:cs typeface="Arial"/>
                <a:sym typeface="Arial"/>
              </a:defRPr>
            </a:lvl8pPr>
            <a:lvl9pPr marR="0" lvl="8" algn="l">
              <a:lnSpc>
                <a:spcPct val="100000"/>
              </a:lnSpc>
              <a:spcBef>
                <a:spcPts val="0"/>
              </a:spcBef>
              <a:spcAft>
                <a:spcPts val="0"/>
              </a:spcAft>
              <a:buClr>
                <a:srgbClr val="0D183F"/>
              </a:buClr>
              <a:buSzPts val="5200"/>
              <a:buFont typeface="Arial"/>
              <a:buNone/>
              <a:defRPr sz="6933" b="0" i="0" u="none" strike="noStrike" cap="none">
                <a:solidFill>
                  <a:srgbClr val="0D183F"/>
                </a:solidFill>
                <a:latin typeface="Arial"/>
                <a:ea typeface="Arial"/>
                <a:cs typeface="Arial"/>
                <a:sym typeface="Arial"/>
              </a:defRPr>
            </a:lvl9pPr>
          </a:lstStyle>
          <a:p>
            <a:endParaRPr/>
          </a:p>
        </p:txBody>
      </p:sp>
      <p:sp>
        <p:nvSpPr>
          <p:cNvPr id="306" name="Google Shape;306;p63"/>
          <p:cNvSpPr txBox="1">
            <a:spLocks noGrp="1"/>
          </p:cNvSpPr>
          <p:nvPr>
            <p:ph type="subTitle" idx="1"/>
          </p:nvPr>
        </p:nvSpPr>
        <p:spPr>
          <a:xfrm>
            <a:off x="415600" y="2815467"/>
            <a:ext cx="11360800" cy="10568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rgbClr val="606773"/>
              </a:buClr>
              <a:buSzPts val="2800"/>
              <a:buFont typeface="Arial"/>
              <a:buNone/>
              <a:defRPr sz="3733" b="0" i="0" u="none" strike="noStrike" cap="none">
                <a:solidFill>
                  <a:srgbClr val="606773"/>
                </a:solidFill>
                <a:latin typeface="Lexend Deca SemiBold"/>
                <a:ea typeface="Lexend Deca SemiBold"/>
                <a:cs typeface="Lexend Deca SemiBold"/>
                <a:sym typeface="Lexend Deca SemiBold"/>
              </a:defRPr>
            </a:lvl1pPr>
            <a:lvl2pPr marR="0" lvl="1" algn="l">
              <a:lnSpc>
                <a:spcPct val="100000"/>
              </a:lnSpc>
              <a:spcBef>
                <a:spcPts val="0"/>
              </a:spcBef>
              <a:spcAft>
                <a:spcPts val="0"/>
              </a:spcAft>
              <a:buClr>
                <a:srgbClr val="606773"/>
              </a:buClr>
              <a:buSzPts val="2800"/>
              <a:buFont typeface="Arial"/>
              <a:buNone/>
              <a:defRPr sz="3733" b="0" i="0" u="none" strike="noStrike" cap="none">
                <a:solidFill>
                  <a:srgbClr val="606773"/>
                </a:solidFill>
                <a:latin typeface="Arial"/>
                <a:ea typeface="Arial"/>
                <a:cs typeface="Arial"/>
                <a:sym typeface="Arial"/>
              </a:defRPr>
            </a:lvl2pPr>
            <a:lvl3pPr marR="0" lvl="2" algn="l">
              <a:lnSpc>
                <a:spcPct val="100000"/>
              </a:lnSpc>
              <a:spcBef>
                <a:spcPts val="0"/>
              </a:spcBef>
              <a:spcAft>
                <a:spcPts val="0"/>
              </a:spcAft>
              <a:buClr>
                <a:srgbClr val="606773"/>
              </a:buClr>
              <a:buSzPts val="2800"/>
              <a:buFont typeface="Arial"/>
              <a:buNone/>
              <a:defRPr sz="3733" b="0" i="0" u="none" strike="noStrike" cap="none">
                <a:solidFill>
                  <a:srgbClr val="606773"/>
                </a:solidFill>
                <a:latin typeface="Arial"/>
                <a:ea typeface="Arial"/>
                <a:cs typeface="Arial"/>
                <a:sym typeface="Arial"/>
              </a:defRPr>
            </a:lvl3pPr>
            <a:lvl4pPr marR="0" lvl="3" algn="l">
              <a:lnSpc>
                <a:spcPct val="100000"/>
              </a:lnSpc>
              <a:spcBef>
                <a:spcPts val="0"/>
              </a:spcBef>
              <a:spcAft>
                <a:spcPts val="0"/>
              </a:spcAft>
              <a:buClr>
                <a:srgbClr val="606773"/>
              </a:buClr>
              <a:buSzPts val="2800"/>
              <a:buFont typeface="Arial"/>
              <a:buNone/>
              <a:defRPr sz="3733" b="0" i="0" u="none" strike="noStrike" cap="none">
                <a:solidFill>
                  <a:srgbClr val="606773"/>
                </a:solidFill>
                <a:latin typeface="Arial"/>
                <a:ea typeface="Arial"/>
                <a:cs typeface="Arial"/>
                <a:sym typeface="Arial"/>
              </a:defRPr>
            </a:lvl4pPr>
            <a:lvl5pPr marR="0" lvl="4" algn="l">
              <a:lnSpc>
                <a:spcPct val="100000"/>
              </a:lnSpc>
              <a:spcBef>
                <a:spcPts val="0"/>
              </a:spcBef>
              <a:spcAft>
                <a:spcPts val="0"/>
              </a:spcAft>
              <a:buClr>
                <a:srgbClr val="606773"/>
              </a:buClr>
              <a:buSzPts val="2800"/>
              <a:buFont typeface="Arial"/>
              <a:buNone/>
              <a:defRPr sz="3733" b="0" i="0" u="none" strike="noStrike" cap="none">
                <a:solidFill>
                  <a:srgbClr val="606773"/>
                </a:solidFill>
                <a:latin typeface="Arial"/>
                <a:ea typeface="Arial"/>
                <a:cs typeface="Arial"/>
                <a:sym typeface="Arial"/>
              </a:defRPr>
            </a:lvl5pPr>
            <a:lvl6pPr marR="0" lvl="5" algn="l">
              <a:lnSpc>
                <a:spcPct val="100000"/>
              </a:lnSpc>
              <a:spcBef>
                <a:spcPts val="0"/>
              </a:spcBef>
              <a:spcAft>
                <a:spcPts val="0"/>
              </a:spcAft>
              <a:buClr>
                <a:srgbClr val="606773"/>
              </a:buClr>
              <a:buSzPts val="2800"/>
              <a:buFont typeface="Arial"/>
              <a:buNone/>
              <a:defRPr sz="3733" b="0" i="0" u="none" strike="noStrike" cap="none">
                <a:solidFill>
                  <a:srgbClr val="606773"/>
                </a:solidFill>
                <a:latin typeface="Arial"/>
                <a:ea typeface="Arial"/>
                <a:cs typeface="Arial"/>
                <a:sym typeface="Arial"/>
              </a:defRPr>
            </a:lvl6pPr>
            <a:lvl7pPr marR="0" lvl="6" algn="l">
              <a:lnSpc>
                <a:spcPct val="100000"/>
              </a:lnSpc>
              <a:spcBef>
                <a:spcPts val="0"/>
              </a:spcBef>
              <a:spcAft>
                <a:spcPts val="0"/>
              </a:spcAft>
              <a:buClr>
                <a:srgbClr val="606773"/>
              </a:buClr>
              <a:buSzPts val="2800"/>
              <a:buFont typeface="Arial"/>
              <a:buNone/>
              <a:defRPr sz="3733" b="0" i="0" u="none" strike="noStrike" cap="none">
                <a:solidFill>
                  <a:srgbClr val="606773"/>
                </a:solidFill>
                <a:latin typeface="Arial"/>
                <a:ea typeface="Arial"/>
                <a:cs typeface="Arial"/>
                <a:sym typeface="Arial"/>
              </a:defRPr>
            </a:lvl7pPr>
            <a:lvl8pPr marR="0" lvl="7" algn="l">
              <a:lnSpc>
                <a:spcPct val="100000"/>
              </a:lnSpc>
              <a:spcBef>
                <a:spcPts val="0"/>
              </a:spcBef>
              <a:spcAft>
                <a:spcPts val="0"/>
              </a:spcAft>
              <a:buClr>
                <a:srgbClr val="606773"/>
              </a:buClr>
              <a:buSzPts val="2800"/>
              <a:buFont typeface="Arial"/>
              <a:buNone/>
              <a:defRPr sz="3733" b="0" i="0" u="none" strike="noStrike" cap="none">
                <a:solidFill>
                  <a:srgbClr val="606773"/>
                </a:solidFill>
                <a:latin typeface="Arial"/>
                <a:ea typeface="Arial"/>
                <a:cs typeface="Arial"/>
                <a:sym typeface="Arial"/>
              </a:defRPr>
            </a:lvl8pPr>
            <a:lvl9pPr marR="0" lvl="8" algn="l">
              <a:lnSpc>
                <a:spcPct val="100000"/>
              </a:lnSpc>
              <a:spcBef>
                <a:spcPts val="0"/>
              </a:spcBef>
              <a:spcAft>
                <a:spcPts val="0"/>
              </a:spcAft>
              <a:buClr>
                <a:srgbClr val="606773"/>
              </a:buClr>
              <a:buSzPts val="2800"/>
              <a:buFont typeface="Arial"/>
              <a:buNone/>
              <a:defRPr sz="3733" b="0" i="0" u="none" strike="noStrike" cap="none">
                <a:solidFill>
                  <a:srgbClr val="606773"/>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Content slide no footer">
  <p:cSld name="2_Content slide no footer">
    <p:spTree>
      <p:nvGrpSpPr>
        <p:cNvPr id="1" name="Shape 52"/>
        <p:cNvGrpSpPr/>
        <p:nvPr/>
      </p:nvGrpSpPr>
      <p:grpSpPr>
        <a:xfrm>
          <a:off x="0" y="0"/>
          <a:ext cx="0" cy="0"/>
          <a:chOff x="0" y="0"/>
          <a:chExt cx="0" cy="0"/>
        </a:xfrm>
      </p:grpSpPr>
      <p:sp>
        <p:nvSpPr>
          <p:cNvPr id="53" name="Google Shape;53;p30"/>
          <p:cNvSpPr txBox="1">
            <a:spLocks noGrp="1"/>
          </p:cNvSpPr>
          <p:nvPr>
            <p:ph type="body" idx="1"/>
          </p:nvPr>
        </p:nvSpPr>
        <p:spPr>
          <a:xfrm>
            <a:off x="1025525" y="3009900"/>
            <a:ext cx="7891463" cy="1491663"/>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Font typeface="Arial"/>
              <a:buChar char="•"/>
              <a:defRPr sz="2000"/>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0"/>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1E1545"/>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pic>
        <p:nvPicPr>
          <p:cNvPr id="55" name="Google Shape;55;p30" descr="Shape, circle&#10;&#10;Description automatically generated"/>
          <p:cNvPicPr preferRelativeResize="0"/>
          <p:nvPr/>
        </p:nvPicPr>
        <p:blipFill rotWithShape="1">
          <a:blip r:embed="rId2">
            <a:alphaModFix/>
          </a:blip>
          <a:srcRect/>
          <a:stretch/>
        </p:blipFill>
        <p:spPr>
          <a:xfrm>
            <a:off x="10170151" y="0"/>
            <a:ext cx="2018047" cy="2001838"/>
          </a:xfrm>
          <a:prstGeom prst="rect">
            <a:avLst/>
          </a:prstGeom>
          <a:noFill/>
          <a:ln>
            <a:noFill/>
          </a:ln>
        </p:spPr>
      </p:pic>
      <p:pic>
        <p:nvPicPr>
          <p:cNvPr id="56" name="Google Shape;56;p30" descr="Australian Government Department of Health, Disability and Ageing"/>
          <p:cNvPicPr preferRelativeResize="0"/>
          <p:nvPr/>
        </p:nvPicPr>
        <p:blipFill rotWithShape="1">
          <a:blip r:embed="rId3">
            <a:alphaModFix/>
          </a:blip>
          <a:srcRect/>
          <a:stretch/>
        </p:blipFill>
        <p:spPr>
          <a:xfrm>
            <a:off x="0" y="0"/>
            <a:ext cx="4357801" cy="968400"/>
          </a:xfrm>
          <a:prstGeom prst="rect">
            <a:avLst/>
          </a:prstGeom>
          <a:noFill/>
          <a:ln>
            <a:noFill/>
          </a:ln>
        </p:spPr>
      </p:pic>
      <p:sp>
        <p:nvSpPr>
          <p:cNvPr id="57" name="Google Shape;5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0"/>
          <p:cNvSpPr txBox="1"/>
          <p:nvPr/>
        </p:nvSpPr>
        <p:spPr>
          <a:xfrm>
            <a:off x="11444956" y="6356345"/>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Slide, no footer">
  <p:cSld name="Blank Slide, no footer">
    <p:spTree>
      <p:nvGrpSpPr>
        <p:cNvPr id="1" name="Shape 59"/>
        <p:cNvGrpSpPr/>
        <p:nvPr/>
      </p:nvGrpSpPr>
      <p:grpSpPr>
        <a:xfrm>
          <a:off x="0" y="0"/>
          <a:ext cx="0" cy="0"/>
          <a:chOff x="0" y="0"/>
          <a:chExt cx="0" cy="0"/>
        </a:xfrm>
      </p:grpSpPr>
      <p:sp>
        <p:nvSpPr>
          <p:cNvPr id="60" name="Google Shape;60;p33"/>
          <p:cNvSpPr txBox="1"/>
          <p:nvPr/>
        </p:nvSpPr>
        <p:spPr>
          <a:xfrm>
            <a:off x="828989" y="2235462"/>
            <a:ext cx="9144000" cy="1655762"/>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lt1"/>
              </a:buClr>
              <a:buSzPts val="1600"/>
              <a:buFont typeface="Arial"/>
              <a:buNone/>
            </a:pPr>
            <a:endParaRPr sz="1600" b="0" i="0" u="none" strike="noStrike" cap="none">
              <a:solidFill>
                <a:srgbClr val="1E1545"/>
              </a:solidFill>
              <a:latin typeface="Arial"/>
              <a:ea typeface="Arial"/>
              <a:cs typeface="Arial"/>
              <a:sym typeface="Arial"/>
            </a:endParaRPr>
          </a:p>
        </p:txBody>
      </p:sp>
      <p:sp>
        <p:nvSpPr>
          <p:cNvPr id="61" name="Google Shape;61;p33"/>
          <p:cNvSpPr txBox="1">
            <a:spLocks noGrp="1"/>
          </p:cNvSpPr>
          <p:nvPr>
            <p:ph type="title"/>
          </p:nvPr>
        </p:nvSpPr>
        <p:spPr>
          <a:xfrm>
            <a:off x="829951" y="681037"/>
            <a:ext cx="10261807"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3"/>
          <p:cNvSpPr txBox="1">
            <a:spLocks noGrp="1"/>
          </p:cNvSpPr>
          <p:nvPr>
            <p:ph type="body" idx="1"/>
          </p:nvPr>
        </p:nvSpPr>
        <p:spPr>
          <a:xfrm>
            <a:off x="830262" y="1670051"/>
            <a:ext cx="10261808" cy="437294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3"/>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64" name="Google Shape;64;p33"/>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2_Content, no footer">
  <p:cSld name="2_Content, no footer">
    <p:spTree>
      <p:nvGrpSpPr>
        <p:cNvPr id="1" name="Shape 65"/>
        <p:cNvGrpSpPr/>
        <p:nvPr/>
      </p:nvGrpSpPr>
      <p:grpSpPr>
        <a:xfrm>
          <a:off x="0" y="0"/>
          <a:ext cx="0" cy="0"/>
          <a:chOff x="0" y="0"/>
          <a:chExt cx="0" cy="0"/>
        </a:xfrm>
      </p:grpSpPr>
      <p:sp>
        <p:nvSpPr>
          <p:cNvPr id="66" name="Google Shape;66;p27"/>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67" name="Google Shape;67;p27"/>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8" name="Google Shape;68;p27"/>
          <p:cNvSpPr txBox="1">
            <a:spLocks noGrp="1"/>
          </p:cNvSpPr>
          <p:nvPr>
            <p:ph type="body" idx="1"/>
          </p:nvPr>
        </p:nvSpPr>
        <p:spPr>
          <a:xfrm>
            <a:off x="830263" y="1819275"/>
            <a:ext cx="10520362" cy="4332288"/>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9" name="Google Shape;69;p27"/>
          <p:cNvCxnSpPr/>
          <p:nvPr/>
        </p:nvCxnSpPr>
        <p:spPr>
          <a:xfrm>
            <a:off x="911511" y="1456556"/>
            <a:ext cx="10290815" cy="0"/>
          </a:xfrm>
          <a:prstGeom prst="straightConnector1">
            <a:avLst/>
          </a:prstGeom>
          <a:noFill/>
          <a:ln w="12700" cap="flat" cmpd="sng">
            <a:solidFill>
              <a:srgbClr val="28B2BB"/>
            </a:solidFill>
            <a:prstDash val="solid"/>
            <a:miter lim="800000"/>
            <a:headEnd type="none" w="sm" len="sm"/>
            <a:tailEnd type="none" w="sm" len="sm"/>
          </a:ln>
        </p:spPr>
      </p:cxnSp>
      <p:sp>
        <p:nvSpPr>
          <p:cNvPr id="70" name="Google Shape;70;p27"/>
          <p:cNvSpPr txBox="1">
            <a:spLocks noGrp="1"/>
          </p:cNvSpPr>
          <p:nvPr>
            <p:ph type="title"/>
          </p:nvPr>
        </p:nvSpPr>
        <p:spPr>
          <a:xfrm>
            <a:off x="829952" y="681037"/>
            <a:ext cx="10372374"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sz="4000" b="1">
                <a:solidFill>
                  <a:srgbClr val="1E154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1" name="Google Shape;71;p27" descr="Shape, circle&#10;&#10;Description automatically generated"/>
          <p:cNvPicPr preferRelativeResize="0"/>
          <p:nvPr/>
        </p:nvPicPr>
        <p:blipFill rotWithShape="1">
          <a:blip r:embed="rId2">
            <a:alphaModFix/>
          </a:blip>
          <a:srcRect/>
          <a:stretch/>
        </p:blipFill>
        <p:spPr>
          <a:xfrm>
            <a:off x="10170151" y="0"/>
            <a:ext cx="2018047" cy="200183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Underline with text, no footer">
  <p:cSld name="Underline with text, no footer">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29952" y="681037"/>
            <a:ext cx="10438412"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4" name="Google Shape;74;p34"/>
          <p:cNvCxnSpPr/>
          <p:nvPr/>
        </p:nvCxnSpPr>
        <p:spPr>
          <a:xfrm>
            <a:off x="911511" y="1456556"/>
            <a:ext cx="10290815" cy="0"/>
          </a:xfrm>
          <a:prstGeom prst="straightConnector1">
            <a:avLst/>
          </a:prstGeom>
          <a:noFill/>
          <a:ln w="12700" cap="flat" cmpd="sng">
            <a:solidFill>
              <a:srgbClr val="28B2BB"/>
            </a:solidFill>
            <a:prstDash val="solid"/>
            <a:miter lim="800000"/>
            <a:headEnd type="none" w="sm" len="sm"/>
            <a:tailEnd type="none" w="sm" len="sm"/>
          </a:ln>
        </p:spPr>
      </p:cxnSp>
      <p:sp>
        <p:nvSpPr>
          <p:cNvPr id="75" name="Google Shape;75;p34"/>
          <p:cNvSpPr txBox="1">
            <a:spLocks noGrp="1"/>
          </p:cNvSpPr>
          <p:nvPr>
            <p:ph type="body" idx="1"/>
          </p:nvPr>
        </p:nvSpPr>
        <p:spPr>
          <a:xfrm>
            <a:off x="830263" y="1819275"/>
            <a:ext cx="10520362" cy="4332288"/>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4"/>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77" name="Google Shape;77;p34"/>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2_Blank Slide, with corner no footer">
  <p:cSld name="2_Blank Slide, with corner no footer">
    <p:spTree>
      <p:nvGrpSpPr>
        <p:cNvPr id="1" name="Shape 78"/>
        <p:cNvGrpSpPr/>
        <p:nvPr/>
      </p:nvGrpSpPr>
      <p:grpSpPr>
        <a:xfrm>
          <a:off x="0" y="0"/>
          <a:ext cx="0" cy="0"/>
          <a:chOff x="0" y="0"/>
          <a:chExt cx="0" cy="0"/>
        </a:xfrm>
      </p:grpSpPr>
      <p:sp>
        <p:nvSpPr>
          <p:cNvPr id="79" name="Google Shape;79;p42"/>
          <p:cNvSpPr txBox="1"/>
          <p:nvPr/>
        </p:nvSpPr>
        <p:spPr>
          <a:xfrm>
            <a:off x="828989" y="2235462"/>
            <a:ext cx="9144000" cy="1655762"/>
          </a:xfrm>
          <a:prstGeom prst="rect">
            <a:avLst/>
          </a:prstGeom>
          <a:noFill/>
          <a:ln>
            <a:noFill/>
          </a:ln>
        </p:spPr>
        <p:txBody>
          <a:bodyPr spcFirstLastPara="1" wrap="square" lIns="91425" tIns="45700" rIns="91425" bIns="45700" anchor="t" anchorCtr="0">
            <a:normAutofit/>
          </a:bodyPr>
          <a:lstStyle/>
          <a:p>
            <a:pPr marL="285750" marR="0" lvl="0" indent="-184150" algn="l" rtl="0">
              <a:lnSpc>
                <a:spcPct val="90000"/>
              </a:lnSpc>
              <a:spcBef>
                <a:spcPts val="0"/>
              </a:spcBef>
              <a:spcAft>
                <a:spcPts val="0"/>
              </a:spcAft>
              <a:buClr>
                <a:schemeClr val="lt1"/>
              </a:buClr>
              <a:buSzPts val="1600"/>
              <a:buFont typeface="Arial"/>
              <a:buNone/>
            </a:pPr>
            <a:endParaRPr sz="1600" b="0" i="0" u="none" strike="noStrike" cap="none">
              <a:solidFill>
                <a:srgbClr val="1E1545"/>
              </a:solidFill>
              <a:latin typeface="Arial"/>
              <a:ea typeface="Arial"/>
              <a:cs typeface="Arial"/>
              <a:sym typeface="Arial"/>
            </a:endParaRPr>
          </a:p>
        </p:txBody>
      </p:sp>
      <p:sp>
        <p:nvSpPr>
          <p:cNvPr id="80" name="Google Shape;80;p42"/>
          <p:cNvSpPr txBox="1">
            <a:spLocks noGrp="1"/>
          </p:cNvSpPr>
          <p:nvPr>
            <p:ph type="title"/>
          </p:nvPr>
        </p:nvSpPr>
        <p:spPr>
          <a:xfrm>
            <a:off x="829952" y="681037"/>
            <a:ext cx="10336812" cy="549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E1545"/>
              </a:buClr>
              <a:buSzPts val="4000"/>
              <a:buFont typeface="Arial"/>
              <a:buNone/>
              <a:defRPr>
                <a:solidFill>
                  <a:srgbClr val="1E154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2"/>
          <p:cNvSpPr txBox="1">
            <a:spLocks noGrp="1"/>
          </p:cNvSpPr>
          <p:nvPr>
            <p:ph type="body" idx="1"/>
          </p:nvPr>
        </p:nvSpPr>
        <p:spPr>
          <a:xfrm>
            <a:off x="830262" y="1670051"/>
            <a:ext cx="10261808" cy="437294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1000"/>
              </a:spcBef>
              <a:spcAft>
                <a:spcPts val="0"/>
              </a:spcAft>
              <a:buSzPts val="2400"/>
              <a:buChar char="•"/>
              <a:defRPr/>
            </a:lvl1pPr>
            <a:lvl2pPr marL="914400" lvl="1" indent="-355600" algn="l">
              <a:lnSpc>
                <a:spcPct val="120000"/>
              </a:lnSpc>
              <a:spcBef>
                <a:spcPts val="500"/>
              </a:spcBef>
              <a:spcAft>
                <a:spcPts val="0"/>
              </a:spcAft>
              <a:buClr>
                <a:schemeClr val="dk1"/>
              </a:buClr>
              <a:buSzPts val="20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30200" algn="l">
              <a:lnSpc>
                <a:spcPct val="120000"/>
              </a:lnSpc>
              <a:spcBef>
                <a:spcPts val="500"/>
              </a:spcBef>
              <a:spcAft>
                <a:spcPts val="0"/>
              </a:spcAft>
              <a:buClr>
                <a:schemeClr val="dk1"/>
              </a:buClr>
              <a:buSzPts val="1600"/>
              <a:buChar char="•"/>
              <a:defRPr/>
            </a:lvl4pPr>
            <a:lvl5pPr marL="2286000" lvl="4" indent="-317500" algn="l">
              <a:lnSpc>
                <a:spcPct val="120000"/>
              </a:lnSpc>
              <a:spcBef>
                <a:spcPts val="50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2"/>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83" name="Google Shape;83;p42"/>
          <p:cNvSpPr txBox="1">
            <a:spLocks noGrp="1"/>
          </p:cNvSpPr>
          <p:nvPr>
            <p:ph type="dt" idx="10"/>
          </p:nvPr>
        </p:nvSpPr>
        <p:spPr>
          <a:xfrm>
            <a:off x="8700052" y="6400409"/>
            <a:ext cx="2743200" cy="277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84" name="Google Shape;84;p42" descr="Shape, circle&#10;&#10;Description automatically generated"/>
          <p:cNvPicPr preferRelativeResize="0"/>
          <p:nvPr/>
        </p:nvPicPr>
        <p:blipFill rotWithShape="1">
          <a:blip r:embed="rId2">
            <a:alphaModFix/>
          </a:blip>
          <a:srcRect/>
          <a:stretch/>
        </p:blipFill>
        <p:spPr>
          <a:xfrm>
            <a:off x="10170151" y="0"/>
            <a:ext cx="2018047" cy="200183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nd Slide blank">
  <p:cSld name="End Slide blank">
    <p:spTree>
      <p:nvGrpSpPr>
        <p:cNvPr id="1" name="Shape 85"/>
        <p:cNvGrpSpPr/>
        <p:nvPr/>
      </p:nvGrpSpPr>
      <p:grpSpPr>
        <a:xfrm>
          <a:off x="0" y="0"/>
          <a:ext cx="0" cy="0"/>
          <a:chOff x="0" y="0"/>
          <a:chExt cx="0" cy="0"/>
        </a:xfrm>
      </p:grpSpPr>
      <p:pic>
        <p:nvPicPr>
          <p:cNvPr id="86" name="Google Shape;86;p36"/>
          <p:cNvPicPr preferRelativeResize="0"/>
          <p:nvPr/>
        </p:nvPicPr>
        <p:blipFill rotWithShape="1">
          <a:blip r:embed="rId2">
            <a:alphaModFix/>
          </a:blip>
          <a:srcRect t="7829" b="7829"/>
          <a:stretch/>
        </p:blipFill>
        <p:spPr>
          <a:xfrm>
            <a:off x="0" y="0"/>
            <a:ext cx="12192001" cy="6858000"/>
          </a:xfrm>
          <a:prstGeom prst="rect">
            <a:avLst/>
          </a:prstGeom>
          <a:noFill/>
          <a:ln>
            <a:noFill/>
          </a:ln>
        </p:spPr>
      </p:pic>
      <p:pic>
        <p:nvPicPr>
          <p:cNvPr id="87" name="Google Shape;87;p36" descr="Call to action housing contact details. &#10;&#10;Please do not move from bottom right corner."/>
          <p:cNvPicPr preferRelativeResize="0"/>
          <p:nvPr/>
        </p:nvPicPr>
        <p:blipFill rotWithShape="1">
          <a:blip r:embed="rId3">
            <a:alphaModFix/>
          </a:blip>
          <a:srcRect/>
          <a:stretch/>
        </p:blipFill>
        <p:spPr>
          <a:xfrm>
            <a:off x="8483600" y="4940300"/>
            <a:ext cx="3708400" cy="1917700"/>
          </a:xfrm>
          <a:prstGeom prst="rect">
            <a:avLst/>
          </a:prstGeom>
          <a:noFill/>
          <a:ln>
            <a:noFill/>
          </a:ln>
        </p:spPr>
      </p:pic>
      <p:grpSp>
        <p:nvGrpSpPr>
          <p:cNvPr id="88" name="Google Shape;88;p36"/>
          <p:cNvGrpSpPr/>
          <p:nvPr/>
        </p:nvGrpSpPr>
        <p:grpSpPr>
          <a:xfrm>
            <a:off x="8690602" y="5376781"/>
            <a:ext cx="3294395" cy="1044737"/>
            <a:chOff x="4284279" y="3589940"/>
            <a:chExt cx="3294395" cy="1044737"/>
          </a:xfrm>
        </p:grpSpPr>
        <p:sp>
          <p:nvSpPr>
            <p:cNvPr id="89" name="Google Shape;89;p36"/>
            <p:cNvSpPr txBox="1"/>
            <p:nvPr/>
          </p:nvSpPr>
          <p:spPr>
            <a:xfrm>
              <a:off x="4647971" y="3666458"/>
              <a:ext cx="276797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1E1545"/>
                  </a:solidFill>
                  <a:latin typeface="Arial"/>
                  <a:ea typeface="Arial"/>
                  <a:cs typeface="Arial"/>
                  <a:sym typeface="Arial"/>
                </a:rPr>
                <a:t>health.gov.au/aged-care-reforms</a:t>
              </a:r>
              <a:endParaRPr sz="1200" b="1" i="0" u="none" strike="noStrike" cap="none">
                <a:solidFill>
                  <a:srgbClr val="1E1545"/>
                </a:solidFill>
                <a:latin typeface="Arial"/>
                <a:ea typeface="Arial"/>
                <a:cs typeface="Arial"/>
                <a:sym typeface="Arial"/>
              </a:endParaRPr>
            </a:p>
          </p:txBody>
        </p:sp>
        <p:pic>
          <p:nvPicPr>
            <p:cNvPr id="90" name="Google Shape;90;p36" descr="Icon&#10;&#10;Description automatically generated"/>
            <p:cNvPicPr preferRelativeResize="0"/>
            <p:nvPr/>
          </p:nvPicPr>
          <p:blipFill rotWithShape="1">
            <a:blip r:embed="rId4">
              <a:alphaModFix/>
            </a:blip>
            <a:srcRect/>
            <a:stretch/>
          </p:blipFill>
          <p:spPr>
            <a:xfrm>
              <a:off x="4284279" y="3589940"/>
              <a:ext cx="430036" cy="430036"/>
            </a:xfrm>
            <a:prstGeom prst="rect">
              <a:avLst/>
            </a:prstGeom>
            <a:noFill/>
            <a:ln>
              <a:noFill/>
            </a:ln>
          </p:spPr>
        </p:pic>
        <p:sp>
          <p:nvSpPr>
            <p:cNvPr id="91" name="Google Shape;91;p36"/>
            <p:cNvSpPr txBox="1"/>
            <p:nvPr/>
          </p:nvSpPr>
          <p:spPr>
            <a:xfrm>
              <a:off x="4647972" y="4173012"/>
              <a:ext cx="293070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Phone </a:t>
              </a:r>
              <a:r>
                <a:rPr lang="en-GB" sz="1200" b="1" i="0" u="none" strike="noStrike" cap="none">
                  <a:solidFill>
                    <a:srgbClr val="1E1545"/>
                  </a:solidFill>
                  <a:latin typeface="Arial"/>
                  <a:ea typeface="Arial"/>
                  <a:cs typeface="Arial"/>
                  <a:sym typeface="Arial"/>
                </a:rPr>
                <a:t>1800 200 422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1E1545"/>
                  </a:solidFill>
                  <a:latin typeface="Arial"/>
                  <a:ea typeface="Arial"/>
                  <a:cs typeface="Arial"/>
                  <a:sym typeface="Arial"/>
                </a:rPr>
                <a:t>(My Aged Care’s free call phone line)</a:t>
              </a:r>
              <a:endParaRPr sz="1400" b="0" i="0" u="none" strike="noStrike" cap="none">
                <a:solidFill>
                  <a:srgbClr val="000000"/>
                </a:solidFill>
                <a:latin typeface="Arial"/>
                <a:ea typeface="Arial"/>
                <a:cs typeface="Arial"/>
                <a:sym typeface="Arial"/>
              </a:endParaRPr>
            </a:p>
          </p:txBody>
        </p:sp>
        <p:pic>
          <p:nvPicPr>
            <p:cNvPr id="92" name="Google Shape;92;p36"/>
            <p:cNvPicPr preferRelativeResize="0"/>
            <p:nvPr/>
          </p:nvPicPr>
          <p:blipFill rotWithShape="1">
            <a:blip r:embed="rId5">
              <a:alphaModFix/>
            </a:blip>
            <a:srcRect/>
            <a:stretch/>
          </p:blipFill>
          <p:spPr>
            <a:xfrm>
              <a:off x="4284279" y="4096494"/>
              <a:ext cx="430036" cy="430036"/>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6">
            <a:alphaModFix/>
          </a:blip>
          <a:stretch>
            <a:fillRect/>
          </a:stretch>
        </a:blip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20000"/>
              </a:lnSpc>
              <a:spcBef>
                <a:spcPts val="1000"/>
              </a:spcBef>
              <a:spcAft>
                <a:spcPts val="0"/>
              </a:spcAft>
              <a:buClr>
                <a:srgbClr val="28B2BB"/>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2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6"/>
          <p:cNvSpPr txBox="1"/>
          <p:nvPr/>
        </p:nvSpPr>
        <p:spPr>
          <a:xfrm>
            <a:off x="11444956" y="6356347"/>
            <a:ext cx="41366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1E1545"/>
                </a:solidFill>
                <a:latin typeface="Arial"/>
                <a:ea typeface="Arial"/>
                <a:cs typeface="Arial"/>
                <a:sym typeface="Arial"/>
              </a:rPr>
              <a:t>‹#›</a:t>
            </a:fld>
            <a:endParaRPr sz="1200" b="1" i="0" u="none" strike="noStrike" cap="none">
              <a:solidFill>
                <a:srgbClr val="1E1545"/>
              </a:solidFill>
              <a:latin typeface="Arial"/>
              <a:ea typeface="Arial"/>
              <a:cs typeface="Arial"/>
              <a:sym typeface="Arial"/>
            </a:endParaRPr>
          </a:p>
        </p:txBody>
      </p:sp>
      <p:sp>
        <p:nvSpPr>
          <p:cNvPr id="13" name="Google Shape;13;p26"/>
          <p:cNvSpPr txBox="1"/>
          <p:nvPr/>
        </p:nvSpPr>
        <p:spPr>
          <a:xfrm>
            <a:off x="5785612" y="63500"/>
            <a:ext cx="652463" cy="1828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FF0000"/>
                </a:solidFill>
                <a:latin typeface="Arial"/>
                <a:ea typeface="Arial"/>
                <a:cs typeface="Arial"/>
                <a:sym typeface="Arial"/>
              </a:rPr>
              <a:t>OFFICIAL</a:t>
            </a:r>
            <a:endParaRPr sz="1400" b="0" i="0" u="none" strike="noStrike" cap="none">
              <a:solidFill>
                <a:srgbClr val="000000"/>
              </a:solidFill>
              <a:latin typeface="Arial"/>
              <a:ea typeface="Arial"/>
              <a:cs typeface="Arial"/>
              <a:sym typeface="Arial"/>
            </a:endParaRPr>
          </a:p>
        </p:txBody>
      </p:sp>
      <p:sp>
        <p:nvSpPr>
          <p:cNvPr id="14" name="Google Shape;14;p26"/>
          <p:cNvSpPr txBox="1"/>
          <p:nvPr/>
        </p:nvSpPr>
        <p:spPr>
          <a:xfrm>
            <a:off x="5785612" y="6611620"/>
            <a:ext cx="652463" cy="1828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FF0000"/>
                </a:solidFill>
                <a:latin typeface="Arial"/>
                <a:ea typeface="Arial"/>
                <a:cs typeface="Arial"/>
                <a:sym typeface="Arial"/>
              </a:rPr>
              <a:t>OFFICIAL</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dta.com.au/care-home-assessment-tool-cha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
          <p:cNvSpPr txBox="1">
            <a:spLocks noGrp="1"/>
          </p:cNvSpPr>
          <p:nvPr>
            <p:ph type="body" idx="1"/>
          </p:nvPr>
        </p:nvSpPr>
        <p:spPr>
          <a:xfrm>
            <a:off x="2935705" y="5265289"/>
            <a:ext cx="6320590" cy="418668"/>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2000"/>
              <a:buNone/>
            </a:pPr>
            <a:r>
              <a:rPr lang="en-GB" b="1"/>
              <a:t>Designing Better Aged Care Environments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
          <p:cNvSpPr txBox="1"/>
          <p:nvPr/>
        </p:nvSpPr>
        <p:spPr>
          <a:xfrm>
            <a:off x="-16" y="304908"/>
            <a:ext cx="12192000" cy="7244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dk1"/>
              </a:solidFill>
              <a:latin typeface="Lexend Deca SemiBold"/>
              <a:ea typeface="Lexend Deca SemiBold"/>
              <a:cs typeface="Lexend Deca SemiBold"/>
              <a:sym typeface="Lexend Deca SemiBold"/>
            </a:endParaRPr>
          </a:p>
        </p:txBody>
      </p:sp>
      <p:sp>
        <p:nvSpPr>
          <p:cNvPr id="409" name="Google Shape;409;p4"/>
          <p:cNvSpPr txBox="1"/>
          <p:nvPr/>
        </p:nvSpPr>
        <p:spPr>
          <a:xfrm>
            <a:off x="5558629" y="2548186"/>
            <a:ext cx="246308" cy="410379"/>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410" name="Google Shape;410;p4"/>
          <p:cNvGrpSpPr/>
          <p:nvPr/>
        </p:nvGrpSpPr>
        <p:grpSpPr>
          <a:xfrm>
            <a:off x="685800" y="304908"/>
            <a:ext cx="6015173" cy="5327046"/>
            <a:chOff x="2501070" y="264032"/>
            <a:chExt cx="2883154" cy="2553325"/>
          </a:xfrm>
        </p:grpSpPr>
        <p:grpSp>
          <p:nvGrpSpPr>
            <p:cNvPr id="411" name="Google Shape;411;p4"/>
            <p:cNvGrpSpPr/>
            <p:nvPr/>
          </p:nvGrpSpPr>
          <p:grpSpPr>
            <a:xfrm>
              <a:off x="2501070" y="264032"/>
              <a:ext cx="2883154" cy="2553325"/>
              <a:chOff x="2849825" y="210460"/>
              <a:chExt cx="2883154" cy="2553325"/>
            </a:xfrm>
          </p:grpSpPr>
          <p:sp>
            <p:nvSpPr>
              <p:cNvPr id="412" name="Google Shape;412;p4"/>
              <p:cNvSpPr/>
              <p:nvPr/>
            </p:nvSpPr>
            <p:spPr>
              <a:xfrm>
                <a:off x="3786139" y="1231229"/>
                <a:ext cx="1058248" cy="1058247"/>
              </a:xfrm>
              <a:prstGeom prst="ellipse">
                <a:avLst/>
              </a:prstGeom>
              <a:solidFill>
                <a:srgbClr val="188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nvGrpSpPr>
              <p:cNvPr id="413" name="Google Shape;413;p4"/>
              <p:cNvGrpSpPr/>
              <p:nvPr/>
            </p:nvGrpSpPr>
            <p:grpSpPr>
              <a:xfrm>
                <a:off x="2849825" y="210460"/>
                <a:ext cx="2883154" cy="2553325"/>
                <a:chOff x="5340734" y="967891"/>
                <a:chExt cx="2883154" cy="2553325"/>
              </a:xfrm>
            </p:grpSpPr>
            <p:sp>
              <p:nvSpPr>
                <p:cNvPr id="414" name="Google Shape;414;p4"/>
                <p:cNvSpPr/>
                <p:nvPr/>
              </p:nvSpPr>
              <p:spPr>
                <a:xfrm>
                  <a:off x="5834641" y="1532897"/>
                  <a:ext cx="1932808" cy="1932808"/>
                </a:xfrm>
                <a:prstGeom prst="ellipse">
                  <a:avLst/>
                </a:prstGeom>
                <a:noFill/>
                <a:ln w="92075" cap="flat" cmpd="sng">
                  <a:solidFill>
                    <a:srgbClr val="E6E4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15" name="Google Shape;415;p4"/>
                <p:cNvSpPr/>
                <p:nvPr/>
              </p:nvSpPr>
              <p:spPr>
                <a:xfrm>
                  <a:off x="6369892" y="967891"/>
                  <a:ext cx="861924" cy="861924"/>
                </a:xfrm>
                <a:prstGeom prst="ellipse">
                  <a:avLst/>
                </a:prstGeom>
                <a:solidFill>
                  <a:srgbClr val="DD6D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16" name="Google Shape;416;p4"/>
                <p:cNvSpPr/>
                <p:nvPr/>
              </p:nvSpPr>
              <p:spPr>
                <a:xfrm>
                  <a:off x="5379541" y="2659292"/>
                  <a:ext cx="861924" cy="861924"/>
                </a:xfrm>
                <a:prstGeom prst="ellipse">
                  <a:avLst/>
                </a:prstGeom>
                <a:solidFill>
                  <a:srgbClr val="D852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17" name="Google Shape;417;p4"/>
                <p:cNvSpPr/>
                <p:nvPr/>
              </p:nvSpPr>
              <p:spPr>
                <a:xfrm>
                  <a:off x="6698157" y="1833857"/>
                  <a:ext cx="209582" cy="148966"/>
                </a:xfrm>
                <a:prstGeom prst="upArrow">
                  <a:avLst>
                    <a:gd name="adj1" fmla="val 47608"/>
                    <a:gd name="adj2" fmla="val 50000"/>
                  </a:avLst>
                </a:prstGeom>
                <a:solidFill>
                  <a:srgbClr val="B7B2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18" name="Google Shape;418;p4"/>
                <p:cNvSpPr txBox="1"/>
                <p:nvPr/>
              </p:nvSpPr>
              <p:spPr>
                <a:xfrm>
                  <a:off x="6277048" y="2240905"/>
                  <a:ext cx="1058248" cy="442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33"/>
                    <a:buFont typeface="Arial"/>
                    <a:buNone/>
                  </a:pPr>
                  <a:r>
                    <a:rPr lang="en-GB" sz="1800" b="1" i="0" u="none" strike="noStrike" cap="none" dirty="0">
                      <a:solidFill>
                        <a:schemeClr val="lt1"/>
                      </a:solidFill>
                      <a:latin typeface="+mn-lt"/>
                      <a:ea typeface="Lexend Deca"/>
                      <a:cs typeface="Lexend Deca"/>
                      <a:sym typeface="Lexend Deca"/>
                    </a:rPr>
                    <a:t>1</a:t>
                  </a:r>
                  <a:endParaRPr sz="1800" b="0" i="0" u="none" strike="noStrike" cap="none" dirty="0">
                    <a:solidFill>
                      <a:srgbClr val="000000"/>
                    </a:solidFill>
                    <a:latin typeface="+mn-lt"/>
                    <a:ea typeface="Arial"/>
                    <a:cs typeface="Arial"/>
                    <a:sym typeface="Arial"/>
                  </a:endParaRPr>
                </a:p>
                <a:p>
                  <a:pPr marL="0" marR="0" lvl="0" indent="0" algn="ctr" rtl="0">
                    <a:lnSpc>
                      <a:spcPct val="100000"/>
                    </a:lnSpc>
                    <a:spcBef>
                      <a:spcPts val="0"/>
                    </a:spcBef>
                    <a:spcAft>
                      <a:spcPts val="0"/>
                    </a:spcAft>
                    <a:buClr>
                      <a:srgbClr val="000000"/>
                    </a:buClr>
                    <a:buSzPts val="1333"/>
                    <a:buFont typeface="Arial"/>
                    <a:buNone/>
                  </a:pPr>
                  <a:r>
                    <a:rPr lang="en-GB" sz="1800" b="1" i="0" u="none" strike="noStrike" cap="none" dirty="0">
                      <a:solidFill>
                        <a:schemeClr val="lt1"/>
                      </a:solidFill>
                      <a:latin typeface="+mn-lt"/>
                      <a:ea typeface="Lexend Deca"/>
                      <a:cs typeface="Lexend Deca"/>
                      <a:sym typeface="Lexend Deca"/>
                    </a:rPr>
                    <a:t>Enable the </a:t>
                  </a:r>
                </a:p>
                <a:p>
                  <a:pPr marL="0" marR="0" lvl="0" indent="0" algn="ctr" rtl="0">
                    <a:lnSpc>
                      <a:spcPct val="100000"/>
                    </a:lnSpc>
                    <a:spcBef>
                      <a:spcPts val="0"/>
                    </a:spcBef>
                    <a:spcAft>
                      <a:spcPts val="0"/>
                    </a:spcAft>
                    <a:buClr>
                      <a:srgbClr val="000000"/>
                    </a:buClr>
                    <a:buSzPts val="1333"/>
                    <a:buFont typeface="Arial"/>
                    <a:buNone/>
                  </a:pPr>
                  <a:r>
                    <a:rPr lang="en-GB" sz="1800" b="1" i="0" u="none" strike="noStrike" cap="none" dirty="0">
                      <a:solidFill>
                        <a:schemeClr val="lt1"/>
                      </a:solidFill>
                      <a:latin typeface="+mn-lt"/>
                      <a:ea typeface="Lexend Deca"/>
                      <a:cs typeface="Lexend Deca"/>
                      <a:sym typeface="Lexend Deca"/>
                    </a:rPr>
                    <a:t>Person</a:t>
                  </a:r>
                  <a:endParaRPr sz="1800" b="0" i="0" u="none" strike="noStrike" cap="none" dirty="0">
                    <a:solidFill>
                      <a:srgbClr val="000000"/>
                    </a:solidFill>
                    <a:latin typeface="+mn-lt"/>
                    <a:ea typeface="Arial"/>
                    <a:cs typeface="Arial"/>
                    <a:sym typeface="Arial"/>
                  </a:endParaRPr>
                </a:p>
              </p:txBody>
            </p:sp>
            <p:grpSp>
              <p:nvGrpSpPr>
                <p:cNvPr id="419" name="Google Shape;419;p4"/>
                <p:cNvGrpSpPr/>
                <p:nvPr/>
              </p:nvGrpSpPr>
              <p:grpSpPr>
                <a:xfrm>
                  <a:off x="7361964" y="2659292"/>
                  <a:ext cx="861924" cy="861924"/>
                  <a:chOff x="7332073" y="2694308"/>
                  <a:chExt cx="861924" cy="861924"/>
                </a:xfrm>
              </p:grpSpPr>
              <p:sp>
                <p:nvSpPr>
                  <p:cNvPr id="420" name="Google Shape;420;p4"/>
                  <p:cNvSpPr/>
                  <p:nvPr/>
                </p:nvSpPr>
                <p:spPr>
                  <a:xfrm>
                    <a:off x="7332073" y="2694308"/>
                    <a:ext cx="861924" cy="861924"/>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21" name="Google Shape;421;p4"/>
                  <p:cNvSpPr txBox="1"/>
                  <p:nvPr/>
                </p:nvSpPr>
                <p:spPr>
                  <a:xfrm>
                    <a:off x="7332073" y="2870307"/>
                    <a:ext cx="861924" cy="442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33"/>
                      <a:buFont typeface="Arial"/>
                      <a:buNone/>
                    </a:pPr>
                    <a:r>
                      <a:rPr lang="en-GB" sz="1800" b="1" i="0" u="none" strike="noStrike" cap="none" dirty="0">
                        <a:solidFill>
                          <a:schemeClr val="lt1"/>
                        </a:solidFill>
                        <a:latin typeface="+mn-lt"/>
                        <a:ea typeface="Lexend Deca"/>
                        <a:cs typeface="Lexend Deca"/>
                        <a:sym typeface="Lexend Deca"/>
                      </a:rPr>
                      <a:t>3</a:t>
                    </a:r>
                    <a:endParaRPr sz="1800" b="0" i="0" u="none" strike="noStrike" cap="none" dirty="0">
                      <a:solidFill>
                        <a:srgbClr val="000000"/>
                      </a:solidFill>
                      <a:latin typeface="+mn-lt"/>
                      <a:ea typeface="Arial"/>
                      <a:cs typeface="Arial"/>
                      <a:sym typeface="Arial"/>
                    </a:endParaRPr>
                  </a:p>
                  <a:p>
                    <a:pPr marL="0" marR="0" lvl="0" indent="0" algn="ctr" rtl="0">
                      <a:lnSpc>
                        <a:spcPct val="100000"/>
                      </a:lnSpc>
                      <a:spcBef>
                        <a:spcPts val="0"/>
                      </a:spcBef>
                      <a:spcAft>
                        <a:spcPts val="0"/>
                      </a:spcAft>
                      <a:buClr>
                        <a:srgbClr val="000000"/>
                      </a:buClr>
                      <a:buSzPts val="1333"/>
                      <a:buFont typeface="Arial"/>
                      <a:buNone/>
                    </a:pPr>
                    <a:r>
                      <a:rPr lang="en-GB" sz="1800" b="1" i="0" u="none" strike="noStrike" cap="none" dirty="0">
                        <a:solidFill>
                          <a:schemeClr val="lt1"/>
                        </a:solidFill>
                        <a:latin typeface="+mn-lt"/>
                        <a:ea typeface="Lexend Deca"/>
                        <a:cs typeface="Lexend Deca"/>
                        <a:sym typeface="Lexend Deca"/>
                      </a:rPr>
                      <a:t>Access the Outdoors</a:t>
                    </a:r>
                    <a:endParaRPr sz="1800" b="0" i="0" u="none" strike="noStrike" cap="none" dirty="0">
                      <a:solidFill>
                        <a:srgbClr val="000000"/>
                      </a:solidFill>
                      <a:latin typeface="+mn-lt"/>
                      <a:ea typeface="Arial"/>
                      <a:cs typeface="Arial"/>
                      <a:sym typeface="Arial"/>
                    </a:endParaRPr>
                  </a:p>
                </p:txBody>
              </p:sp>
            </p:grpSp>
            <p:sp>
              <p:nvSpPr>
                <p:cNvPr id="422" name="Google Shape;422;p4"/>
                <p:cNvSpPr txBox="1"/>
                <p:nvPr/>
              </p:nvSpPr>
              <p:spPr>
                <a:xfrm>
                  <a:off x="6369892" y="1143890"/>
                  <a:ext cx="861924" cy="442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33"/>
                    <a:buFont typeface="Arial"/>
                    <a:buNone/>
                  </a:pPr>
                  <a:r>
                    <a:rPr lang="en-GB" sz="1800" b="1" i="0" u="none" strike="noStrike" cap="none" dirty="0">
                      <a:solidFill>
                        <a:schemeClr val="lt1"/>
                      </a:solidFill>
                      <a:latin typeface="+mn-lt"/>
                      <a:ea typeface="Lexend Deca"/>
                      <a:cs typeface="Lexend Deca"/>
                      <a:sym typeface="Lexend Deca"/>
                    </a:rPr>
                    <a:t>2</a:t>
                  </a:r>
                  <a:endParaRPr sz="1800" b="0" i="0" u="none" strike="noStrike" cap="none" dirty="0">
                    <a:solidFill>
                      <a:srgbClr val="000000"/>
                    </a:solidFill>
                    <a:latin typeface="+mn-lt"/>
                    <a:ea typeface="Arial"/>
                    <a:cs typeface="Arial"/>
                    <a:sym typeface="Arial"/>
                  </a:endParaRPr>
                </a:p>
                <a:p>
                  <a:pPr marL="0" marR="0" lvl="0" indent="0" algn="ctr" rtl="0">
                    <a:lnSpc>
                      <a:spcPct val="100000"/>
                    </a:lnSpc>
                    <a:spcBef>
                      <a:spcPts val="0"/>
                    </a:spcBef>
                    <a:spcAft>
                      <a:spcPts val="0"/>
                    </a:spcAft>
                    <a:buClr>
                      <a:srgbClr val="000000"/>
                    </a:buClr>
                    <a:buSzPts val="1333"/>
                    <a:buFont typeface="Arial"/>
                    <a:buNone/>
                  </a:pPr>
                  <a:r>
                    <a:rPr lang="en-GB" sz="1800" b="1" i="0" u="none" strike="noStrike" cap="none" dirty="0">
                      <a:solidFill>
                        <a:schemeClr val="lt1"/>
                      </a:solidFill>
                      <a:latin typeface="+mn-lt"/>
                      <a:ea typeface="Lexend Deca"/>
                      <a:cs typeface="Lexend Deca"/>
                      <a:sym typeface="Lexend Deca"/>
                    </a:rPr>
                    <a:t>Cultivate a Home</a:t>
                  </a:r>
                  <a:endParaRPr sz="1800" b="0" i="0" u="none" strike="noStrike" cap="none" dirty="0">
                    <a:solidFill>
                      <a:srgbClr val="000000"/>
                    </a:solidFill>
                    <a:latin typeface="+mn-lt"/>
                    <a:ea typeface="Arial"/>
                    <a:cs typeface="Arial"/>
                    <a:sym typeface="Arial"/>
                  </a:endParaRPr>
                </a:p>
              </p:txBody>
            </p:sp>
            <p:sp>
              <p:nvSpPr>
                <p:cNvPr id="423" name="Google Shape;423;p4"/>
                <p:cNvSpPr txBox="1"/>
                <p:nvPr/>
              </p:nvSpPr>
              <p:spPr>
                <a:xfrm>
                  <a:off x="5340734" y="2835291"/>
                  <a:ext cx="939537" cy="442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33"/>
                    <a:buFont typeface="Arial"/>
                    <a:buNone/>
                  </a:pPr>
                  <a:r>
                    <a:rPr lang="en-GB" sz="1800" b="1" i="0" u="none" strike="noStrike" cap="none" dirty="0">
                      <a:solidFill>
                        <a:schemeClr val="lt1"/>
                      </a:solidFill>
                      <a:latin typeface="+mn-lt"/>
                      <a:ea typeface="Lexend Deca"/>
                      <a:cs typeface="Lexend Deca"/>
                      <a:sym typeface="Lexend Deca"/>
                    </a:rPr>
                    <a:t>4</a:t>
                  </a:r>
                  <a:endParaRPr sz="1800" b="0" i="0" u="none" strike="noStrike" cap="none" dirty="0">
                    <a:solidFill>
                      <a:srgbClr val="000000"/>
                    </a:solidFill>
                    <a:latin typeface="+mn-lt"/>
                    <a:ea typeface="Arial"/>
                    <a:cs typeface="Arial"/>
                    <a:sym typeface="Arial"/>
                  </a:endParaRPr>
                </a:p>
                <a:p>
                  <a:pPr marL="0" marR="0" lvl="0" indent="0" algn="ctr" rtl="0">
                    <a:lnSpc>
                      <a:spcPct val="100000"/>
                    </a:lnSpc>
                    <a:spcBef>
                      <a:spcPts val="0"/>
                    </a:spcBef>
                    <a:spcAft>
                      <a:spcPts val="0"/>
                    </a:spcAft>
                    <a:buClr>
                      <a:srgbClr val="000000"/>
                    </a:buClr>
                    <a:buSzPts val="1333"/>
                    <a:buFont typeface="Arial"/>
                    <a:buNone/>
                  </a:pPr>
                  <a:r>
                    <a:rPr lang="en-GB" sz="1800" b="1" i="0" u="none" strike="noStrike" cap="none" dirty="0">
                      <a:solidFill>
                        <a:schemeClr val="lt1"/>
                      </a:solidFill>
                      <a:latin typeface="+mn-lt"/>
                      <a:ea typeface="Lexend Deca"/>
                      <a:cs typeface="Lexend Deca"/>
                      <a:sym typeface="Lexend Deca"/>
                    </a:rPr>
                    <a:t>Connect with Community</a:t>
                  </a:r>
                  <a:endParaRPr sz="1800" b="1" i="0" u="none" strike="noStrike" cap="none" dirty="0">
                    <a:solidFill>
                      <a:schemeClr val="lt1"/>
                    </a:solidFill>
                    <a:latin typeface="+mn-lt"/>
                    <a:ea typeface="Lexend Deca"/>
                    <a:cs typeface="Lexend Deca"/>
                    <a:sym typeface="Lexend Deca"/>
                  </a:endParaRPr>
                </a:p>
              </p:txBody>
            </p:sp>
          </p:grpSp>
        </p:grpSp>
        <p:sp>
          <p:nvSpPr>
            <p:cNvPr id="424" name="Google Shape;424;p4"/>
            <p:cNvSpPr/>
            <p:nvPr/>
          </p:nvSpPr>
          <p:spPr>
            <a:xfrm rot="-7437292">
              <a:off x="3305125" y="2018864"/>
              <a:ext cx="209582" cy="148966"/>
            </a:xfrm>
            <a:prstGeom prst="upArrow">
              <a:avLst>
                <a:gd name="adj1" fmla="val 47608"/>
                <a:gd name="adj2" fmla="val 50000"/>
              </a:avLst>
            </a:prstGeom>
            <a:solidFill>
              <a:srgbClr val="B7B2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sp>
          <p:nvSpPr>
            <p:cNvPr id="425" name="Google Shape;425;p4"/>
            <p:cNvSpPr/>
            <p:nvPr/>
          </p:nvSpPr>
          <p:spPr>
            <a:xfrm rot="7321041">
              <a:off x="4423955" y="2019048"/>
              <a:ext cx="209582" cy="148966"/>
            </a:xfrm>
            <a:prstGeom prst="upArrow">
              <a:avLst>
                <a:gd name="adj1" fmla="val 47608"/>
                <a:gd name="adj2" fmla="val 50000"/>
              </a:avLst>
            </a:prstGeom>
            <a:solidFill>
              <a:srgbClr val="B7B2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Arial"/>
                <a:ea typeface="Arial"/>
                <a:cs typeface="Arial"/>
                <a:sym typeface="Arial"/>
              </a:endParaRPr>
            </a:p>
          </p:txBody>
        </p:sp>
      </p:grpSp>
      <p:sp>
        <p:nvSpPr>
          <p:cNvPr id="426" name="Google Shape;426;p4"/>
          <p:cNvSpPr txBox="1">
            <a:spLocks noGrp="1"/>
          </p:cNvSpPr>
          <p:nvPr>
            <p:ph type="body" idx="1"/>
          </p:nvPr>
        </p:nvSpPr>
        <p:spPr>
          <a:xfrm>
            <a:off x="7405789" y="728377"/>
            <a:ext cx="4055247" cy="43729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r>
              <a:rPr lang="en-GB" sz="1600" b="1" dirty="0">
                <a:solidFill>
                  <a:srgbClr val="127BBD"/>
                </a:solidFill>
                <a:latin typeface="Arial"/>
                <a:ea typeface="Arial"/>
                <a:cs typeface="Arial"/>
                <a:sym typeface="Arial"/>
              </a:rPr>
              <a:t>Principle 1 - Enable the Person</a:t>
            </a:r>
            <a:endParaRPr sz="1600" dirty="0">
              <a:solidFill>
                <a:srgbClr val="127BBD"/>
              </a:solidFill>
              <a:latin typeface="Arial"/>
              <a:ea typeface="Arial"/>
              <a:cs typeface="Arial"/>
              <a:sym typeface="Arial"/>
            </a:endParaRPr>
          </a:p>
          <a:p>
            <a:pPr marL="0" lvl="0" indent="0" algn="l" rtl="0">
              <a:lnSpc>
                <a:spcPct val="100000"/>
              </a:lnSpc>
              <a:spcBef>
                <a:spcPts val="0"/>
              </a:spcBef>
              <a:spcAft>
                <a:spcPts val="0"/>
              </a:spcAft>
              <a:buSzPts val="1600"/>
              <a:buNone/>
            </a:pPr>
            <a:r>
              <a:rPr lang="en-GB" sz="1600" dirty="0">
                <a:solidFill>
                  <a:srgbClr val="000000"/>
                </a:solidFill>
                <a:latin typeface="Arial"/>
                <a:ea typeface="Arial"/>
                <a:cs typeface="Arial"/>
                <a:sym typeface="Arial"/>
              </a:rPr>
              <a:t>To support people living in a place that maintains their health, wellbeing and sense of identity.</a:t>
            </a:r>
            <a:endParaRPr sz="1600" dirty="0"/>
          </a:p>
          <a:p>
            <a:pPr marL="0" lvl="0" indent="0" algn="l" rtl="0">
              <a:lnSpc>
                <a:spcPct val="100000"/>
              </a:lnSpc>
              <a:spcBef>
                <a:spcPts val="0"/>
              </a:spcBef>
              <a:spcAft>
                <a:spcPts val="0"/>
              </a:spcAft>
              <a:buSzPts val="1600"/>
              <a:buNone/>
            </a:pPr>
            <a:endParaRPr sz="1600"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600"/>
              <a:buNone/>
            </a:pPr>
            <a:r>
              <a:rPr lang="en-GB" sz="1600" b="1" dirty="0">
                <a:solidFill>
                  <a:srgbClr val="D14A1E"/>
                </a:solidFill>
                <a:latin typeface="Arial"/>
                <a:ea typeface="Arial"/>
                <a:cs typeface="Arial"/>
                <a:sym typeface="Arial"/>
              </a:rPr>
              <a:t>Principle 2 - Cultivate a Home</a:t>
            </a:r>
            <a:endParaRPr sz="1600" dirty="0">
              <a:solidFill>
                <a:srgbClr val="D14A1E"/>
              </a:solidFill>
              <a:latin typeface="Arial"/>
              <a:ea typeface="Arial"/>
              <a:cs typeface="Arial"/>
              <a:sym typeface="Arial"/>
            </a:endParaRPr>
          </a:p>
          <a:p>
            <a:pPr marL="0" lvl="0" indent="0" algn="l" rtl="0">
              <a:lnSpc>
                <a:spcPct val="100000"/>
              </a:lnSpc>
              <a:spcBef>
                <a:spcPts val="0"/>
              </a:spcBef>
              <a:spcAft>
                <a:spcPts val="0"/>
              </a:spcAft>
              <a:buSzPts val="1600"/>
              <a:buNone/>
            </a:pPr>
            <a:r>
              <a:rPr lang="en-GB" sz="1600" dirty="0">
                <a:solidFill>
                  <a:srgbClr val="000000"/>
                </a:solidFill>
                <a:latin typeface="Arial"/>
                <a:ea typeface="Arial"/>
                <a:cs typeface="Arial"/>
                <a:sym typeface="Arial"/>
              </a:rPr>
              <a:t>To create a familiar environment in which people have privacy, control and feel they belong.</a:t>
            </a:r>
            <a:endParaRPr sz="1600" dirty="0"/>
          </a:p>
          <a:p>
            <a:pPr marL="0" lvl="0" indent="0" algn="l" rtl="0">
              <a:lnSpc>
                <a:spcPct val="100000"/>
              </a:lnSpc>
              <a:spcBef>
                <a:spcPts val="0"/>
              </a:spcBef>
              <a:spcAft>
                <a:spcPts val="0"/>
              </a:spcAft>
              <a:buSzPts val="1600"/>
              <a:buNone/>
            </a:pPr>
            <a:endParaRPr sz="1600"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600"/>
              <a:buNone/>
            </a:pPr>
            <a:r>
              <a:rPr lang="en-GB" sz="1600" b="1" dirty="0">
                <a:solidFill>
                  <a:srgbClr val="68B534"/>
                </a:solidFill>
                <a:latin typeface="Arial"/>
                <a:ea typeface="Arial"/>
                <a:cs typeface="Arial"/>
                <a:sym typeface="Arial"/>
              </a:rPr>
              <a:t>Principle 3 - Access the Outdoors</a:t>
            </a:r>
            <a:endParaRPr sz="1600" dirty="0">
              <a:solidFill>
                <a:srgbClr val="68B534"/>
              </a:solidFill>
              <a:latin typeface="Arial"/>
              <a:ea typeface="Arial"/>
              <a:cs typeface="Arial"/>
              <a:sym typeface="Arial"/>
            </a:endParaRPr>
          </a:p>
          <a:p>
            <a:pPr marL="0" lvl="0" indent="0" algn="l" rtl="0">
              <a:lnSpc>
                <a:spcPct val="100000"/>
              </a:lnSpc>
              <a:spcBef>
                <a:spcPts val="0"/>
              </a:spcBef>
              <a:spcAft>
                <a:spcPts val="0"/>
              </a:spcAft>
              <a:buSzPts val="1600"/>
              <a:buNone/>
            </a:pPr>
            <a:r>
              <a:rPr lang="en-GB" sz="1600" dirty="0">
                <a:solidFill>
                  <a:srgbClr val="000000"/>
                </a:solidFill>
                <a:latin typeface="Arial"/>
                <a:ea typeface="Arial"/>
                <a:cs typeface="Arial"/>
                <a:sym typeface="Arial"/>
              </a:rPr>
              <a:t>To support people seeing, accessing and spending time outdoors in contact with nature.</a:t>
            </a:r>
            <a:endParaRPr sz="1600" dirty="0"/>
          </a:p>
          <a:p>
            <a:pPr marL="0" lvl="0" indent="0" algn="l" rtl="0">
              <a:lnSpc>
                <a:spcPct val="100000"/>
              </a:lnSpc>
              <a:spcBef>
                <a:spcPts val="0"/>
              </a:spcBef>
              <a:spcAft>
                <a:spcPts val="0"/>
              </a:spcAft>
              <a:buSzPts val="1600"/>
              <a:buNone/>
            </a:pPr>
            <a:endParaRPr sz="1600"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600"/>
              <a:buNone/>
            </a:pPr>
            <a:r>
              <a:rPr lang="en-GB" sz="1600" b="1" dirty="0">
                <a:solidFill>
                  <a:srgbClr val="CF3F5A"/>
                </a:solidFill>
                <a:latin typeface="Arial"/>
                <a:ea typeface="Arial"/>
                <a:cs typeface="Arial"/>
                <a:sym typeface="Arial"/>
              </a:rPr>
              <a:t>Principle 4 - Connect with Community</a:t>
            </a:r>
            <a:endParaRPr sz="1600" dirty="0">
              <a:solidFill>
                <a:srgbClr val="CF3F5A"/>
              </a:solidFill>
              <a:latin typeface="Arial"/>
              <a:ea typeface="Arial"/>
              <a:cs typeface="Arial"/>
              <a:sym typeface="Arial"/>
            </a:endParaRPr>
          </a:p>
          <a:p>
            <a:pPr marL="0" lvl="0" indent="0" algn="l" rtl="0">
              <a:lnSpc>
                <a:spcPct val="100000"/>
              </a:lnSpc>
              <a:spcBef>
                <a:spcPts val="0"/>
              </a:spcBef>
              <a:spcAft>
                <a:spcPts val="0"/>
              </a:spcAft>
              <a:buSzPts val="1600"/>
              <a:buNone/>
            </a:pPr>
            <a:r>
              <a:rPr lang="en-GB" sz="1600" dirty="0">
                <a:solidFill>
                  <a:srgbClr val="000000"/>
                </a:solidFill>
                <a:latin typeface="Arial"/>
                <a:ea typeface="Arial"/>
                <a:cs typeface="Arial"/>
                <a:sym typeface="Arial"/>
              </a:rPr>
              <a:t>To encourage people to connect with family, friends and community, continuing to participate in meaningful activities.</a:t>
            </a:r>
            <a:endParaRPr sz="1600" dirty="0"/>
          </a:p>
          <a:p>
            <a:pPr marL="228600" lvl="0" indent="-133350" algn="l" rtl="0">
              <a:lnSpc>
                <a:spcPct val="120000"/>
              </a:lnSpc>
              <a:spcBef>
                <a:spcPts val="1000"/>
              </a:spcBef>
              <a:spcAft>
                <a:spcPts val="0"/>
              </a:spcAft>
              <a:buSzPts val="1600"/>
              <a:buNone/>
            </a:pPr>
            <a:endParaRPr sz="1600" dirty="0"/>
          </a:p>
        </p:txBody>
      </p:sp>
      <p:sp>
        <p:nvSpPr>
          <p:cNvPr id="3" name="Google Shape;499;p4">
            <a:extLst>
              <a:ext uri="{FF2B5EF4-FFF2-40B4-BE49-F238E27FC236}">
                <a16:creationId xmlns:a16="http://schemas.microsoft.com/office/drawing/2014/main" id="{D4CAEEF3-4E08-5EF9-C037-C504B1EA025D}"/>
              </a:ext>
            </a:extLst>
          </p:cNvPr>
          <p:cNvSpPr txBox="1"/>
          <p:nvPr/>
        </p:nvSpPr>
        <p:spPr>
          <a:xfrm>
            <a:off x="390242" y="5867928"/>
            <a:ext cx="11820731" cy="300011"/>
          </a:xfrm>
          <a:prstGeom prst="rect">
            <a:avLst/>
          </a:prstGeom>
          <a:noFill/>
          <a:ln>
            <a:noFill/>
          </a:ln>
        </p:spPr>
        <p:txBody>
          <a:bodyPr spcFirstLastPara="1" wrap="square" lIns="121900" tIns="60925" rIns="121900" bIns="60925" anchor="t" anchorCtr="0">
            <a:spAutoFit/>
          </a:bodyPr>
          <a:lstStyle/>
          <a:p>
            <a:pPr marL="0" marR="0" lvl="0" indent="0" algn="r" rtl="0">
              <a:lnSpc>
                <a:spcPct val="115000"/>
              </a:lnSpc>
              <a:spcBef>
                <a:spcPts val="0"/>
              </a:spcBef>
              <a:spcAft>
                <a:spcPts val="0"/>
              </a:spcAft>
              <a:buClr>
                <a:srgbClr val="000000"/>
              </a:buClr>
              <a:buSzPts val="1000"/>
              <a:buFont typeface="Arial"/>
              <a:buNone/>
            </a:pPr>
            <a:r>
              <a:rPr lang="en-GB" sz="1000" b="0" i="0" u="none" strike="noStrike" cap="none" dirty="0">
                <a:solidFill>
                  <a:schemeClr val="dk1"/>
                </a:solidFill>
                <a:latin typeface="+mn-lt"/>
                <a:ea typeface="Lexend Deca"/>
                <a:cs typeface="Lexend Deca"/>
                <a:sym typeface="Lexend Deca"/>
              </a:rPr>
              <a:t>National Aged Care Design Principles and Guidelines. Commonwealth of Australia, Department of Health, Disability &amp; Ageing 2024.</a:t>
            </a:r>
            <a:endParaRPr sz="1000" b="0" i="0" u="none" strike="noStrike" cap="none" dirty="0">
              <a:solidFill>
                <a:schemeClr val="dk1"/>
              </a:solidFill>
              <a:latin typeface="+mn-lt"/>
              <a:ea typeface="Lexend Deca"/>
              <a:cs typeface="Lexend Deca"/>
              <a:sym typeface="Lexend Dec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9" descr="A hallway with a blue floor and a white door&#10;&#10;AI-generated content may be incorrect."/>
          <p:cNvPicPr preferRelativeResize="0"/>
          <p:nvPr/>
        </p:nvPicPr>
        <p:blipFill rotWithShape="1">
          <a:blip r:embed="rId3">
            <a:alphaModFix/>
          </a:blip>
          <a:srcRect/>
          <a:stretch/>
        </p:blipFill>
        <p:spPr>
          <a:xfrm>
            <a:off x="666128" y="1260910"/>
            <a:ext cx="5308139" cy="3913012"/>
          </a:xfrm>
          <a:prstGeom prst="rect">
            <a:avLst/>
          </a:prstGeom>
          <a:noFill/>
          <a:ln w="38100" cap="flat" cmpd="sng">
            <a:solidFill>
              <a:schemeClr val="dk1"/>
            </a:solidFill>
            <a:prstDash val="solid"/>
            <a:round/>
            <a:headEnd type="none" w="sm" len="sm"/>
            <a:tailEnd type="none" w="sm" len="sm"/>
          </a:ln>
        </p:spPr>
      </p:pic>
      <p:pic>
        <p:nvPicPr>
          <p:cNvPr id="432" name="Google Shape;432;p19" descr="A room with chairs and a table&#10;&#10;AI-generated content may be incorrect."/>
          <p:cNvPicPr preferRelativeResize="0"/>
          <p:nvPr/>
        </p:nvPicPr>
        <p:blipFill rotWithShape="1">
          <a:blip r:embed="rId4">
            <a:alphaModFix/>
          </a:blip>
          <a:srcRect/>
          <a:stretch/>
        </p:blipFill>
        <p:spPr>
          <a:xfrm>
            <a:off x="7139973" y="578923"/>
            <a:ext cx="4068265" cy="5085887"/>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20" descr="A group of old women sitting at a table&#10;&#10;AI-generated content may be incorrect."/>
          <p:cNvPicPr preferRelativeResize="0"/>
          <p:nvPr/>
        </p:nvPicPr>
        <p:blipFill rotWithShape="1">
          <a:blip r:embed="rId3">
            <a:alphaModFix/>
          </a:blip>
          <a:srcRect/>
          <a:stretch/>
        </p:blipFill>
        <p:spPr>
          <a:xfrm>
            <a:off x="1735755" y="209956"/>
            <a:ext cx="8720489" cy="5823349"/>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21" descr="A group of men working in a garden&#10;&#10;AI-generated content may be incorrect."/>
          <p:cNvPicPr preferRelativeResize="0"/>
          <p:nvPr/>
        </p:nvPicPr>
        <p:blipFill rotWithShape="1">
          <a:blip r:embed="rId3">
            <a:alphaModFix/>
          </a:blip>
          <a:srcRect/>
          <a:stretch/>
        </p:blipFill>
        <p:spPr>
          <a:xfrm>
            <a:off x="2149642" y="115503"/>
            <a:ext cx="7892716" cy="5919537"/>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
          <p:cNvSpPr txBox="1">
            <a:spLocks noGrp="1"/>
          </p:cNvSpPr>
          <p:nvPr>
            <p:ph type="title"/>
          </p:nvPr>
        </p:nvSpPr>
        <p:spPr>
          <a:xfrm>
            <a:off x="829952" y="681037"/>
            <a:ext cx="10372374" cy="549275"/>
          </a:xfrm>
          <a:prstGeom prst="rect">
            <a:avLst/>
          </a:prstGeom>
          <a:noFill/>
          <a:ln>
            <a:noFill/>
          </a:ln>
        </p:spPr>
        <p:txBody>
          <a:bodyPr spcFirstLastPara="1" wrap="square" lIns="91425" tIns="45700" rIns="91425" bIns="45700" anchor="ctr" anchorCtr="0">
            <a:noAutofit/>
          </a:bodyPr>
          <a:lstStyle/>
          <a:p>
            <a:r>
              <a:rPr lang="en-GB" dirty="0">
                <a:sym typeface="Lexend Deca SemiBold"/>
              </a:rPr>
              <a:t>How Do Places Affect Us?</a:t>
            </a:r>
            <a:endParaRPr dirty="0">
              <a:sym typeface="Lexend Deca SemiBold"/>
            </a:endParaRPr>
          </a:p>
        </p:txBody>
      </p:sp>
      <p:pic>
        <p:nvPicPr>
          <p:cNvPr id="448" name="Google Shape;448;p1" descr="A drawing of a room with a person sitting in a chair&#10;&#10;Description automatically generated"/>
          <p:cNvPicPr preferRelativeResize="0"/>
          <p:nvPr/>
        </p:nvPicPr>
        <p:blipFill rotWithShape="1">
          <a:blip r:embed="rId3">
            <a:alphaModFix/>
          </a:blip>
          <a:srcRect l="1552" r="533" b="1757"/>
          <a:stretch/>
        </p:blipFill>
        <p:spPr>
          <a:xfrm>
            <a:off x="180110" y="1631742"/>
            <a:ext cx="5860473" cy="3924028"/>
          </a:xfrm>
          <a:prstGeom prst="rect">
            <a:avLst/>
          </a:prstGeom>
          <a:noFill/>
          <a:ln w="38100" cap="flat" cmpd="sng">
            <a:solidFill>
              <a:schemeClr val="dk1"/>
            </a:solidFill>
            <a:prstDash val="solid"/>
            <a:round/>
            <a:headEnd type="none" w="sm" len="sm"/>
            <a:tailEnd type="none" w="sm" len="sm"/>
          </a:ln>
        </p:spPr>
      </p:pic>
      <p:pic>
        <p:nvPicPr>
          <p:cNvPr id="449" name="Google Shape;449;p1"/>
          <p:cNvPicPr preferRelativeResize="0"/>
          <p:nvPr/>
        </p:nvPicPr>
        <p:blipFill rotWithShape="1">
          <a:blip r:embed="rId4">
            <a:alphaModFix/>
          </a:blip>
          <a:srcRect l="1064" t="149" r="2007" b="-146"/>
          <a:stretch/>
        </p:blipFill>
        <p:spPr>
          <a:xfrm>
            <a:off x="6151417" y="1630593"/>
            <a:ext cx="5860473" cy="3925177"/>
          </a:xfrm>
          <a:prstGeom prst="rect">
            <a:avLst/>
          </a:prstGeom>
          <a:noFill/>
          <a:ln w="38100" cap="flat" cmpd="sng">
            <a:solidFill>
              <a:schemeClr val="dk1"/>
            </a:solidFill>
            <a:prstDash val="solid"/>
            <a:round/>
            <a:headEnd type="none" w="sm" len="sm"/>
            <a:tailEnd type="none" w="sm" len="sm"/>
          </a:ln>
        </p:spPr>
      </p:pic>
      <p:sp>
        <p:nvSpPr>
          <p:cNvPr id="2" name="TextBox 1">
            <a:extLst>
              <a:ext uri="{FF2B5EF4-FFF2-40B4-BE49-F238E27FC236}">
                <a16:creationId xmlns:a16="http://schemas.microsoft.com/office/drawing/2014/main" id="{9669509F-897C-DCAF-6115-9EFE6C0707A2}"/>
              </a:ext>
            </a:extLst>
          </p:cNvPr>
          <p:cNvSpPr txBox="1"/>
          <p:nvPr/>
        </p:nvSpPr>
        <p:spPr>
          <a:xfrm>
            <a:off x="1582170" y="5517569"/>
            <a:ext cx="3056351" cy="6463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a:lnSpc>
                <a:spcPct val="90000"/>
              </a:lnSpc>
              <a:buClr>
                <a:srgbClr val="1E1545"/>
              </a:buClr>
              <a:buSzPts val="4000"/>
              <a:buNone/>
              <a:defRPr sz="4000" b="1">
                <a:solidFill>
                  <a:srgbClr val="1E1545"/>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en-AU" sz="2000" dirty="0"/>
              <a:t>Before</a:t>
            </a:r>
          </a:p>
        </p:txBody>
      </p:sp>
      <p:sp>
        <p:nvSpPr>
          <p:cNvPr id="3" name="TextBox 2">
            <a:extLst>
              <a:ext uri="{FF2B5EF4-FFF2-40B4-BE49-F238E27FC236}">
                <a16:creationId xmlns:a16="http://schemas.microsoft.com/office/drawing/2014/main" id="{C824C06D-7156-2F5E-EC3D-703AA8711078}"/>
              </a:ext>
            </a:extLst>
          </p:cNvPr>
          <p:cNvSpPr txBox="1"/>
          <p:nvPr/>
        </p:nvSpPr>
        <p:spPr>
          <a:xfrm>
            <a:off x="7442643" y="5517568"/>
            <a:ext cx="3056351" cy="64633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a:lnSpc>
                <a:spcPct val="90000"/>
              </a:lnSpc>
              <a:buClr>
                <a:srgbClr val="1E1545"/>
              </a:buClr>
              <a:buSzPts val="4000"/>
              <a:buNone/>
              <a:defRPr sz="4000" b="1">
                <a:solidFill>
                  <a:srgbClr val="1E1545"/>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en-AU" sz="2000" dirty="0"/>
              <a:t>After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a:extLst>
            <a:ext uri="{FF2B5EF4-FFF2-40B4-BE49-F238E27FC236}">
              <a16:creationId xmlns:a16="http://schemas.microsoft.com/office/drawing/2014/main" id="{B01AFD1C-0582-4CE3-7E79-9363E6036A8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E725F39-67C0-DD08-85BD-8BA08A3C589D}"/>
              </a:ext>
            </a:extLst>
          </p:cNvPr>
          <p:cNvPicPr>
            <a:picLocks noChangeAspect="1"/>
          </p:cNvPicPr>
          <p:nvPr/>
        </p:nvPicPr>
        <p:blipFill>
          <a:blip r:embed="rId3"/>
          <a:srcRect l="33871" t="51154" r="14332" b="3191"/>
          <a:stretch>
            <a:fillRect/>
          </a:stretch>
        </p:blipFill>
        <p:spPr>
          <a:xfrm>
            <a:off x="875377" y="4695300"/>
            <a:ext cx="4253164" cy="1394505"/>
          </a:xfrm>
          <a:prstGeom prst="rect">
            <a:avLst/>
          </a:prstGeom>
        </p:spPr>
      </p:pic>
      <p:sp>
        <p:nvSpPr>
          <p:cNvPr id="459" name="Google Shape;459;p18">
            <a:extLst>
              <a:ext uri="{FF2B5EF4-FFF2-40B4-BE49-F238E27FC236}">
                <a16:creationId xmlns:a16="http://schemas.microsoft.com/office/drawing/2014/main" id="{920F1145-90A2-3F92-03E8-FE3F9CD414C0}"/>
              </a:ext>
            </a:extLst>
          </p:cNvPr>
          <p:cNvSpPr txBox="1">
            <a:spLocks noGrp="1"/>
          </p:cNvSpPr>
          <p:nvPr>
            <p:ph type="title"/>
          </p:nvPr>
        </p:nvSpPr>
        <p:spPr>
          <a:xfrm>
            <a:off x="829952" y="681037"/>
            <a:ext cx="10372374" cy="549275"/>
          </a:xfrm>
          <a:prstGeom prst="rect">
            <a:avLst/>
          </a:prstGeom>
          <a:noFill/>
          <a:ln>
            <a:noFill/>
          </a:ln>
        </p:spPr>
        <p:txBody>
          <a:bodyPr spcFirstLastPara="1" wrap="square" lIns="91425" tIns="45700" rIns="91425" bIns="45700" anchor="ctr" anchorCtr="0">
            <a:noAutofit/>
          </a:bodyPr>
          <a:lstStyle/>
          <a:p>
            <a:r>
              <a:rPr lang="en-GB" dirty="0">
                <a:sym typeface="Lexend Deca SemiBold"/>
              </a:rPr>
              <a:t>31 Guidelines</a:t>
            </a:r>
            <a:endParaRPr dirty="0">
              <a:sym typeface="Lexend Deca SemiBold"/>
            </a:endParaRPr>
          </a:p>
        </p:txBody>
      </p:sp>
      <p:cxnSp>
        <p:nvCxnSpPr>
          <p:cNvPr id="467" name="Google Shape;467;p18">
            <a:extLst>
              <a:ext uri="{FF2B5EF4-FFF2-40B4-BE49-F238E27FC236}">
                <a16:creationId xmlns:a16="http://schemas.microsoft.com/office/drawing/2014/main" id="{D6DB556C-D0CB-3729-B3A2-362C66ACD72B}"/>
              </a:ext>
            </a:extLst>
          </p:cNvPr>
          <p:cNvCxnSpPr/>
          <p:nvPr/>
        </p:nvCxnSpPr>
        <p:spPr>
          <a:xfrm>
            <a:off x="-13145" y="1461437"/>
            <a:ext cx="12107174" cy="0"/>
          </a:xfrm>
          <a:prstGeom prst="straightConnector1">
            <a:avLst/>
          </a:prstGeom>
          <a:noFill/>
          <a:ln w="28575" cap="flat" cmpd="sng">
            <a:solidFill>
              <a:srgbClr val="24B2BB"/>
            </a:solidFill>
            <a:prstDash val="solid"/>
            <a:miter lim="800000"/>
            <a:headEnd type="none" w="sm" len="sm"/>
            <a:tailEnd type="none" w="sm" len="sm"/>
          </a:ln>
        </p:spPr>
      </p:cxnSp>
      <p:cxnSp>
        <p:nvCxnSpPr>
          <p:cNvPr id="468" name="Google Shape;468;p18">
            <a:extLst>
              <a:ext uri="{FF2B5EF4-FFF2-40B4-BE49-F238E27FC236}">
                <a16:creationId xmlns:a16="http://schemas.microsoft.com/office/drawing/2014/main" id="{29DE2696-87DB-4E4F-DD39-2DED7844F8D7}"/>
              </a:ext>
            </a:extLst>
          </p:cNvPr>
          <p:cNvCxnSpPr>
            <a:cxnSpLocks/>
          </p:cNvCxnSpPr>
          <p:nvPr/>
        </p:nvCxnSpPr>
        <p:spPr>
          <a:xfrm flipV="1">
            <a:off x="6096000" y="1444355"/>
            <a:ext cx="8542" cy="4645450"/>
          </a:xfrm>
          <a:prstGeom prst="straightConnector1">
            <a:avLst/>
          </a:prstGeom>
          <a:noFill/>
          <a:ln w="285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7FD8E355-5E41-F17C-23BD-40519D8D2B75}"/>
              </a:ext>
            </a:extLst>
          </p:cNvPr>
          <p:cNvPicPr>
            <a:picLocks noChangeAspect="1"/>
          </p:cNvPicPr>
          <p:nvPr/>
        </p:nvPicPr>
        <p:blipFill>
          <a:blip r:embed="rId4"/>
          <a:srcRect r="32647" b="50421"/>
          <a:stretch>
            <a:fillRect/>
          </a:stretch>
        </p:blipFill>
        <p:spPr>
          <a:xfrm>
            <a:off x="6434611" y="1620308"/>
            <a:ext cx="5496066" cy="1523834"/>
          </a:xfrm>
          <a:prstGeom prst="rect">
            <a:avLst/>
          </a:prstGeom>
        </p:spPr>
      </p:pic>
      <p:pic>
        <p:nvPicPr>
          <p:cNvPr id="4" name="Picture 3">
            <a:extLst>
              <a:ext uri="{FF2B5EF4-FFF2-40B4-BE49-F238E27FC236}">
                <a16:creationId xmlns:a16="http://schemas.microsoft.com/office/drawing/2014/main" id="{D3AA060F-6DBC-6856-E821-1FECDFF6FA01}"/>
              </a:ext>
            </a:extLst>
          </p:cNvPr>
          <p:cNvPicPr>
            <a:picLocks noChangeAspect="1"/>
          </p:cNvPicPr>
          <p:nvPr/>
        </p:nvPicPr>
        <p:blipFill>
          <a:blip r:embed="rId3"/>
          <a:srcRect l="68875" b="52993"/>
          <a:stretch>
            <a:fillRect/>
          </a:stretch>
        </p:blipFill>
        <p:spPr>
          <a:xfrm>
            <a:off x="204216" y="3259484"/>
            <a:ext cx="2555702" cy="1435816"/>
          </a:xfrm>
          <a:prstGeom prst="rect">
            <a:avLst/>
          </a:prstGeom>
        </p:spPr>
      </p:pic>
      <p:pic>
        <p:nvPicPr>
          <p:cNvPr id="8" name="Picture 7">
            <a:extLst>
              <a:ext uri="{FF2B5EF4-FFF2-40B4-BE49-F238E27FC236}">
                <a16:creationId xmlns:a16="http://schemas.microsoft.com/office/drawing/2014/main" id="{8C7286FF-AF1D-9848-5A2B-CBB181D39F6B}"/>
              </a:ext>
            </a:extLst>
          </p:cNvPr>
          <p:cNvPicPr>
            <a:picLocks noChangeAspect="1"/>
          </p:cNvPicPr>
          <p:nvPr/>
        </p:nvPicPr>
        <p:blipFill>
          <a:blip r:embed="rId3"/>
          <a:srcRect r="31853" b="52993"/>
          <a:stretch>
            <a:fillRect/>
          </a:stretch>
        </p:blipFill>
        <p:spPr>
          <a:xfrm>
            <a:off x="204216" y="1708326"/>
            <a:ext cx="5595486" cy="1435816"/>
          </a:xfrm>
          <a:prstGeom prst="rect">
            <a:avLst/>
          </a:prstGeom>
        </p:spPr>
      </p:pic>
      <p:pic>
        <p:nvPicPr>
          <p:cNvPr id="10" name="Picture 9">
            <a:extLst>
              <a:ext uri="{FF2B5EF4-FFF2-40B4-BE49-F238E27FC236}">
                <a16:creationId xmlns:a16="http://schemas.microsoft.com/office/drawing/2014/main" id="{C8121586-2CF6-9347-436E-AFF574269CA9}"/>
              </a:ext>
            </a:extLst>
          </p:cNvPr>
          <p:cNvPicPr>
            <a:picLocks noChangeAspect="1"/>
          </p:cNvPicPr>
          <p:nvPr/>
        </p:nvPicPr>
        <p:blipFill>
          <a:blip r:embed="rId3"/>
          <a:srcRect l="-4350" t="51154" r="65633" b="199"/>
          <a:stretch>
            <a:fillRect/>
          </a:stretch>
        </p:blipFill>
        <p:spPr>
          <a:xfrm>
            <a:off x="2620591" y="3209391"/>
            <a:ext cx="3179111" cy="1485909"/>
          </a:xfrm>
          <a:prstGeom prst="rect">
            <a:avLst/>
          </a:prstGeom>
        </p:spPr>
      </p:pic>
      <p:sp>
        <p:nvSpPr>
          <p:cNvPr id="461" name="Google Shape;461;p18">
            <a:extLst>
              <a:ext uri="{FF2B5EF4-FFF2-40B4-BE49-F238E27FC236}">
                <a16:creationId xmlns:a16="http://schemas.microsoft.com/office/drawing/2014/main" id="{55DF23A9-FC6F-AEEA-9259-6B64D0CAF03C}"/>
              </a:ext>
            </a:extLst>
          </p:cNvPr>
          <p:cNvSpPr txBox="1"/>
          <p:nvPr/>
        </p:nvSpPr>
        <p:spPr>
          <a:xfrm>
            <a:off x="367684" y="1505131"/>
            <a:ext cx="5595486"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27BBD"/>
              </a:buClr>
              <a:buSzPts val="1200"/>
              <a:buFont typeface="Arial"/>
              <a:buNone/>
            </a:pPr>
            <a:r>
              <a:rPr lang="en-GB" sz="1200" b="0" i="0" u="none" strike="noStrike" cap="none" dirty="0">
                <a:solidFill>
                  <a:srgbClr val="127BBD"/>
                </a:solidFill>
                <a:latin typeface="Lexend Deca SemiBold"/>
                <a:ea typeface="Lexend Deca SemiBold"/>
                <a:cs typeface="Lexend Deca SemiBold"/>
                <a:sym typeface="Lexend Deca SemiBold"/>
              </a:rPr>
              <a:t>Principle 1 - Enable the Person</a:t>
            </a:r>
            <a:endParaRPr sz="1200" b="0" i="0" u="none" strike="noStrike" cap="none" dirty="0">
              <a:solidFill>
                <a:srgbClr val="127BBD"/>
              </a:solidFill>
              <a:latin typeface="Lexend Deca SemiBold"/>
              <a:ea typeface="Lexend Deca SemiBold"/>
              <a:cs typeface="Lexend Deca SemiBold"/>
              <a:sym typeface="Lexend Deca SemiBold"/>
            </a:endParaRPr>
          </a:p>
        </p:txBody>
      </p:sp>
      <p:pic>
        <p:nvPicPr>
          <p:cNvPr id="12" name="Picture 11">
            <a:extLst>
              <a:ext uri="{FF2B5EF4-FFF2-40B4-BE49-F238E27FC236}">
                <a16:creationId xmlns:a16="http://schemas.microsoft.com/office/drawing/2014/main" id="{D77DA272-5BFF-CB89-0AE2-95128DAC3365}"/>
              </a:ext>
            </a:extLst>
          </p:cNvPr>
          <p:cNvPicPr>
            <a:picLocks noChangeAspect="1"/>
          </p:cNvPicPr>
          <p:nvPr/>
        </p:nvPicPr>
        <p:blipFill>
          <a:blip r:embed="rId4"/>
          <a:srcRect t="55309" r="66173"/>
          <a:stretch>
            <a:fillRect/>
          </a:stretch>
        </p:blipFill>
        <p:spPr>
          <a:xfrm>
            <a:off x="9182644" y="3265547"/>
            <a:ext cx="2760315" cy="1373595"/>
          </a:xfrm>
          <a:prstGeom prst="rect">
            <a:avLst/>
          </a:prstGeom>
        </p:spPr>
      </p:pic>
      <p:pic>
        <p:nvPicPr>
          <p:cNvPr id="13" name="Picture 12">
            <a:extLst>
              <a:ext uri="{FF2B5EF4-FFF2-40B4-BE49-F238E27FC236}">
                <a16:creationId xmlns:a16="http://schemas.microsoft.com/office/drawing/2014/main" id="{314B89C6-5A01-27A4-160B-A774F957549A}"/>
              </a:ext>
            </a:extLst>
          </p:cNvPr>
          <p:cNvPicPr>
            <a:picLocks noChangeAspect="1"/>
          </p:cNvPicPr>
          <p:nvPr/>
        </p:nvPicPr>
        <p:blipFill>
          <a:blip r:embed="rId4"/>
          <a:srcRect l="68507" b="50421"/>
          <a:stretch>
            <a:fillRect/>
          </a:stretch>
        </p:blipFill>
        <p:spPr>
          <a:xfrm>
            <a:off x="6406411" y="3144142"/>
            <a:ext cx="2569878" cy="1523835"/>
          </a:xfrm>
          <a:prstGeom prst="rect">
            <a:avLst/>
          </a:prstGeom>
        </p:spPr>
      </p:pic>
      <p:pic>
        <p:nvPicPr>
          <p:cNvPr id="14" name="Picture 13">
            <a:extLst>
              <a:ext uri="{FF2B5EF4-FFF2-40B4-BE49-F238E27FC236}">
                <a16:creationId xmlns:a16="http://schemas.microsoft.com/office/drawing/2014/main" id="{CB361CC9-B663-FEAD-52CF-88CC34CC12F1}"/>
              </a:ext>
            </a:extLst>
          </p:cNvPr>
          <p:cNvPicPr>
            <a:picLocks noChangeAspect="1"/>
          </p:cNvPicPr>
          <p:nvPr/>
        </p:nvPicPr>
        <p:blipFill>
          <a:blip r:embed="rId4"/>
          <a:srcRect l="33827" t="54537" r="14577"/>
          <a:stretch>
            <a:fillRect/>
          </a:stretch>
        </p:blipFill>
        <p:spPr>
          <a:xfrm>
            <a:off x="7077499" y="4667976"/>
            <a:ext cx="4210291" cy="1397323"/>
          </a:xfrm>
          <a:prstGeom prst="rect">
            <a:avLst/>
          </a:prstGeom>
        </p:spPr>
      </p:pic>
      <p:sp>
        <p:nvSpPr>
          <p:cNvPr id="462" name="Google Shape;462;p18">
            <a:extLst>
              <a:ext uri="{FF2B5EF4-FFF2-40B4-BE49-F238E27FC236}">
                <a16:creationId xmlns:a16="http://schemas.microsoft.com/office/drawing/2014/main" id="{7CF10E1F-63A0-CDD4-DD70-5157D8EBF5E3}"/>
              </a:ext>
            </a:extLst>
          </p:cNvPr>
          <p:cNvSpPr txBox="1"/>
          <p:nvPr/>
        </p:nvSpPr>
        <p:spPr>
          <a:xfrm>
            <a:off x="6211746" y="1505131"/>
            <a:ext cx="577603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14A1E"/>
              </a:buClr>
              <a:buSzPts val="1200"/>
              <a:buFont typeface="Arial"/>
              <a:buNone/>
            </a:pPr>
            <a:r>
              <a:rPr lang="en-GB" sz="1200" b="0" i="0" u="none" strike="noStrike" cap="none" dirty="0">
                <a:solidFill>
                  <a:srgbClr val="D14A1E"/>
                </a:solidFill>
                <a:latin typeface="Lexend Deca SemiBold"/>
                <a:ea typeface="Lexend Deca SemiBold"/>
                <a:cs typeface="Lexend Deca SemiBold"/>
                <a:sym typeface="Lexend Deca SemiBold"/>
              </a:rPr>
              <a:t>Principle 2 - Cultivate a Home</a:t>
            </a:r>
            <a:endParaRPr sz="1200" b="0" i="0" u="none" strike="noStrike" cap="none" dirty="0">
              <a:solidFill>
                <a:srgbClr val="D14A1E"/>
              </a:solidFill>
              <a:latin typeface="Lexend Deca SemiBold"/>
              <a:ea typeface="Lexend Deca SemiBold"/>
              <a:cs typeface="Lexend Deca SemiBold"/>
              <a:sym typeface="Lexend Deca SemiBold"/>
            </a:endParaRPr>
          </a:p>
        </p:txBody>
      </p:sp>
    </p:spTree>
    <p:extLst>
      <p:ext uri="{BB962C8B-B14F-4D97-AF65-F5344CB8AC3E}">
        <p14:creationId xmlns:p14="http://schemas.microsoft.com/office/powerpoint/2010/main" val="394511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3">
          <a:extLst>
            <a:ext uri="{FF2B5EF4-FFF2-40B4-BE49-F238E27FC236}">
              <a16:creationId xmlns:a16="http://schemas.microsoft.com/office/drawing/2014/main" id="{8215EDD6-9EAC-2413-4BC8-5536BA10BFA8}"/>
            </a:ext>
          </a:extLst>
        </p:cNvPr>
        <p:cNvGrpSpPr/>
        <p:nvPr/>
      </p:nvGrpSpPr>
      <p:grpSpPr>
        <a:xfrm>
          <a:off x="0" y="0"/>
          <a:ext cx="0" cy="0"/>
          <a:chOff x="0" y="0"/>
          <a:chExt cx="0" cy="0"/>
        </a:xfrm>
      </p:grpSpPr>
      <p:sp>
        <p:nvSpPr>
          <p:cNvPr id="459" name="Google Shape;459;p18">
            <a:extLst>
              <a:ext uri="{FF2B5EF4-FFF2-40B4-BE49-F238E27FC236}">
                <a16:creationId xmlns:a16="http://schemas.microsoft.com/office/drawing/2014/main" id="{3FA7BD14-63D5-6C2A-50F5-C83B1B56ABBB}"/>
              </a:ext>
            </a:extLst>
          </p:cNvPr>
          <p:cNvSpPr txBox="1">
            <a:spLocks noGrp="1"/>
          </p:cNvSpPr>
          <p:nvPr>
            <p:ph type="title"/>
          </p:nvPr>
        </p:nvSpPr>
        <p:spPr>
          <a:xfrm>
            <a:off x="829952" y="681037"/>
            <a:ext cx="10372374" cy="549275"/>
          </a:xfrm>
          <a:prstGeom prst="rect">
            <a:avLst/>
          </a:prstGeom>
          <a:noFill/>
          <a:ln>
            <a:noFill/>
          </a:ln>
        </p:spPr>
        <p:txBody>
          <a:bodyPr spcFirstLastPara="1" wrap="square" lIns="91425" tIns="45700" rIns="91425" bIns="45700" anchor="ctr" anchorCtr="0">
            <a:noAutofit/>
          </a:bodyPr>
          <a:lstStyle/>
          <a:p>
            <a:r>
              <a:rPr lang="en-GB" dirty="0">
                <a:sym typeface="Lexend Deca SemiBold"/>
              </a:rPr>
              <a:t>31 Guidelines</a:t>
            </a:r>
            <a:endParaRPr dirty="0">
              <a:sym typeface="Lexend Deca SemiBold"/>
            </a:endParaRPr>
          </a:p>
        </p:txBody>
      </p:sp>
      <p:sp>
        <p:nvSpPr>
          <p:cNvPr id="463" name="Google Shape;463;p18">
            <a:extLst>
              <a:ext uri="{FF2B5EF4-FFF2-40B4-BE49-F238E27FC236}">
                <a16:creationId xmlns:a16="http://schemas.microsoft.com/office/drawing/2014/main" id="{81AC880B-F476-7FC4-3A2E-CA250CE32F27}"/>
              </a:ext>
            </a:extLst>
          </p:cNvPr>
          <p:cNvSpPr txBox="1"/>
          <p:nvPr/>
        </p:nvSpPr>
        <p:spPr>
          <a:xfrm>
            <a:off x="284593" y="1504623"/>
            <a:ext cx="2833430"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8B534"/>
              </a:buClr>
              <a:buSzPts val="1200"/>
              <a:buFont typeface="Arial"/>
              <a:buNone/>
            </a:pPr>
            <a:r>
              <a:rPr lang="en-GB" sz="1200" b="0" i="0" u="none" strike="noStrike" cap="none" dirty="0">
                <a:solidFill>
                  <a:srgbClr val="68B534"/>
                </a:solidFill>
                <a:latin typeface="Lexend Deca SemiBold"/>
                <a:ea typeface="Lexend Deca SemiBold"/>
                <a:cs typeface="Lexend Deca SemiBold"/>
                <a:sym typeface="Lexend Deca SemiBold"/>
              </a:rPr>
              <a:t>Principle 3 - Access the Outdoors</a:t>
            </a:r>
            <a:endParaRPr sz="1200" b="0" i="0" u="none" strike="noStrike" cap="none" dirty="0">
              <a:solidFill>
                <a:srgbClr val="68B534"/>
              </a:solidFill>
              <a:latin typeface="Lexend Deca SemiBold"/>
              <a:ea typeface="Lexend Deca SemiBold"/>
              <a:cs typeface="Lexend Deca SemiBold"/>
              <a:sym typeface="Lexend Deca SemiBold"/>
            </a:endParaRPr>
          </a:p>
        </p:txBody>
      </p:sp>
      <p:sp>
        <p:nvSpPr>
          <p:cNvPr id="464" name="Google Shape;464;p18">
            <a:extLst>
              <a:ext uri="{FF2B5EF4-FFF2-40B4-BE49-F238E27FC236}">
                <a16:creationId xmlns:a16="http://schemas.microsoft.com/office/drawing/2014/main" id="{B5D2E704-9325-2F29-7A25-E5D54CF46BC9}"/>
              </a:ext>
            </a:extLst>
          </p:cNvPr>
          <p:cNvSpPr txBox="1"/>
          <p:nvPr/>
        </p:nvSpPr>
        <p:spPr>
          <a:xfrm>
            <a:off x="6229950" y="1504623"/>
            <a:ext cx="3295380"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F3F5A"/>
              </a:buClr>
              <a:buSzPts val="1200"/>
              <a:buFont typeface="Arial"/>
              <a:buNone/>
            </a:pPr>
            <a:r>
              <a:rPr lang="en-GB" sz="1200" b="0" i="0" u="none" strike="noStrike" cap="none" dirty="0">
                <a:solidFill>
                  <a:srgbClr val="CF3F5A"/>
                </a:solidFill>
                <a:latin typeface="Lexend Deca SemiBold"/>
                <a:ea typeface="Lexend Deca SemiBold"/>
                <a:cs typeface="Lexend Deca SemiBold"/>
                <a:sym typeface="Lexend Deca SemiBold"/>
              </a:rPr>
              <a:t>Principle 4 - Connect with Community</a:t>
            </a:r>
            <a:endParaRPr sz="1200" b="0" i="0" u="none" strike="noStrike" cap="none" dirty="0">
              <a:solidFill>
                <a:srgbClr val="CF3F5A"/>
              </a:solidFill>
              <a:latin typeface="Lexend Deca SemiBold"/>
              <a:ea typeface="Lexend Deca SemiBold"/>
              <a:cs typeface="Lexend Deca SemiBold"/>
              <a:sym typeface="Lexend Deca SemiBold"/>
            </a:endParaRPr>
          </a:p>
        </p:txBody>
      </p:sp>
      <p:cxnSp>
        <p:nvCxnSpPr>
          <p:cNvPr id="467" name="Google Shape;467;p18">
            <a:extLst>
              <a:ext uri="{FF2B5EF4-FFF2-40B4-BE49-F238E27FC236}">
                <a16:creationId xmlns:a16="http://schemas.microsoft.com/office/drawing/2014/main" id="{B70FA019-C0F7-2C21-A949-E2E7BAA64619}"/>
              </a:ext>
            </a:extLst>
          </p:cNvPr>
          <p:cNvCxnSpPr/>
          <p:nvPr/>
        </p:nvCxnSpPr>
        <p:spPr>
          <a:xfrm>
            <a:off x="-13145" y="1461437"/>
            <a:ext cx="12107174" cy="0"/>
          </a:xfrm>
          <a:prstGeom prst="straightConnector1">
            <a:avLst/>
          </a:prstGeom>
          <a:noFill/>
          <a:ln w="28575" cap="flat" cmpd="sng">
            <a:solidFill>
              <a:srgbClr val="24B2BB"/>
            </a:solidFill>
            <a:prstDash val="solid"/>
            <a:miter lim="800000"/>
            <a:headEnd type="none" w="sm" len="sm"/>
            <a:tailEnd type="none" w="sm" len="sm"/>
          </a:ln>
        </p:spPr>
      </p:cxnSp>
      <p:cxnSp>
        <p:nvCxnSpPr>
          <p:cNvPr id="468" name="Google Shape;468;p18">
            <a:extLst>
              <a:ext uri="{FF2B5EF4-FFF2-40B4-BE49-F238E27FC236}">
                <a16:creationId xmlns:a16="http://schemas.microsoft.com/office/drawing/2014/main" id="{D5BF7372-8C9F-2B31-F7A5-68997830BFB7}"/>
              </a:ext>
            </a:extLst>
          </p:cNvPr>
          <p:cNvCxnSpPr>
            <a:cxnSpLocks/>
          </p:cNvCxnSpPr>
          <p:nvPr/>
        </p:nvCxnSpPr>
        <p:spPr>
          <a:xfrm flipV="1">
            <a:off x="6072294" y="1461437"/>
            <a:ext cx="47412" cy="4645450"/>
          </a:xfrm>
          <a:prstGeom prst="straightConnector1">
            <a:avLst/>
          </a:prstGeom>
          <a:noFill/>
          <a:ln w="28575" cap="flat" cmpd="sng">
            <a:solidFill>
              <a:schemeClr val="accent1"/>
            </a:solidFill>
            <a:prstDash val="solid"/>
            <a:miter lim="800000"/>
            <a:headEnd type="none" w="sm" len="sm"/>
            <a:tailEnd type="none" w="sm" len="sm"/>
          </a:ln>
        </p:spPr>
      </p:cxnSp>
      <p:pic>
        <p:nvPicPr>
          <p:cNvPr id="4" name="Picture 3">
            <a:extLst>
              <a:ext uri="{FF2B5EF4-FFF2-40B4-BE49-F238E27FC236}">
                <a16:creationId xmlns:a16="http://schemas.microsoft.com/office/drawing/2014/main" id="{A504BF9F-EFB0-0019-451A-CC59FF0E3AE0}"/>
              </a:ext>
            </a:extLst>
          </p:cNvPr>
          <p:cNvPicPr>
            <a:picLocks noChangeAspect="1"/>
          </p:cNvPicPr>
          <p:nvPr/>
        </p:nvPicPr>
        <p:blipFill>
          <a:blip r:embed="rId3"/>
          <a:srcRect r="59490"/>
          <a:stretch>
            <a:fillRect/>
          </a:stretch>
        </p:blipFill>
        <p:spPr>
          <a:xfrm>
            <a:off x="1653998" y="1881369"/>
            <a:ext cx="2786019" cy="1339919"/>
          </a:xfrm>
          <a:prstGeom prst="rect">
            <a:avLst/>
          </a:prstGeom>
        </p:spPr>
      </p:pic>
      <p:pic>
        <p:nvPicPr>
          <p:cNvPr id="6" name="Picture 5">
            <a:extLst>
              <a:ext uri="{FF2B5EF4-FFF2-40B4-BE49-F238E27FC236}">
                <a16:creationId xmlns:a16="http://schemas.microsoft.com/office/drawing/2014/main" id="{A9519BDA-6B6C-718E-733D-989272585EDC}"/>
              </a:ext>
            </a:extLst>
          </p:cNvPr>
          <p:cNvPicPr>
            <a:picLocks noChangeAspect="1"/>
          </p:cNvPicPr>
          <p:nvPr/>
        </p:nvPicPr>
        <p:blipFill>
          <a:blip r:embed="rId4"/>
          <a:srcRect r="49917"/>
          <a:stretch>
            <a:fillRect/>
          </a:stretch>
        </p:blipFill>
        <p:spPr>
          <a:xfrm>
            <a:off x="7584012" y="1838004"/>
            <a:ext cx="2766974" cy="1435174"/>
          </a:xfrm>
          <a:prstGeom prst="rect">
            <a:avLst/>
          </a:prstGeom>
        </p:spPr>
      </p:pic>
      <p:pic>
        <p:nvPicPr>
          <p:cNvPr id="7" name="Picture 6">
            <a:extLst>
              <a:ext uri="{FF2B5EF4-FFF2-40B4-BE49-F238E27FC236}">
                <a16:creationId xmlns:a16="http://schemas.microsoft.com/office/drawing/2014/main" id="{024D1A4F-AEA3-2DCF-1434-7EDD07C3256B}"/>
              </a:ext>
            </a:extLst>
          </p:cNvPr>
          <p:cNvPicPr>
            <a:picLocks noChangeAspect="1"/>
          </p:cNvPicPr>
          <p:nvPr/>
        </p:nvPicPr>
        <p:blipFill>
          <a:blip r:embed="rId4"/>
          <a:srcRect l="50083"/>
          <a:stretch>
            <a:fillRect/>
          </a:stretch>
        </p:blipFill>
        <p:spPr>
          <a:xfrm>
            <a:off x="7593177" y="3253652"/>
            <a:ext cx="2757809" cy="1435174"/>
          </a:xfrm>
          <a:prstGeom prst="rect">
            <a:avLst/>
          </a:prstGeom>
        </p:spPr>
      </p:pic>
      <p:pic>
        <p:nvPicPr>
          <p:cNvPr id="8" name="Picture 7">
            <a:extLst>
              <a:ext uri="{FF2B5EF4-FFF2-40B4-BE49-F238E27FC236}">
                <a16:creationId xmlns:a16="http://schemas.microsoft.com/office/drawing/2014/main" id="{BDF95293-01F6-F294-FA99-4CB6E7AB2A0F}"/>
              </a:ext>
            </a:extLst>
          </p:cNvPr>
          <p:cNvPicPr>
            <a:picLocks noChangeAspect="1"/>
          </p:cNvPicPr>
          <p:nvPr/>
        </p:nvPicPr>
        <p:blipFill>
          <a:blip r:embed="rId3"/>
          <a:srcRect l="40510" r="19685"/>
          <a:stretch>
            <a:fillRect/>
          </a:stretch>
        </p:blipFill>
        <p:spPr>
          <a:xfrm>
            <a:off x="1576856" y="3301279"/>
            <a:ext cx="2737504" cy="1339919"/>
          </a:xfrm>
          <a:prstGeom prst="rect">
            <a:avLst/>
          </a:prstGeom>
        </p:spPr>
      </p:pic>
      <p:pic>
        <p:nvPicPr>
          <p:cNvPr id="9" name="Picture 8">
            <a:extLst>
              <a:ext uri="{FF2B5EF4-FFF2-40B4-BE49-F238E27FC236}">
                <a16:creationId xmlns:a16="http://schemas.microsoft.com/office/drawing/2014/main" id="{288DA0DF-50F1-602A-CBD9-2BFD17E1E901}"/>
              </a:ext>
            </a:extLst>
          </p:cNvPr>
          <p:cNvPicPr>
            <a:picLocks noChangeAspect="1"/>
          </p:cNvPicPr>
          <p:nvPr/>
        </p:nvPicPr>
        <p:blipFill>
          <a:blip r:embed="rId3"/>
          <a:srcRect l="80052"/>
          <a:stretch>
            <a:fillRect/>
          </a:stretch>
        </p:blipFill>
        <p:spPr>
          <a:xfrm>
            <a:off x="2259648" y="4641198"/>
            <a:ext cx="1371919" cy="1339919"/>
          </a:xfrm>
          <a:prstGeom prst="rect">
            <a:avLst/>
          </a:prstGeom>
        </p:spPr>
      </p:pic>
    </p:spTree>
    <p:extLst>
      <p:ext uri="{BB962C8B-B14F-4D97-AF65-F5344CB8AC3E}">
        <p14:creationId xmlns:p14="http://schemas.microsoft.com/office/powerpoint/2010/main" val="1349204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2"/>
          <p:cNvSpPr txBox="1">
            <a:spLocks noGrp="1"/>
          </p:cNvSpPr>
          <p:nvPr>
            <p:ph type="title"/>
          </p:nvPr>
        </p:nvSpPr>
        <p:spPr>
          <a:xfrm>
            <a:off x="829952" y="681037"/>
            <a:ext cx="10438412" cy="549275"/>
          </a:xfrm>
          <a:prstGeom prst="rect">
            <a:avLst/>
          </a:prstGeom>
          <a:noFill/>
          <a:ln>
            <a:noFill/>
          </a:ln>
        </p:spPr>
        <p:txBody>
          <a:bodyPr spcFirstLastPara="1" wrap="square" lIns="91425" tIns="45700" rIns="91425" bIns="45700" anchor="ctr" anchorCtr="0">
            <a:noAutofit/>
          </a:bodyPr>
          <a:lstStyle/>
          <a:p>
            <a:r>
              <a:rPr lang="en-GB" dirty="0"/>
              <a:t>Care Home Assessment Tool (CHAT)</a:t>
            </a:r>
            <a:endParaRPr dirty="0"/>
          </a:p>
        </p:txBody>
      </p:sp>
      <p:sp>
        <p:nvSpPr>
          <p:cNvPr id="474" name="Google Shape;474;p22"/>
          <p:cNvSpPr txBox="1">
            <a:spLocks noGrp="1"/>
          </p:cNvSpPr>
          <p:nvPr>
            <p:ph type="body" idx="1"/>
          </p:nvPr>
        </p:nvSpPr>
        <p:spPr>
          <a:xfrm>
            <a:off x="4753154" y="1819275"/>
            <a:ext cx="6960863" cy="433228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SzPts val="2400"/>
              <a:buChar char="•"/>
            </a:pPr>
            <a:r>
              <a:rPr lang="en-GB" b="1"/>
              <a:t>What does it do?</a:t>
            </a:r>
            <a:endParaRPr/>
          </a:p>
          <a:p>
            <a:pPr marL="685800" lvl="1" indent="-228600" algn="l" rtl="0">
              <a:lnSpc>
                <a:spcPct val="200000"/>
              </a:lnSpc>
              <a:spcBef>
                <a:spcPts val="0"/>
              </a:spcBef>
              <a:spcAft>
                <a:spcPts val="0"/>
              </a:spcAft>
              <a:buSzPts val="2000"/>
              <a:buChar char="•"/>
            </a:pPr>
            <a:r>
              <a:rPr lang="en-GB"/>
              <a:t>Guides you through the 4 Design Principles</a:t>
            </a:r>
            <a:endParaRPr/>
          </a:p>
          <a:p>
            <a:pPr marL="685800" lvl="1" indent="-228600" algn="l" rtl="0">
              <a:lnSpc>
                <a:spcPct val="200000"/>
              </a:lnSpc>
              <a:spcBef>
                <a:spcPts val="0"/>
              </a:spcBef>
              <a:spcAft>
                <a:spcPts val="0"/>
              </a:spcAft>
              <a:buSzPts val="2000"/>
              <a:buChar char="•"/>
            </a:pPr>
            <a:r>
              <a:rPr lang="en-GB"/>
              <a:t>Assesses how well your care home meets each Guideline</a:t>
            </a:r>
            <a:endParaRPr/>
          </a:p>
          <a:p>
            <a:pPr marL="685800" lvl="1" indent="-228600" algn="l" rtl="0">
              <a:lnSpc>
                <a:spcPct val="200000"/>
              </a:lnSpc>
              <a:spcBef>
                <a:spcPts val="0"/>
              </a:spcBef>
              <a:spcAft>
                <a:spcPts val="0"/>
              </a:spcAft>
              <a:buSzPts val="2000"/>
              <a:buChar char="•"/>
            </a:pPr>
            <a:r>
              <a:rPr lang="en-GB"/>
              <a:t>Identifies strengths and areas for improvement</a:t>
            </a:r>
            <a:endParaRPr/>
          </a:p>
          <a:p>
            <a:pPr marL="685800" lvl="1" indent="-228600" algn="l" rtl="0">
              <a:lnSpc>
                <a:spcPct val="200000"/>
              </a:lnSpc>
              <a:spcBef>
                <a:spcPts val="0"/>
              </a:spcBef>
              <a:spcAft>
                <a:spcPts val="0"/>
              </a:spcAft>
              <a:buSzPts val="2000"/>
              <a:buChar char="•"/>
            </a:pPr>
            <a:r>
              <a:rPr lang="en-GB"/>
              <a:t>Provides a holistic site report (by unit/wing/household)</a:t>
            </a:r>
            <a:endParaRPr/>
          </a:p>
          <a:p>
            <a:pPr marL="685800" lvl="1" indent="-101600" algn="l" rtl="0">
              <a:lnSpc>
                <a:spcPct val="200000"/>
              </a:lnSpc>
              <a:spcBef>
                <a:spcPts val="0"/>
              </a:spcBef>
              <a:spcAft>
                <a:spcPts val="0"/>
              </a:spcAft>
              <a:buSzPts val="2000"/>
              <a:buNone/>
            </a:pPr>
            <a:endParaRPr/>
          </a:p>
          <a:p>
            <a:pPr marL="228600" lvl="0" indent="-76200" algn="l" rtl="0">
              <a:lnSpc>
                <a:spcPct val="150000"/>
              </a:lnSpc>
              <a:spcBef>
                <a:spcPts val="0"/>
              </a:spcBef>
              <a:spcAft>
                <a:spcPts val="0"/>
              </a:spcAft>
              <a:buSzPts val="2400"/>
              <a:buNone/>
            </a:pPr>
            <a:endParaRPr/>
          </a:p>
        </p:txBody>
      </p:sp>
      <p:pic>
        <p:nvPicPr>
          <p:cNvPr id="475" name="Google Shape;475;p22"/>
          <p:cNvPicPr preferRelativeResize="0"/>
          <p:nvPr/>
        </p:nvPicPr>
        <p:blipFill rotWithShape="1">
          <a:blip r:embed="rId3">
            <a:alphaModFix/>
          </a:blip>
          <a:srcRect/>
          <a:stretch/>
        </p:blipFill>
        <p:spPr>
          <a:xfrm>
            <a:off x="389487" y="1480894"/>
            <a:ext cx="4363668" cy="4600729"/>
          </a:xfrm>
          <a:prstGeom prst="rect">
            <a:avLst/>
          </a:prstGeom>
          <a:noFill/>
          <a:ln>
            <a:noFill/>
          </a:ln>
        </p:spPr>
      </p:pic>
      <p:sp>
        <p:nvSpPr>
          <p:cNvPr id="476" name="Google Shape;476;p22"/>
          <p:cNvSpPr txBox="1"/>
          <p:nvPr/>
        </p:nvSpPr>
        <p:spPr>
          <a:xfrm>
            <a:off x="9116823" y="5835402"/>
            <a:ext cx="316945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https://dta.com.au/care-home-assessment-tool-chat/</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2"/>
          <p:cNvSpPr txBox="1">
            <a:spLocks noGrp="1"/>
          </p:cNvSpPr>
          <p:nvPr>
            <p:ph type="title"/>
          </p:nvPr>
        </p:nvSpPr>
        <p:spPr>
          <a:xfrm>
            <a:off x="829952" y="681037"/>
            <a:ext cx="10336812" cy="549275"/>
          </a:xfrm>
          <a:prstGeom prst="rect">
            <a:avLst/>
          </a:prstGeom>
          <a:noFill/>
          <a:ln>
            <a:noFill/>
          </a:ln>
        </p:spPr>
        <p:txBody>
          <a:bodyPr spcFirstLastPara="1" wrap="square" lIns="91425" tIns="45700" rIns="91425" bIns="45700" anchor="ctr" anchorCtr="0">
            <a:noAutofit/>
          </a:bodyPr>
          <a:lstStyle/>
          <a:p>
            <a:r>
              <a:rPr lang="en-GB" dirty="0"/>
              <a:t>Environments Hub</a:t>
            </a:r>
            <a:endParaRPr dirty="0"/>
          </a:p>
        </p:txBody>
      </p:sp>
      <p:pic>
        <p:nvPicPr>
          <p:cNvPr id="483" name="Google Shape;483;p62" descr="A screenshot of a computer&#10;&#10;AI-generated content may be incorrect."/>
          <p:cNvPicPr preferRelativeResize="0"/>
          <p:nvPr/>
        </p:nvPicPr>
        <p:blipFill rotWithShape="1">
          <a:blip r:embed="rId3">
            <a:alphaModFix/>
          </a:blip>
          <a:srcRect l="65982" t="15641" r="4194" b="22997"/>
          <a:stretch/>
        </p:blipFill>
        <p:spPr>
          <a:xfrm>
            <a:off x="6781513" y="1100924"/>
            <a:ext cx="4198241" cy="4656152"/>
          </a:xfrm>
          <a:prstGeom prst="rect">
            <a:avLst/>
          </a:prstGeom>
          <a:noFill/>
          <a:ln>
            <a:noFill/>
          </a:ln>
        </p:spPr>
      </p:pic>
      <p:pic>
        <p:nvPicPr>
          <p:cNvPr id="484" name="Google Shape;484;p62"/>
          <p:cNvPicPr preferRelativeResize="0"/>
          <p:nvPr/>
        </p:nvPicPr>
        <p:blipFill>
          <a:blip r:embed="rId4">
            <a:alphaModFix/>
          </a:blip>
          <a:stretch>
            <a:fillRect/>
          </a:stretch>
        </p:blipFill>
        <p:spPr>
          <a:xfrm>
            <a:off x="1264125" y="1353827"/>
            <a:ext cx="4498601" cy="4498601"/>
          </a:xfrm>
          <a:prstGeom prst="rect">
            <a:avLst/>
          </a:prstGeom>
          <a:noFill/>
          <a:ln w="28575" cap="flat" cmpd="sng">
            <a:solidFill>
              <a:srgbClr val="BAD532"/>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4"/>
          <p:cNvSpPr txBox="1">
            <a:spLocks noGrp="1"/>
          </p:cNvSpPr>
          <p:nvPr>
            <p:ph type="title"/>
          </p:nvPr>
        </p:nvSpPr>
        <p:spPr>
          <a:xfrm>
            <a:off x="1012825" y="1494630"/>
            <a:ext cx="10515600" cy="1325563"/>
          </a:xfrm>
          <a:prstGeom prst="rect">
            <a:avLst/>
          </a:prstGeom>
          <a:noFill/>
          <a:ln>
            <a:noFill/>
          </a:ln>
        </p:spPr>
        <p:txBody>
          <a:bodyPr spcFirstLastPara="1" wrap="square" lIns="91425" tIns="45700" rIns="91425" bIns="45700" anchor="ctr" anchorCtr="0">
            <a:noAutofit/>
          </a:bodyPr>
          <a:lstStyle/>
          <a:p>
            <a:pPr>
              <a:buClr>
                <a:srgbClr val="1E1545"/>
              </a:buClr>
            </a:pPr>
            <a:r>
              <a:rPr lang="en-GB" dirty="0">
                <a:solidFill>
                  <a:srgbClr val="1E1545"/>
                </a:solidFill>
                <a:sym typeface="Lexend Deca SemiBold"/>
              </a:rPr>
              <a:t>Q&amp;A Discussion</a:t>
            </a:r>
            <a:endParaRPr dirty="0">
              <a:solidFill>
                <a:srgbClr val="1E1545"/>
              </a:solidFill>
              <a:sym typeface="Lexend Deca SemiBold"/>
            </a:endParaRPr>
          </a:p>
        </p:txBody>
      </p:sp>
      <p:pic>
        <p:nvPicPr>
          <p:cNvPr id="492" name="Google Shape;492;p24" descr="A group of blue and black speech bubbles&#10;&#10;AI-generated content may be incorrect."/>
          <p:cNvPicPr preferRelativeResize="0"/>
          <p:nvPr/>
        </p:nvPicPr>
        <p:blipFill rotWithShape="1">
          <a:blip r:embed="rId3">
            <a:alphaModFix/>
          </a:blip>
          <a:srcRect/>
          <a:stretch/>
        </p:blipFill>
        <p:spPr>
          <a:xfrm>
            <a:off x="5828371" y="356250"/>
            <a:ext cx="6115904" cy="61159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30000"/>
          </a:blip>
          <a:stretch>
            <a:fillRect/>
          </a:stretch>
        </a:blipFill>
        <a:effectLst/>
      </p:bgPr>
    </p:bg>
    <p:spTree>
      <p:nvGrpSpPr>
        <p:cNvPr id="1" name="Shape 316"/>
        <p:cNvGrpSpPr/>
        <p:nvPr/>
      </p:nvGrpSpPr>
      <p:grpSpPr>
        <a:xfrm>
          <a:off x="0" y="0"/>
          <a:ext cx="0" cy="0"/>
          <a:chOff x="0" y="0"/>
          <a:chExt cx="0" cy="0"/>
        </a:xfrm>
      </p:grpSpPr>
      <p:sp>
        <p:nvSpPr>
          <p:cNvPr id="317" name="Google Shape;317;p3"/>
          <p:cNvSpPr txBox="1">
            <a:spLocks noGrp="1"/>
          </p:cNvSpPr>
          <p:nvPr>
            <p:ph type="title"/>
          </p:nvPr>
        </p:nvSpPr>
        <p:spPr>
          <a:xfrm>
            <a:off x="927652" y="2983809"/>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GB" dirty="0"/>
              <a:t>Designing Better Aged Care Environments</a:t>
            </a:r>
            <a:endParaRPr dirty="0"/>
          </a:p>
        </p:txBody>
      </p:sp>
      <p:sp>
        <p:nvSpPr>
          <p:cNvPr id="318" name="Google Shape;318;p3"/>
          <p:cNvSpPr txBox="1">
            <a:spLocks noGrp="1"/>
          </p:cNvSpPr>
          <p:nvPr>
            <p:ph type="body" idx="1"/>
          </p:nvPr>
        </p:nvSpPr>
        <p:spPr>
          <a:xfrm>
            <a:off x="927652" y="4666309"/>
            <a:ext cx="10515600" cy="174967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Font typeface="Arial"/>
              <a:buNone/>
            </a:pPr>
            <a:r>
              <a:rPr lang="en-GB" dirty="0"/>
              <a:t>Webinar Series: Home Matters - Rethinking Aged Care Design</a:t>
            </a:r>
            <a:endParaRPr dirty="0"/>
          </a:p>
        </p:txBody>
      </p:sp>
      <p:sp>
        <p:nvSpPr>
          <p:cNvPr id="319" name="Google Shape;319;p3"/>
          <p:cNvSpPr txBox="1">
            <a:spLocks noGrp="1"/>
          </p:cNvSpPr>
          <p:nvPr>
            <p:ph type="dt" idx="10"/>
          </p:nvPr>
        </p:nvSpPr>
        <p:spPr>
          <a:xfrm>
            <a:off x="8700052" y="6415404"/>
            <a:ext cx="2743200" cy="277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200"/>
              <a:buFont typeface="Arial"/>
              <a:buNone/>
            </a:pPr>
            <a:r>
              <a:rPr lang="en-GB" sz="1200" b="0" i="0" u="none" strike="noStrike" cap="none">
                <a:solidFill>
                  <a:schemeClr val="dk1"/>
                </a:solidFill>
                <a:latin typeface="Arial"/>
                <a:ea typeface="Arial"/>
                <a:cs typeface="Arial"/>
                <a:sym typeface="Arial"/>
              </a:rPr>
              <a:t>12th March 2026</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6"/>
          <p:cNvSpPr txBox="1">
            <a:spLocks noGrp="1"/>
          </p:cNvSpPr>
          <p:nvPr>
            <p:ph type="body" idx="1"/>
          </p:nvPr>
        </p:nvSpPr>
        <p:spPr>
          <a:xfrm>
            <a:off x="829952" y="1519195"/>
            <a:ext cx="10520362" cy="433228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None/>
            </a:pPr>
            <a:r>
              <a:rPr lang="en-GB" sz="2000" dirty="0"/>
              <a:t>The Department of Health, Disability and Ageing and Dementia Training Australia would like to show our respect and acknowledge the traditional custodians of these lands. We extend this respect to Elders past and present, and to all Aboriginal and Torres Strait Islander people here today. </a:t>
            </a:r>
            <a:endParaRPr dirty="0"/>
          </a:p>
        </p:txBody>
      </p:sp>
      <p:sp>
        <p:nvSpPr>
          <p:cNvPr id="326" name="Google Shape;326;p6"/>
          <p:cNvSpPr txBox="1">
            <a:spLocks noGrp="1"/>
          </p:cNvSpPr>
          <p:nvPr>
            <p:ph type="title"/>
          </p:nvPr>
        </p:nvSpPr>
        <p:spPr>
          <a:xfrm>
            <a:off x="829952" y="681037"/>
            <a:ext cx="10372374" cy="5492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1545"/>
              </a:buClr>
              <a:buSzPts val="4000"/>
              <a:buFont typeface="Arial"/>
              <a:buNone/>
            </a:pPr>
            <a:r>
              <a:rPr lang="en-GB" dirty="0"/>
              <a:t>Acknowledgment of Country</a:t>
            </a:r>
            <a:endParaRPr dirty="0"/>
          </a:p>
        </p:txBody>
      </p:sp>
      <p:sp>
        <p:nvSpPr>
          <p:cNvPr id="328" name="Google Shape;328;p6"/>
          <p:cNvSpPr txBox="1"/>
          <p:nvPr/>
        </p:nvSpPr>
        <p:spPr>
          <a:xfrm>
            <a:off x="3278911" y="5828985"/>
            <a:ext cx="171348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1200"/>
              <a:buFont typeface="Arial"/>
              <a:buNone/>
            </a:pPr>
            <a:r>
              <a:rPr lang="en-GB" sz="1200" b="1" i="0" u="none" strike="noStrike" cap="none">
                <a:solidFill>
                  <a:schemeClr val="dk2"/>
                </a:solidFill>
                <a:latin typeface="Arial"/>
                <a:ea typeface="Arial"/>
                <a:cs typeface="Arial"/>
                <a:sym typeface="Arial"/>
              </a:rPr>
              <a:t>Artist: </a:t>
            </a:r>
            <a:r>
              <a:rPr lang="en-GB" sz="1200" b="0" i="0" u="none" strike="noStrike" cap="none">
                <a:solidFill>
                  <a:schemeClr val="dk2"/>
                </a:solidFill>
                <a:latin typeface="Arial"/>
                <a:ea typeface="Arial"/>
                <a:cs typeface="Arial"/>
                <a:sym typeface="Arial"/>
              </a:rPr>
              <a:t>Brittney Angus </a:t>
            </a:r>
            <a:endParaRPr sz="1800" b="0" i="0" u="none" strike="noStrike" cap="none">
              <a:solidFill>
                <a:schemeClr val="dk1"/>
              </a:solidFill>
              <a:latin typeface="Arial"/>
              <a:ea typeface="Arial"/>
              <a:cs typeface="Arial"/>
              <a:sym typeface="Arial"/>
            </a:endParaRPr>
          </a:p>
        </p:txBody>
      </p:sp>
      <p:pic>
        <p:nvPicPr>
          <p:cNvPr id="329" name="Google Shape;329;p6"/>
          <p:cNvPicPr preferRelativeResize="0"/>
          <p:nvPr/>
        </p:nvPicPr>
        <p:blipFill rotWithShape="1">
          <a:blip r:embed="rId3">
            <a:alphaModFix/>
          </a:blip>
          <a:srcRect/>
          <a:stretch/>
        </p:blipFill>
        <p:spPr>
          <a:xfrm>
            <a:off x="2953327" y="2360697"/>
            <a:ext cx="6125623" cy="43322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p60"/>
          <p:cNvSpPr txBox="1">
            <a:spLocks noGrp="1"/>
          </p:cNvSpPr>
          <p:nvPr>
            <p:ph type="title"/>
          </p:nvPr>
        </p:nvSpPr>
        <p:spPr>
          <a:xfrm>
            <a:off x="829952" y="681037"/>
            <a:ext cx="10372374" cy="549275"/>
          </a:xfrm>
          <a:prstGeom prst="rect">
            <a:avLst/>
          </a:prstGeom>
          <a:noFill/>
          <a:ln>
            <a:noFill/>
          </a:ln>
        </p:spPr>
        <p:txBody>
          <a:bodyPr spcFirstLastPara="1" wrap="square" lIns="91425" tIns="45700" rIns="91425" bIns="45700" anchor="ctr" anchorCtr="0">
            <a:noAutofit/>
          </a:bodyPr>
          <a:lstStyle/>
          <a:p>
            <a:r>
              <a:rPr lang="en-GB" dirty="0">
                <a:sym typeface="Lexend Deca SemiBold"/>
              </a:rPr>
              <a:t>Housekeeping</a:t>
            </a:r>
            <a:endParaRPr dirty="0">
              <a:sym typeface="Lexend Deca SemiBold"/>
            </a:endParaRPr>
          </a:p>
        </p:txBody>
      </p:sp>
      <p:grpSp>
        <p:nvGrpSpPr>
          <p:cNvPr id="338" name="Google Shape;338;p60"/>
          <p:cNvGrpSpPr/>
          <p:nvPr/>
        </p:nvGrpSpPr>
        <p:grpSpPr>
          <a:xfrm>
            <a:off x="992307" y="2093253"/>
            <a:ext cx="2572326" cy="2572326"/>
            <a:chOff x="5597217" y="2039829"/>
            <a:chExt cx="2572326" cy="2572326"/>
          </a:xfrm>
        </p:grpSpPr>
        <p:sp>
          <p:nvSpPr>
            <p:cNvPr id="339" name="Google Shape;339;p60"/>
            <p:cNvSpPr/>
            <p:nvPr/>
          </p:nvSpPr>
          <p:spPr>
            <a:xfrm>
              <a:off x="5597217" y="2039829"/>
              <a:ext cx="2572326" cy="257232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0" name="Google Shape;340;p60" descr="Chat outline"/>
            <p:cNvPicPr preferRelativeResize="0"/>
            <p:nvPr/>
          </p:nvPicPr>
          <p:blipFill rotWithShape="1">
            <a:blip r:embed="rId3">
              <a:alphaModFix/>
            </a:blip>
            <a:srcRect/>
            <a:stretch/>
          </p:blipFill>
          <p:spPr>
            <a:xfrm>
              <a:off x="5923593" y="2390448"/>
              <a:ext cx="1918951" cy="1918951"/>
            </a:xfrm>
            <a:prstGeom prst="rect">
              <a:avLst/>
            </a:prstGeom>
            <a:noFill/>
            <a:ln>
              <a:noFill/>
            </a:ln>
          </p:spPr>
        </p:pic>
      </p:grpSp>
      <p:grpSp>
        <p:nvGrpSpPr>
          <p:cNvPr id="341" name="Google Shape;341;p60"/>
          <p:cNvGrpSpPr/>
          <p:nvPr/>
        </p:nvGrpSpPr>
        <p:grpSpPr>
          <a:xfrm>
            <a:off x="8627367" y="2093253"/>
            <a:ext cx="2572326" cy="2572326"/>
            <a:chOff x="6592217" y="2032804"/>
            <a:chExt cx="2572326" cy="2572326"/>
          </a:xfrm>
        </p:grpSpPr>
        <p:sp>
          <p:nvSpPr>
            <p:cNvPr id="342" name="Google Shape;342;p60"/>
            <p:cNvSpPr/>
            <p:nvPr/>
          </p:nvSpPr>
          <p:spPr>
            <a:xfrm>
              <a:off x="6592217" y="2032804"/>
              <a:ext cx="2572326" cy="257232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3" name="Google Shape;343;p60" descr="A black background with a black square&#10;&#10;AI-generated content may be incorrect."/>
            <p:cNvPicPr preferRelativeResize="0"/>
            <p:nvPr/>
          </p:nvPicPr>
          <p:blipFill rotWithShape="1">
            <a:blip r:embed="rId4">
              <a:alphaModFix/>
            </a:blip>
            <a:srcRect/>
            <a:stretch/>
          </p:blipFill>
          <p:spPr>
            <a:xfrm>
              <a:off x="7170239" y="2610825"/>
              <a:ext cx="1416284" cy="1416284"/>
            </a:xfrm>
            <a:prstGeom prst="rect">
              <a:avLst/>
            </a:prstGeom>
            <a:noFill/>
            <a:ln>
              <a:noFill/>
            </a:ln>
          </p:spPr>
        </p:pic>
      </p:grpSp>
      <p:grpSp>
        <p:nvGrpSpPr>
          <p:cNvPr id="344" name="Google Shape;344;p60"/>
          <p:cNvGrpSpPr/>
          <p:nvPr/>
        </p:nvGrpSpPr>
        <p:grpSpPr>
          <a:xfrm>
            <a:off x="4809837" y="2093253"/>
            <a:ext cx="2572326" cy="2572326"/>
            <a:chOff x="3558124" y="2032804"/>
            <a:chExt cx="2572326" cy="2572326"/>
          </a:xfrm>
        </p:grpSpPr>
        <p:sp>
          <p:nvSpPr>
            <p:cNvPr id="345" name="Google Shape;345;p60"/>
            <p:cNvSpPr/>
            <p:nvPr/>
          </p:nvSpPr>
          <p:spPr>
            <a:xfrm>
              <a:off x="3558124" y="2032804"/>
              <a:ext cx="2572326" cy="257232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6" name="Google Shape;346;p60"/>
            <p:cNvPicPr preferRelativeResize="0"/>
            <p:nvPr/>
          </p:nvPicPr>
          <p:blipFill rotWithShape="1">
            <a:blip r:embed="rId5">
              <a:alphaModFix/>
            </a:blip>
            <a:srcRect/>
            <a:stretch/>
          </p:blipFill>
          <p:spPr>
            <a:xfrm>
              <a:off x="3999623" y="2497745"/>
              <a:ext cx="1690308" cy="1690308"/>
            </a:xfrm>
            <a:prstGeom prst="rect">
              <a:avLst/>
            </a:prstGeom>
            <a:noFill/>
            <a:ln>
              <a:noFill/>
            </a:ln>
          </p:spPr>
        </p:pic>
      </p:grpSp>
      <p:sp>
        <p:nvSpPr>
          <p:cNvPr id="347" name="Google Shape;347;p60"/>
          <p:cNvSpPr txBox="1"/>
          <p:nvPr/>
        </p:nvSpPr>
        <p:spPr>
          <a:xfrm>
            <a:off x="1744758" y="4837084"/>
            <a:ext cx="1066800"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800"/>
              <a:buFont typeface="Arial"/>
              <a:buNone/>
            </a:pPr>
            <a:r>
              <a:rPr lang="en-GB" sz="1800" b="0" i="0" u="none" strike="noStrike" cap="none" dirty="0">
                <a:solidFill>
                  <a:srgbClr val="000000"/>
                </a:solidFill>
                <a:latin typeface="+mn-lt"/>
                <a:ea typeface="Lexend Deca"/>
                <a:cs typeface="Lexend Deca"/>
                <a:sym typeface="Lexend Deca"/>
              </a:rPr>
              <a:t>Q&amp;A</a:t>
            </a:r>
            <a:endParaRPr sz="1400" b="0" i="0" u="none" strike="noStrike" cap="none" dirty="0">
              <a:solidFill>
                <a:srgbClr val="000000"/>
              </a:solidFill>
              <a:latin typeface="+mn-lt"/>
              <a:ea typeface="Arial"/>
              <a:cs typeface="Arial"/>
              <a:sym typeface="Arial"/>
            </a:endParaRPr>
          </a:p>
        </p:txBody>
      </p:sp>
      <p:sp>
        <p:nvSpPr>
          <p:cNvPr id="348" name="Google Shape;348;p60"/>
          <p:cNvSpPr txBox="1"/>
          <p:nvPr/>
        </p:nvSpPr>
        <p:spPr>
          <a:xfrm>
            <a:off x="4809837" y="4837083"/>
            <a:ext cx="2572326" cy="4246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lnSpc>
                <a:spcPct val="120000"/>
              </a:lnSpc>
              <a:buSzPts val="1800"/>
              <a:buNone/>
              <a:defRPr sz="1800">
                <a:latin typeface="+mn-lt"/>
                <a:ea typeface="Lexend Deca"/>
                <a:cs typeface="Lexend Deca"/>
              </a:defRPr>
            </a:lvl1pPr>
          </a:lstStyle>
          <a:p>
            <a:r>
              <a:rPr lang="en-GB" dirty="0">
                <a:sym typeface="Lexend Deca"/>
              </a:rPr>
              <a:t>Participant Audio/Video</a:t>
            </a:r>
            <a:endParaRPr dirty="0"/>
          </a:p>
        </p:txBody>
      </p:sp>
      <p:sp>
        <p:nvSpPr>
          <p:cNvPr id="349" name="Google Shape;349;p60"/>
          <p:cNvSpPr txBox="1"/>
          <p:nvPr/>
        </p:nvSpPr>
        <p:spPr>
          <a:xfrm>
            <a:off x="8963002" y="4827960"/>
            <a:ext cx="1901055" cy="4246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lnSpc>
                <a:spcPct val="120000"/>
              </a:lnSpc>
              <a:buSzPts val="1800"/>
              <a:buNone/>
              <a:defRPr sz="1800">
                <a:latin typeface="+mn-lt"/>
                <a:ea typeface="Lexend Deca"/>
                <a:cs typeface="Lexend Deca"/>
              </a:defRPr>
            </a:lvl1pPr>
          </a:lstStyle>
          <a:p>
            <a:r>
              <a:rPr lang="en-GB" dirty="0">
                <a:sym typeface="Lexend Deca"/>
              </a:rPr>
              <a:t>Copy of Slides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8"/>
          <p:cNvSpPr txBox="1">
            <a:spLocks noGrp="1"/>
          </p:cNvSpPr>
          <p:nvPr>
            <p:ph type="body" idx="1"/>
          </p:nvPr>
        </p:nvSpPr>
        <p:spPr>
          <a:xfrm>
            <a:off x="830264" y="1819275"/>
            <a:ext cx="5373444" cy="4332288"/>
          </a:xfrm>
          <a:prstGeom prst="rect">
            <a:avLst/>
          </a:prstGeom>
          <a:noFill/>
          <a:ln>
            <a:noFill/>
          </a:ln>
        </p:spPr>
        <p:txBody>
          <a:bodyPr spcFirstLastPara="1" wrap="square" lIns="91425" tIns="45700" rIns="91425" bIns="45700" anchor="t" anchorCtr="0">
            <a:normAutofit/>
          </a:bodyPr>
          <a:lstStyle/>
          <a:p>
            <a:pPr marL="228600" lvl="0" indent="-76200" algn="l" rtl="0">
              <a:lnSpc>
                <a:spcPct val="120000"/>
              </a:lnSpc>
              <a:spcBef>
                <a:spcPts val="0"/>
              </a:spcBef>
              <a:spcAft>
                <a:spcPts val="0"/>
              </a:spcAft>
              <a:buSzPts val="2400"/>
              <a:buNone/>
            </a:pPr>
            <a:endParaRPr sz="2000" dirty="0">
              <a:latin typeface="+mn-lt"/>
              <a:ea typeface="Lexend Deca"/>
              <a:cs typeface="Lexend Deca"/>
              <a:sym typeface="Lexend Deca"/>
            </a:endParaRPr>
          </a:p>
          <a:p>
            <a:pPr marL="228600" lvl="0" indent="-228600" algn="l" rtl="0">
              <a:lnSpc>
                <a:spcPct val="120000"/>
              </a:lnSpc>
              <a:spcBef>
                <a:spcPts val="0"/>
              </a:spcBef>
              <a:spcAft>
                <a:spcPts val="0"/>
              </a:spcAft>
              <a:buSzPts val="2400"/>
              <a:buChar char="•"/>
            </a:pPr>
            <a:r>
              <a:rPr lang="en-GB" sz="2000" dirty="0">
                <a:latin typeface="+mn-lt"/>
                <a:ea typeface="Lexend Deca"/>
                <a:cs typeface="Lexend Deca"/>
                <a:sym typeface="Lexend Deca"/>
              </a:rPr>
              <a:t>Lived Experience concerns</a:t>
            </a:r>
            <a:endParaRPr sz="2000" dirty="0">
              <a:latin typeface="+mn-lt"/>
              <a:ea typeface="Lexend Deca"/>
              <a:cs typeface="Lexend Deca"/>
              <a:sym typeface="Lexend Deca"/>
            </a:endParaRPr>
          </a:p>
          <a:p>
            <a:pPr marL="228600" lvl="0" indent="-76200" algn="l" rtl="0">
              <a:lnSpc>
                <a:spcPct val="120000"/>
              </a:lnSpc>
              <a:spcBef>
                <a:spcPts val="0"/>
              </a:spcBef>
              <a:spcAft>
                <a:spcPts val="0"/>
              </a:spcAft>
              <a:buSzPts val="2400"/>
              <a:buNone/>
            </a:pPr>
            <a:endParaRPr sz="2000" dirty="0">
              <a:latin typeface="+mn-lt"/>
              <a:ea typeface="Lexend Deca"/>
              <a:cs typeface="Lexend Deca"/>
              <a:sym typeface="Lexend Deca"/>
            </a:endParaRPr>
          </a:p>
          <a:p>
            <a:pPr marL="228600" lvl="0" indent="-228600" algn="l" rtl="0">
              <a:lnSpc>
                <a:spcPct val="120000"/>
              </a:lnSpc>
              <a:spcBef>
                <a:spcPts val="0"/>
              </a:spcBef>
              <a:spcAft>
                <a:spcPts val="0"/>
              </a:spcAft>
              <a:buSzPts val="2400"/>
              <a:buChar char="•"/>
            </a:pPr>
            <a:r>
              <a:rPr lang="en-GB" sz="2000" dirty="0">
                <a:latin typeface="+mn-lt"/>
                <a:ea typeface="Lexend Deca"/>
                <a:cs typeface="Lexend Deca"/>
                <a:sym typeface="Lexend Deca"/>
              </a:rPr>
              <a:t>Environments and Changed Behaviour</a:t>
            </a:r>
            <a:endParaRPr sz="2000" dirty="0">
              <a:latin typeface="+mn-lt"/>
              <a:ea typeface="Lexend Deca"/>
              <a:cs typeface="Lexend Deca"/>
              <a:sym typeface="Lexend Deca"/>
            </a:endParaRPr>
          </a:p>
          <a:p>
            <a:pPr marL="228600" lvl="0" indent="-76200" algn="l" rtl="0">
              <a:lnSpc>
                <a:spcPct val="120000"/>
              </a:lnSpc>
              <a:spcBef>
                <a:spcPts val="0"/>
              </a:spcBef>
              <a:spcAft>
                <a:spcPts val="0"/>
              </a:spcAft>
              <a:buSzPts val="2400"/>
              <a:buNone/>
            </a:pPr>
            <a:endParaRPr sz="2000" dirty="0">
              <a:latin typeface="+mn-lt"/>
              <a:ea typeface="Lexend Deca"/>
              <a:cs typeface="Lexend Deca"/>
              <a:sym typeface="Lexend Deca"/>
            </a:endParaRPr>
          </a:p>
          <a:p>
            <a:pPr marL="228600" lvl="0" indent="-228600" algn="l" rtl="0">
              <a:lnSpc>
                <a:spcPct val="120000"/>
              </a:lnSpc>
              <a:spcBef>
                <a:spcPts val="0"/>
              </a:spcBef>
              <a:spcAft>
                <a:spcPts val="0"/>
              </a:spcAft>
              <a:buSzPts val="2400"/>
              <a:buChar char="•"/>
            </a:pPr>
            <a:r>
              <a:rPr lang="en-GB" sz="2000" dirty="0">
                <a:latin typeface="+mn-lt"/>
                <a:ea typeface="Lexend Deca"/>
                <a:cs typeface="Lexend Deca"/>
                <a:sym typeface="Lexend Deca"/>
              </a:rPr>
              <a:t>National Aged Care Design Principles and Guidelines</a:t>
            </a:r>
            <a:endParaRPr sz="2000" dirty="0">
              <a:latin typeface="+mn-lt"/>
              <a:ea typeface="Lexend Deca"/>
              <a:cs typeface="Lexend Deca"/>
              <a:sym typeface="Lexend Deca"/>
            </a:endParaRPr>
          </a:p>
          <a:p>
            <a:pPr marL="228600" lvl="0" indent="-76200" algn="l" rtl="0">
              <a:lnSpc>
                <a:spcPct val="120000"/>
              </a:lnSpc>
              <a:spcBef>
                <a:spcPts val="0"/>
              </a:spcBef>
              <a:spcAft>
                <a:spcPts val="0"/>
              </a:spcAft>
              <a:buSzPts val="2400"/>
              <a:buNone/>
            </a:pPr>
            <a:endParaRPr dirty="0">
              <a:latin typeface="+mn-lt"/>
            </a:endParaRPr>
          </a:p>
        </p:txBody>
      </p:sp>
      <p:sp>
        <p:nvSpPr>
          <p:cNvPr id="356" name="Google Shape;356;p8"/>
          <p:cNvSpPr txBox="1">
            <a:spLocks noGrp="1"/>
          </p:cNvSpPr>
          <p:nvPr>
            <p:ph type="title"/>
          </p:nvPr>
        </p:nvSpPr>
        <p:spPr>
          <a:xfrm>
            <a:off x="829952" y="681037"/>
            <a:ext cx="10372374" cy="549275"/>
          </a:xfrm>
          <a:prstGeom prst="rect">
            <a:avLst/>
          </a:prstGeom>
          <a:noFill/>
          <a:ln>
            <a:noFill/>
          </a:ln>
        </p:spPr>
        <p:txBody>
          <a:bodyPr spcFirstLastPara="1" wrap="square" lIns="91425" tIns="45700" rIns="91425" bIns="45700" anchor="ctr" anchorCtr="0">
            <a:noAutofit/>
          </a:bodyPr>
          <a:lstStyle/>
          <a:p>
            <a:r>
              <a:rPr lang="en-GB" dirty="0">
                <a:sym typeface="Lexend Deca SemiBold"/>
              </a:rPr>
              <a:t>Overview of Today’s Session</a:t>
            </a:r>
            <a:endParaRPr dirty="0">
              <a:sym typeface="Lexend Deca SemiBold"/>
            </a:endParaRPr>
          </a:p>
        </p:txBody>
      </p:sp>
      <p:pic>
        <p:nvPicPr>
          <p:cNvPr id="358" name="Google Shape;358;p8"/>
          <p:cNvPicPr preferRelativeResize="0"/>
          <p:nvPr/>
        </p:nvPicPr>
        <p:blipFill rotWithShape="1">
          <a:blip r:embed="rId3">
            <a:alphaModFix/>
          </a:blip>
          <a:srcRect/>
          <a:stretch/>
        </p:blipFill>
        <p:spPr>
          <a:xfrm>
            <a:off x="6612832" y="2032000"/>
            <a:ext cx="5373444" cy="3582296"/>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en-GB" dirty="0">
                <a:sym typeface="Lexend Deca SemiBold"/>
              </a:rPr>
              <a:t>Host</a:t>
            </a:r>
            <a:endParaRPr dirty="0">
              <a:sym typeface="Lexend Deca SemiBold"/>
            </a:endParaRPr>
          </a:p>
        </p:txBody>
      </p:sp>
      <p:sp>
        <p:nvSpPr>
          <p:cNvPr id="366" name="Google Shape;366;p9"/>
          <p:cNvSpPr/>
          <p:nvPr/>
        </p:nvSpPr>
        <p:spPr>
          <a:xfrm>
            <a:off x="4824411" y="1857607"/>
            <a:ext cx="2543177" cy="2543177"/>
          </a:xfrm>
          <a:prstGeom prst="ellipse">
            <a:avLst/>
          </a:prstGeom>
          <a:blipFill rotWithShape="1">
            <a:blip r:embed="rId3">
              <a:alphaModFix/>
            </a:blip>
            <a:stretch>
              <a:fillRect/>
            </a:stretch>
          </a:blip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1EFF1"/>
              </a:solidFill>
              <a:latin typeface="Arial"/>
              <a:ea typeface="Arial"/>
              <a:cs typeface="Arial"/>
              <a:sym typeface="Arial"/>
            </a:endParaRPr>
          </a:p>
        </p:txBody>
      </p:sp>
      <p:sp>
        <p:nvSpPr>
          <p:cNvPr id="367" name="Google Shape;367;p9"/>
          <p:cNvSpPr txBox="1"/>
          <p:nvPr/>
        </p:nvSpPr>
        <p:spPr>
          <a:xfrm>
            <a:off x="4453853" y="4650280"/>
            <a:ext cx="3442200" cy="113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GB" sz="3200" b="1" i="0" u="none" strike="noStrike" cap="none" dirty="0">
                <a:solidFill>
                  <a:schemeClr val="dk1"/>
                </a:solidFill>
                <a:latin typeface="+mn-lt"/>
                <a:ea typeface="Lexend Deca SemiBold"/>
                <a:cs typeface="Lexend Deca SemiBold"/>
                <a:sym typeface="Lexend Deca SemiBold"/>
              </a:rPr>
              <a:t>Isabelle Meyer</a:t>
            </a:r>
            <a:br>
              <a:rPr lang="en-GB" sz="3200" b="0" i="0" u="none" strike="noStrike" cap="none" dirty="0">
                <a:solidFill>
                  <a:schemeClr val="dk1"/>
                </a:solidFill>
                <a:latin typeface="+mn-lt"/>
                <a:ea typeface="Lexend Deca SemiBold"/>
                <a:cs typeface="Lexend Deca SemiBold"/>
                <a:sym typeface="Lexend Deca SemiBold"/>
              </a:rPr>
            </a:br>
            <a:r>
              <a:rPr lang="en-GB" sz="1800" b="0" i="0" u="none" strike="noStrike" cap="none" dirty="0">
                <a:solidFill>
                  <a:schemeClr val="dk1"/>
                </a:solidFill>
                <a:latin typeface="+mn-lt"/>
                <a:ea typeface="Lexend Deca SemiBold"/>
                <a:cs typeface="Lexend Deca SemiBold"/>
                <a:sym typeface="Lexend Deca SemiBold"/>
              </a:rPr>
              <a:t>Executive Director</a:t>
            </a:r>
            <a:endParaRPr sz="1800" b="0" i="0" u="none" strike="noStrike" cap="none" dirty="0">
              <a:solidFill>
                <a:schemeClr val="dk1"/>
              </a:solidFill>
              <a:latin typeface="+mn-lt"/>
              <a:ea typeface="Lexend Deca SemiBold"/>
              <a:cs typeface="Lexend Deca SemiBold"/>
              <a:sym typeface="Lexend Deca SemiBold"/>
            </a:endParaRPr>
          </a:p>
          <a:p>
            <a:pPr marL="0" marR="0" lvl="0" indent="0" algn="ctr" rtl="0">
              <a:lnSpc>
                <a:spcPct val="100000"/>
              </a:lnSpc>
              <a:spcBef>
                <a:spcPts val="0"/>
              </a:spcBef>
              <a:spcAft>
                <a:spcPts val="0"/>
              </a:spcAft>
              <a:buClr>
                <a:schemeClr val="dk1"/>
              </a:buClr>
              <a:buSzPts val="3200"/>
              <a:buFont typeface="Arial"/>
              <a:buNone/>
            </a:pPr>
            <a:r>
              <a:rPr lang="en-GB" sz="1800" b="0" i="0" u="none" strike="noStrike" cap="none" dirty="0">
                <a:solidFill>
                  <a:schemeClr val="dk1"/>
                </a:solidFill>
                <a:latin typeface="+mn-lt"/>
                <a:ea typeface="Lexend Deca SemiBold"/>
                <a:cs typeface="Lexend Deca SemiBold"/>
                <a:sym typeface="Lexend Deca SemiBold"/>
              </a:rPr>
              <a:t>Dementia Training Australia</a:t>
            </a:r>
            <a:endParaRPr sz="1800" b="0" i="0" u="none" strike="noStrike" cap="none" dirty="0">
              <a:solidFill>
                <a:schemeClr val="dk1"/>
              </a:solidFill>
              <a:latin typeface="+mn-lt"/>
              <a:ea typeface="Lexend Deca SemiBold"/>
              <a:cs typeface="Lexend Deca SemiBold"/>
              <a:sym typeface="Lexend Deca SemiBold"/>
            </a:endParaRPr>
          </a:p>
        </p:txBody>
      </p:sp>
      <p:pic>
        <p:nvPicPr>
          <p:cNvPr id="368" name="Google Shape;368;p9"/>
          <p:cNvPicPr preferRelativeResize="0"/>
          <p:nvPr/>
        </p:nvPicPr>
        <p:blipFill rotWithShape="1">
          <a:blip r:embed="rId4">
            <a:alphaModFix/>
          </a:blip>
          <a:srcRect r="51657"/>
          <a:stretch/>
        </p:blipFill>
        <p:spPr>
          <a:xfrm>
            <a:off x="6358603" y="3389537"/>
            <a:ext cx="1139183" cy="169277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en-GB" dirty="0">
                <a:sym typeface="Lexend Deca SemiBold"/>
              </a:rPr>
              <a:t>Speakers</a:t>
            </a:r>
            <a:endParaRPr dirty="0">
              <a:sym typeface="Lexend Deca SemiBold"/>
            </a:endParaRPr>
          </a:p>
        </p:txBody>
      </p:sp>
      <p:grpSp>
        <p:nvGrpSpPr>
          <p:cNvPr id="376" name="Google Shape;376;p10"/>
          <p:cNvGrpSpPr/>
          <p:nvPr/>
        </p:nvGrpSpPr>
        <p:grpSpPr>
          <a:xfrm>
            <a:off x="1134338" y="4021809"/>
            <a:ext cx="6017862" cy="1944010"/>
            <a:chOff x="463690" y="340512"/>
            <a:chExt cx="6017862" cy="1944010"/>
          </a:xfrm>
        </p:grpSpPr>
        <p:sp>
          <p:nvSpPr>
            <p:cNvPr id="377" name="Google Shape;377;p10"/>
            <p:cNvSpPr/>
            <p:nvPr/>
          </p:nvSpPr>
          <p:spPr>
            <a:xfrm rot="10800000">
              <a:off x="1409447" y="340512"/>
              <a:ext cx="5072105" cy="19440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8" name="Google Shape;378;p10"/>
            <p:cNvSpPr txBox="1"/>
            <p:nvPr/>
          </p:nvSpPr>
          <p:spPr>
            <a:xfrm>
              <a:off x="1409447" y="340512"/>
              <a:ext cx="4775131" cy="1944010"/>
            </a:xfrm>
            <a:prstGeom prst="rect">
              <a:avLst/>
            </a:prstGeom>
            <a:solidFill>
              <a:srgbClr val="FFFFFF"/>
            </a:solidFill>
            <a:ln w="28575" cap="flat" cmpd="sng">
              <a:solidFill>
                <a:srgbClr val="FFFFFF"/>
              </a:solidFill>
              <a:prstDash val="solid"/>
              <a:round/>
              <a:headEnd type="none" w="sm" len="sm"/>
              <a:tailEnd type="none" w="sm" len="sm"/>
            </a:ln>
          </p:spPr>
          <p:txBody>
            <a:bodyPr spcFirstLastPara="1" wrap="square" lIns="981600" tIns="91425" rIns="170675" bIns="91425" anchor="ctr" anchorCtr="0">
              <a:noAutofit/>
            </a:bodyPr>
            <a:lstStyle/>
            <a:p>
              <a:pPr marL="288000" marR="0" lvl="0" indent="0" algn="l" rtl="0">
                <a:lnSpc>
                  <a:spcPct val="90000"/>
                </a:lnSpc>
                <a:spcBef>
                  <a:spcPts val="0"/>
                </a:spcBef>
                <a:spcAft>
                  <a:spcPts val="0"/>
                </a:spcAft>
                <a:buClr>
                  <a:schemeClr val="dk1"/>
                </a:buClr>
                <a:buSzPts val="2400"/>
                <a:buFont typeface="Arial"/>
                <a:buNone/>
              </a:pPr>
              <a:r>
                <a:rPr lang="en-GB" sz="2400" b="1" i="0" u="none" strike="noStrike" cap="none">
                  <a:solidFill>
                    <a:schemeClr val="dk1"/>
                  </a:solidFill>
                  <a:latin typeface="Arial"/>
                  <a:ea typeface="Arial"/>
                  <a:cs typeface="Arial"/>
                  <a:sym typeface="Arial"/>
                </a:rPr>
                <a:t>Margaret MacAndrew</a:t>
              </a:r>
              <a:br>
                <a:rPr lang="en-GB" sz="1900" b="0" i="0" u="none" strike="noStrike" cap="none">
                  <a:solidFill>
                    <a:schemeClr val="dk1"/>
                  </a:solidFill>
                  <a:latin typeface="Arial"/>
                  <a:ea typeface="Arial"/>
                  <a:cs typeface="Arial"/>
                  <a:sym typeface="Arial"/>
                </a:rPr>
              </a:br>
              <a:r>
                <a:rPr lang="en-GB" sz="1200" b="0" i="0" u="none" strike="noStrike" cap="none">
                  <a:solidFill>
                    <a:schemeClr val="dk1"/>
                  </a:solidFill>
                  <a:latin typeface="Arial"/>
                  <a:ea typeface="Arial"/>
                  <a:cs typeface="Arial"/>
                  <a:sym typeface="Arial"/>
                </a:rPr>
                <a:t>Director</a:t>
              </a:r>
              <a:br>
                <a:rPr lang="en-GB" sz="1200" b="0" i="0" u="none" strike="noStrike" cap="none">
                  <a:solidFill>
                    <a:schemeClr val="dk1"/>
                  </a:solidFill>
                  <a:latin typeface="Arial"/>
                  <a:ea typeface="Arial"/>
                  <a:cs typeface="Arial"/>
                  <a:sym typeface="Arial"/>
                </a:rPr>
              </a:br>
              <a:r>
                <a:rPr lang="en-GB" sz="1200" b="0" i="0" u="none" strike="noStrike" cap="none">
                  <a:solidFill>
                    <a:schemeClr val="dk1"/>
                  </a:solidFill>
                  <a:latin typeface="Arial"/>
                  <a:ea typeface="Arial"/>
                  <a:cs typeface="Arial"/>
                  <a:sym typeface="Arial"/>
                </a:rPr>
                <a:t>Dementia Training Australia (Qld)</a:t>
              </a:r>
              <a:endParaRPr sz="1400" b="0" i="0" u="none" strike="noStrike" cap="none">
                <a:solidFill>
                  <a:srgbClr val="000000"/>
                </a:solidFill>
                <a:latin typeface="Arial"/>
                <a:ea typeface="Arial"/>
                <a:cs typeface="Arial"/>
                <a:sym typeface="Arial"/>
              </a:endParaRPr>
            </a:p>
            <a:p>
              <a:pPr marL="288000" marR="0" lvl="0" indent="0" algn="l" rtl="0">
                <a:lnSpc>
                  <a:spcPct val="90000"/>
                </a:lnSpc>
                <a:spcBef>
                  <a:spcPts val="0"/>
                </a:spcBef>
                <a:spcAft>
                  <a:spcPts val="0"/>
                </a:spcAft>
                <a:buClr>
                  <a:schemeClr val="dk1"/>
                </a:buClr>
                <a:buSzPts val="2400"/>
                <a:buFont typeface="Arial"/>
                <a:buNone/>
              </a:pPr>
              <a:endParaRPr sz="1200" b="0" i="0" u="none" strike="noStrike" cap="none">
                <a:solidFill>
                  <a:schemeClr val="dk1"/>
                </a:solidFill>
                <a:latin typeface="Arial"/>
                <a:ea typeface="Arial"/>
                <a:cs typeface="Arial"/>
                <a:sym typeface="Arial"/>
              </a:endParaRPr>
            </a:p>
            <a:p>
              <a:pPr marL="288000" marR="0" lvl="0" indent="0" algn="l" rtl="0">
                <a:lnSpc>
                  <a:spcPct val="90000"/>
                </a:lnSpc>
                <a:spcBef>
                  <a:spcPts val="0"/>
                </a:spcBef>
                <a:spcAft>
                  <a:spcPts val="0"/>
                </a:spcAft>
                <a:buClr>
                  <a:schemeClr val="dk1"/>
                </a:buClr>
                <a:buSzPts val="2400"/>
                <a:buFont typeface="Arial"/>
                <a:buNone/>
              </a:pPr>
              <a:r>
                <a:rPr lang="en-GB" sz="1200" b="1" i="1" u="none" strike="noStrike" cap="none">
                  <a:solidFill>
                    <a:schemeClr val="dk1"/>
                  </a:solidFill>
                  <a:latin typeface="Arial"/>
                  <a:ea typeface="Arial"/>
                  <a:cs typeface="Arial"/>
                  <a:sym typeface="Arial"/>
                </a:rPr>
                <a:t>Associate Professor, School of Nursing, Queensland University of Technology</a:t>
              </a:r>
              <a:endParaRPr sz="1200" b="1" i="1" u="none" strike="noStrike" cap="none">
                <a:solidFill>
                  <a:schemeClr val="dk1"/>
                </a:solidFill>
                <a:latin typeface="Arial"/>
                <a:ea typeface="Arial"/>
                <a:cs typeface="Arial"/>
                <a:sym typeface="Arial"/>
              </a:endParaRPr>
            </a:p>
          </p:txBody>
        </p:sp>
        <p:sp>
          <p:nvSpPr>
            <p:cNvPr id="379" name="Google Shape;379;p10"/>
            <p:cNvSpPr/>
            <p:nvPr/>
          </p:nvSpPr>
          <p:spPr>
            <a:xfrm>
              <a:off x="463690" y="340512"/>
              <a:ext cx="1944010" cy="1944010"/>
            </a:xfrm>
            <a:prstGeom prst="ellipse">
              <a:avLst/>
            </a:prstGeom>
            <a:blipFill rotWithShape="1">
              <a:blip r:embed="rId3">
                <a:alphaModFix/>
              </a:blip>
              <a:stretch>
                <a:fillRect l="-13964" r="-11258" b="-7654"/>
              </a:stretch>
            </a:blipFill>
            <a:ln w="381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80" name="Google Shape;380;p10"/>
          <p:cNvGrpSpPr/>
          <p:nvPr/>
        </p:nvGrpSpPr>
        <p:grpSpPr>
          <a:xfrm>
            <a:off x="4190985" y="1587850"/>
            <a:ext cx="4829434" cy="1943375"/>
            <a:chOff x="485843" y="340829"/>
            <a:chExt cx="4829434" cy="1943375"/>
          </a:xfrm>
        </p:grpSpPr>
        <p:sp>
          <p:nvSpPr>
            <p:cNvPr id="381" name="Google Shape;381;p10"/>
            <p:cNvSpPr/>
            <p:nvPr/>
          </p:nvSpPr>
          <p:spPr>
            <a:xfrm rot="10800000">
              <a:off x="1457531" y="340829"/>
              <a:ext cx="3857746" cy="1943375"/>
            </a:xfrm>
            <a:prstGeom prst="rect">
              <a:avLst/>
            </a:prstGeom>
            <a:solidFill>
              <a:schemeClr val="accent1"/>
            </a:solidFill>
            <a:ln w="12700" cap="flat" cmpd="sng">
              <a:solidFill>
                <a:srgbClr val="F1EFF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2" name="Google Shape;382;p10"/>
            <p:cNvSpPr txBox="1"/>
            <p:nvPr/>
          </p:nvSpPr>
          <p:spPr>
            <a:xfrm>
              <a:off x="1457531" y="340829"/>
              <a:ext cx="3857746" cy="1943375"/>
            </a:xfrm>
            <a:prstGeom prst="rect">
              <a:avLst/>
            </a:prstGeom>
            <a:solidFill>
              <a:srgbClr val="FFFFFF"/>
            </a:solidFill>
            <a:ln w="19050" cap="flat" cmpd="sng">
              <a:solidFill>
                <a:srgbClr val="FFFFFF"/>
              </a:solidFill>
              <a:prstDash val="solid"/>
              <a:round/>
              <a:headEnd type="none" w="sm" len="sm"/>
              <a:tailEnd type="none" w="sm" len="sm"/>
            </a:ln>
          </p:spPr>
          <p:txBody>
            <a:bodyPr spcFirstLastPara="1" wrap="square" lIns="856975" tIns="91425" rIns="170675" bIns="91425" anchor="ctr" anchorCtr="0">
              <a:noAutofit/>
            </a:bodyPr>
            <a:lstStyle/>
            <a:p>
              <a:pPr marL="288000" marR="0" lvl="0" indent="0" algn="l" rtl="0">
                <a:lnSpc>
                  <a:spcPct val="90000"/>
                </a:lnSpc>
                <a:spcBef>
                  <a:spcPts val="0"/>
                </a:spcBef>
                <a:spcAft>
                  <a:spcPts val="0"/>
                </a:spcAft>
                <a:buClr>
                  <a:schemeClr val="dk1"/>
                </a:buClr>
                <a:buSzPts val="2400"/>
                <a:buFont typeface="Arial"/>
                <a:buNone/>
              </a:pPr>
              <a:r>
                <a:rPr lang="en-GB" sz="2400" b="1" i="0" u="none" strike="noStrike" cap="none">
                  <a:solidFill>
                    <a:schemeClr val="dk1"/>
                  </a:solidFill>
                  <a:latin typeface="Arial"/>
                  <a:ea typeface="Arial"/>
                  <a:cs typeface="Arial"/>
                  <a:sym typeface="Arial"/>
                </a:rPr>
                <a:t>Val Fell</a:t>
              </a:r>
              <a:br>
                <a:rPr lang="en-GB" sz="2700" b="0" i="0" u="none" strike="noStrike" cap="none">
                  <a:solidFill>
                    <a:schemeClr val="dk1"/>
                  </a:solidFill>
                  <a:latin typeface="Arial"/>
                  <a:ea typeface="Arial"/>
                  <a:cs typeface="Arial"/>
                  <a:sym typeface="Arial"/>
                </a:rPr>
              </a:br>
              <a:r>
                <a:rPr lang="en-GB" sz="1200" b="0" i="0" u="none" strike="noStrike" cap="none">
                  <a:solidFill>
                    <a:schemeClr val="dk1"/>
                  </a:solidFill>
                  <a:latin typeface="Arial"/>
                  <a:ea typeface="Arial"/>
                  <a:cs typeface="Arial"/>
                  <a:sym typeface="Arial"/>
                </a:rPr>
                <a:t>Dementia Advocate</a:t>
              </a:r>
              <a:endParaRPr sz="1400" b="0" i="0" u="none" strike="noStrike" cap="none">
                <a:solidFill>
                  <a:srgbClr val="000000"/>
                </a:solidFill>
                <a:latin typeface="Arial"/>
                <a:ea typeface="Arial"/>
                <a:cs typeface="Arial"/>
                <a:sym typeface="Arial"/>
              </a:endParaRPr>
            </a:p>
            <a:p>
              <a:pPr marL="288000" marR="0" lvl="0" indent="0" algn="l" rtl="0">
                <a:lnSpc>
                  <a:spcPct val="90000"/>
                </a:lnSpc>
                <a:spcBef>
                  <a:spcPts val="0"/>
                </a:spcBef>
                <a:spcAft>
                  <a:spcPts val="0"/>
                </a:spcAft>
                <a:buClr>
                  <a:schemeClr val="dk1"/>
                </a:buClr>
                <a:buSzPts val="2400"/>
                <a:buFont typeface="Arial"/>
                <a:buNone/>
              </a:pPr>
              <a:endParaRPr sz="1200" b="0" i="0" u="none" strike="noStrike" cap="none">
                <a:solidFill>
                  <a:schemeClr val="dk1"/>
                </a:solidFill>
                <a:latin typeface="Arial"/>
                <a:ea typeface="Arial"/>
                <a:cs typeface="Arial"/>
                <a:sym typeface="Arial"/>
              </a:endParaRPr>
            </a:p>
            <a:p>
              <a:pPr marL="288000" marR="0" lvl="0" indent="0" algn="l" rtl="0">
                <a:lnSpc>
                  <a:spcPct val="90000"/>
                </a:lnSpc>
                <a:spcBef>
                  <a:spcPts val="0"/>
                </a:spcBef>
                <a:spcAft>
                  <a:spcPts val="0"/>
                </a:spcAft>
                <a:buClr>
                  <a:schemeClr val="dk1"/>
                </a:buClr>
                <a:buSzPts val="2400"/>
                <a:buFont typeface="Arial"/>
                <a:buNone/>
              </a:pPr>
              <a:r>
                <a:rPr lang="en-GB" sz="1100" b="1" i="1" u="none" strike="noStrike" cap="none">
                  <a:solidFill>
                    <a:schemeClr val="dk1"/>
                  </a:solidFill>
                  <a:latin typeface="Arial"/>
                  <a:ea typeface="Arial"/>
                  <a:cs typeface="Arial"/>
                  <a:sym typeface="Arial"/>
                </a:rPr>
                <a:t>Volunteer and advocate, leading local initiatives and contributing to national aged-care reform.</a:t>
              </a:r>
              <a:endParaRPr sz="1400" b="0" i="0" u="none" strike="noStrike" cap="none">
                <a:solidFill>
                  <a:srgbClr val="000000"/>
                </a:solidFill>
                <a:latin typeface="Arial"/>
                <a:ea typeface="Arial"/>
                <a:cs typeface="Arial"/>
                <a:sym typeface="Arial"/>
              </a:endParaRPr>
            </a:p>
          </p:txBody>
        </p:sp>
        <p:sp>
          <p:nvSpPr>
            <p:cNvPr id="383" name="Google Shape;383;p10"/>
            <p:cNvSpPr/>
            <p:nvPr/>
          </p:nvSpPr>
          <p:spPr>
            <a:xfrm>
              <a:off x="485843" y="340829"/>
              <a:ext cx="1943375" cy="1943375"/>
            </a:xfrm>
            <a:prstGeom prst="ellipse">
              <a:avLst/>
            </a:prstGeom>
            <a:blipFill rotWithShape="1">
              <a:blip r:embed="rId4">
                <a:alphaModFix/>
              </a:blip>
              <a:stretch>
                <a:fillRect l="-36694" b="-36697"/>
              </a:stretch>
            </a:blipFill>
            <a:ln w="381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84" name="Google Shape;384;p10"/>
          <p:cNvGrpSpPr/>
          <p:nvPr/>
        </p:nvGrpSpPr>
        <p:grpSpPr>
          <a:xfrm>
            <a:off x="7077044" y="4022444"/>
            <a:ext cx="5114956" cy="1943375"/>
            <a:chOff x="485843" y="340829"/>
            <a:chExt cx="5114956" cy="1943375"/>
          </a:xfrm>
        </p:grpSpPr>
        <p:sp>
          <p:nvSpPr>
            <p:cNvPr id="385" name="Google Shape;385;p10"/>
            <p:cNvSpPr/>
            <p:nvPr/>
          </p:nvSpPr>
          <p:spPr>
            <a:xfrm rot="10800000">
              <a:off x="1457531" y="340829"/>
              <a:ext cx="3857746" cy="1943375"/>
            </a:xfrm>
            <a:prstGeom prst="rect">
              <a:avLst/>
            </a:prstGeom>
            <a:solidFill>
              <a:schemeClr val="accent1"/>
            </a:solidFill>
            <a:ln w="12700" cap="flat" cmpd="sng">
              <a:solidFill>
                <a:srgbClr val="F1EFF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6" name="Google Shape;386;p10"/>
            <p:cNvSpPr txBox="1"/>
            <p:nvPr/>
          </p:nvSpPr>
          <p:spPr>
            <a:xfrm>
              <a:off x="1457531" y="340829"/>
              <a:ext cx="4143268" cy="1943375"/>
            </a:xfrm>
            <a:prstGeom prst="rect">
              <a:avLst/>
            </a:prstGeom>
            <a:solidFill>
              <a:srgbClr val="FFFFFF"/>
            </a:solidFill>
            <a:ln w="28575" cap="flat" cmpd="sng">
              <a:solidFill>
                <a:srgbClr val="FFFFFF"/>
              </a:solidFill>
              <a:prstDash val="solid"/>
              <a:round/>
              <a:headEnd type="none" w="sm" len="sm"/>
              <a:tailEnd type="none" w="sm" len="sm"/>
            </a:ln>
          </p:spPr>
          <p:txBody>
            <a:bodyPr spcFirstLastPara="1" wrap="square" lIns="856975" tIns="91425" rIns="170675" bIns="91425" anchor="ctr" anchorCtr="0">
              <a:noAutofit/>
            </a:bodyPr>
            <a:lstStyle/>
            <a:p>
              <a:pPr marL="288000" marR="0" lvl="0" indent="0" algn="l" rtl="0">
                <a:lnSpc>
                  <a:spcPct val="9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Nick Seemann</a:t>
              </a:r>
              <a:br>
                <a:rPr lang="en-GB" sz="1900" b="0" i="0" u="none" strike="noStrike" cap="none">
                  <a:solidFill>
                    <a:schemeClr val="dk1"/>
                  </a:solidFill>
                  <a:latin typeface="Arial"/>
                  <a:ea typeface="Arial"/>
                  <a:cs typeface="Arial"/>
                  <a:sym typeface="Arial"/>
                </a:rPr>
              </a:br>
              <a:r>
                <a:rPr lang="en-GB" sz="1200" b="0" i="0" u="none" strike="noStrike" cap="none">
                  <a:solidFill>
                    <a:srgbClr val="1E1544"/>
                  </a:solidFill>
                  <a:latin typeface="Arial"/>
                  <a:ea typeface="Arial"/>
                  <a:cs typeface="Arial"/>
                  <a:sym typeface="Arial"/>
                </a:rPr>
                <a:t>Architect &amp; Environments Specialist</a:t>
              </a:r>
              <a:br>
                <a:rPr lang="en-GB" sz="1200" b="0" i="0" u="none" strike="noStrike" cap="none">
                  <a:solidFill>
                    <a:srgbClr val="1E1544"/>
                  </a:solidFill>
                  <a:latin typeface="Arial"/>
                  <a:ea typeface="Arial"/>
                  <a:cs typeface="Arial"/>
                  <a:sym typeface="Arial"/>
                </a:rPr>
              </a:br>
              <a:r>
                <a:rPr lang="en-GB" sz="1200" b="0" i="0" u="none" strike="noStrike" cap="none">
                  <a:solidFill>
                    <a:srgbClr val="1E1544"/>
                  </a:solidFill>
                  <a:latin typeface="Arial"/>
                  <a:ea typeface="Arial"/>
                  <a:cs typeface="Arial"/>
                  <a:sym typeface="Arial"/>
                </a:rPr>
                <a:t>Dementia Training Australia</a:t>
              </a:r>
              <a:endParaRPr sz="1400" b="0" i="0" u="none" strike="noStrike" cap="none">
                <a:solidFill>
                  <a:srgbClr val="000000"/>
                </a:solidFill>
                <a:latin typeface="Arial"/>
                <a:ea typeface="Arial"/>
                <a:cs typeface="Arial"/>
                <a:sym typeface="Arial"/>
              </a:endParaRPr>
            </a:p>
            <a:p>
              <a:pPr marL="288000" marR="0" lvl="0" indent="0" algn="l" rtl="0">
                <a:lnSpc>
                  <a:spcPct val="90000"/>
                </a:lnSpc>
                <a:spcBef>
                  <a:spcPts val="0"/>
                </a:spcBef>
                <a:spcAft>
                  <a:spcPts val="0"/>
                </a:spcAft>
                <a:buClr>
                  <a:schemeClr val="dk1"/>
                </a:buClr>
                <a:buSzPts val="2400"/>
                <a:buFont typeface="Arial"/>
                <a:buNone/>
              </a:pPr>
              <a:endParaRPr sz="1200" b="0" i="0" u="none" strike="noStrike" cap="none">
                <a:solidFill>
                  <a:schemeClr val="dk1"/>
                </a:solidFill>
                <a:latin typeface="Arial"/>
                <a:ea typeface="Arial"/>
                <a:cs typeface="Arial"/>
                <a:sym typeface="Arial"/>
              </a:endParaRPr>
            </a:p>
            <a:p>
              <a:pPr marL="288000" marR="0" lvl="0" indent="0" algn="l" rtl="0">
                <a:lnSpc>
                  <a:spcPct val="90000"/>
                </a:lnSpc>
                <a:spcBef>
                  <a:spcPts val="0"/>
                </a:spcBef>
                <a:spcAft>
                  <a:spcPts val="0"/>
                </a:spcAft>
                <a:buClr>
                  <a:srgbClr val="000000"/>
                </a:buClr>
                <a:buSzPts val="1100"/>
                <a:buFont typeface="Arial"/>
                <a:buNone/>
              </a:pPr>
              <a:r>
                <a:rPr lang="en-GB" sz="1100" b="1" i="1" u="none" strike="noStrike" cap="none">
                  <a:solidFill>
                    <a:srgbClr val="1E1544"/>
                  </a:solidFill>
                  <a:latin typeface="Arial"/>
                  <a:ea typeface="Arial"/>
                  <a:cs typeface="Arial"/>
                  <a:sym typeface="Arial"/>
                </a:rPr>
                <a:t>Lead author of the National Aged Care Design Principles and Guidelines.</a:t>
              </a:r>
              <a:endParaRPr sz="1200" b="0" i="0" u="none" strike="noStrike" cap="none">
                <a:solidFill>
                  <a:srgbClr val="1E1544"/>
                </a:solidFill>
                <a:latin typeface="Arial"/>
                <a:ea typeface="Arial"/>
                <a:cs typeface="Arial"/>
                <a:sym typeface="Arial"/>
              </a:endParaRPr>
            </a:p>
          </p:txBody>
        </p:sp>
        <p:sp>
          <p:nvSpPr>
            <p:cNvPr id="387" name="Google Shape;387;p10"/>
            <p:cNvSpPr/>
            <p:nvPr/>
          </p:nvSpPr>
          <p:spPr>
            <a:xfrm>
              <a:off x="485843" y="340829"/>
              <a:ext cx="1943375" cy="1943375"/>
            </a:xfrm>
            <a:prstGeom prst="ellipse">
              <a:avLst/>
            </a:prstGeom>
            <a:blipFill rotWithShape="1">
              <a:blip r:embed="rId5">
                <a:alphaModFix/>
              </a:blip>
              <a:stretch>
                <a:fillRect/>
              </a:stretch>
            </a:blipFill>
            <a:ln w="381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88" name="Google Shape;388;p10"/>
          <p:cNvPicPr preferRelativeResize="0"/>
          <p:nvPr/>
        </p:nvPicPr>
        <p:blipFill rotWithShape="1">
          <a:blip r:embed="rId6">
            <a:alphaModFix/>
          </a:blip>
          <a:srcRect r="51657"/>
          <a:stretch/>
        </p:blipFill>
        <p:spPr>
          <a:xfrm>
            <a:off x="2388597" y="5276571"/>
            <a:ext cx="689751" cy="1024936"/>
          </a:xfrm>
          <a:prstGeom prst="rect">
            <a:avLst/>
          </a:prstGeom>
          <a:noFill/>
          <a:ln>
            <a:noFill/>
          </a:ln>
        </p:spPr>
      </p:pic>
      <p:pic>
        <p:nvPicPr>
          <p:cNvPr id="389" name="Google Shape;389;p10"/>
          <p:cNvPicPr preferRelativeResize="0"/>
          <p:nvPr/>
        </p:nvPicPr>
        <p:blipFill rotWithShape="1">
          <a:blip r:embed="rId6">
            <a:alphaModFix/>
          </a:blip>
          <a:srcRect r="51657"/>
          <a:stretch/>
        </p:blipFill>
        <p:spPr>
          <a:xfrm>
            <a:off x="8350887" y="5276571"/>
            <a:ext cx="689751" cy="102493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3" name="Text Placeholder 2">
            <a:extLst>
              <a:ext uri="{FF2B5EF4-FFF2-40B4-BE49-F238E27FC236}">
                <a16:creationId xmlns:a16="http://schemas.microsoft.com/office/drawing/2014/main" id="{26402481-5C12-AADF-A69B-5991F527BB60}"/>
              </a:ext>
            </a:extLst>
          </p:cNvPr>
          <p:cNvSpPr>
            <a:spLocks noGrp="1"/>
          </p:cNvSpPr>
          <p:nvPr>
            <p:ph type="body" idx="1"/>
          </p:nvPr>
        </p:nvSpPr>
        <p:spPr/>
        <p:txBody>
          <a:bodyPr/>
          <a:lstStyle/>
          <a:p>
            <a:endParaRPr lang="en-AU"/>
          </a:p>
        </p:txBody>
      </p:sp>
      <p:sp>
        <p:nvSpPr>
          <p:cNvPr id="4" name="Rectangle 3">
            <a:extLst>
              <a:ext uri="{FF2B5EF4-FFF2-40B4-BE49-F238E27FC236}">
                <a16:creationId xmlns:a16="http://schemas.microsoft.com/office/drawing/2014/main" id="{875A81AE-522E-8812-77F7-153D7B3603CB}"/>
              </a:ext>
            </a:extLst>
          </p:cNvPr>
          <p:cNvSpPr/>
          <p:nvPr/>
        </p:nvSpPr>
        <p:spPr>
          <a:xfrm>
            <a:off x="0" y="0"/>
            <a:ext cx="12192000" cy="6117336"/>
          </a:xfrm>
          <a:prstGeom prst="rect">
            <a:avLst/>
          </a:prstGeom>
          <a:solidFill>
            <a:srgbClr val="F4B32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endParaRPr lang="en-AU" b="1" dirty="0">
              <a:solidFill>
                <a:schemeClr val="tx1"/>
              </a:solidFill>
              <a:latin typeface="Lexend Deca SemiBold" pitchFamily="2" charset="0"/>
            </a:endParaRPr>
          </a:p>
          <a:p>
            <a:endParaRPr lang="en-AU" sz="3200" b="1" dirty="0">
              <a:solidFill>
                <a:schemeClr val="tx1"/>
              </a:solidFill>
              <a:latin typeface="Lexend Deca SemiBold" pitchFamily="2" charset="0"/>
            </a:endParaRPr>
          </a:p>
          <a:p>
            <a:endParaRPr lang="en-AU" sz="3200" b="1" dirty="0">
              <a:solidFill>
                <a:schemeClr val="tx1"/>
              </a:solidFill>
              <a:latin typeface="Lexend Deca SemiBold" pitchFamily="2" charset="0"/>
            </a:endParaRPr>
          </a:p>
          <a:p>
            <a:r>
              <a:rPr lang="en-AU" sz="3200" b="1" dirty="0">
                <a:solidFill>
                  <a:schemeClr val="tx1"/>
                </a:solidFill>
                <a:latin typeface="Lexend Deca SemiBold" pitchFamily="2" charset="0"/>
              </a:rPr>
              <a:t>	</a:t>
            </a:r>
            <a:r>
              <a:rPr lang="en-AU" sz="3200" b="1" dirty="0">
                <a:solidFill>
                  <a:schemeClr val="tx1"/>
                </a:solidFill>
              </a:rPr>
              <a:t>Introduction to the</a:t>
            </a:r>
          </a:p>
          <a:p>
            <a:r>
              <a:rPr lang="en-AU" sz="3200" b="1">
                <a:solidFill>
                  <a:schemeClr val="tx1"/>
                </a:solidFill>
              </a:rPr>
              <a:t>	National Aged Care Design Principles and Guidelines</a:t>
            </a:r>
            <a:br>
              <a:rPr lang="en-AU" sz="3200" b="1" dirty="0">
                <a:solidFill>
                  <a:schemeClr val="tx1"/>
                </a:solidFill>
              </a:rPr>
            </a:br>
            <a:r>
              <a:rPr lang="en-AU" b="1" dirty="0">
                <a:solidFill>
                  <a:schemeClr val="tx1"/>
                </a:solidFill>
              </a:rPr>
              <a:t>	and how they can help improve residents’ lives</a:t>
            </a:r>
            <a:endParaRPr lang="en-AU" b="1" dirty="0">
              <a:solidFill>
                <a:schemeClr val="tx1"/>
              </a:solidFill>
              <a:cs typeface="Arial"/>
            </a:endParaRPr>
          </a:p>
        </p:txBody>
      </p:sp>
      <p:pic>
        <p:nvPicPr>
          <p:cNvPr id="7" name="Picture 6" descr="A screenshot of a computer&#10;&#10;AI-generated content may be incorrect.">
            <a:extLst>
              <a:ext uri="{FF2B5EF4-FFF2-40B4-BE49-F238E27FC236}">
                <a16:creationId xmlns:a16="http://schemas.microsoft.com/office/drawing/2014/main" id="{AAABDD03-4E59-E85E-0569-9195AD4253BA}"/>
              </a:ext>
            </a:extLst>
          </p:cNvPr>
          <p:cNvPicPr>
            <a:picLocks noChangeAspect="1"/>
          </p:cNvPicPr>
          <p:nvPr/>
        </p:nvPicPr>
        <p:blipFill>
          <a:blip r:embed="rId3"/>
          <a:srcRect l="32025" t="37757" r="11725" b="10227"/>
          <a:stretch>
            <a:fillRect/>
          </a:stretch>
        </p:blipFill>
        <p:spPr>
          <a:xfrm>
            <a:off x="5941105" y="3236976"/>
            <a:ext cx="5150965" cy="256771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14" descr="A courtyard with a brick floor and arches&#10;&#10;AI-generated content may be incorrect."/>
          <p:cNvPicPr preferRelativeResize="0"/>
          <p:nvPr/>
        </p:nvPicPr>
        <p:blipFill rotWithShape="1">
          <a:blip r:embed="rId3">
            <a:alphaModFix/>
          </a:blip>
          <a:srcRect t="14259" b="19253"/>
          <a:stretch/>
        </p:blipFill>
        <p:spPr>
          <a:xfrm>
            <a:off x="-42718" y="0"/>
            <a:ext cx="12277435" cy="6121667"/>
          </a:xfrm>
          <a:prstGeom prst="rect">
            <a:avLst/>
          </a:prstGeom>
          <a:noFill/>
          <a:ln>
            <a:noFill/>
          </a:ln>
        </p:spPr>
      </p:pic>
    </p:spTree>
  </p:cSld>
  <p:clrMapOvr>
    <a:masterClrMapping/>
  </p:clrMapOvr>
</p:sld>
</file>

<file path=ppt/theme/theme1.xml><?xml version="1.0" encoding="utf-8"?>
<a:theme xmlns:a="http://schemas.openxmlformats.org/drawingml/2006/main" name="Aged Care Lime Theme">
  <a:themeElements>
    <a:clrScheme name="Health aged care colours">
      <a:dk1>
        <a:srgbClr val="1E1544"/>
      </a:dk1>
      <a:lt1>
        <a:srgbClr val="F2F1F2"/>
      </a:lt1>
      <a:dk2>
        <a:srgbClr val="1E1544"/>
      </a:dk2>
      <a:lt2>
        <a:srgbClr val="F2F1F2"/>
      </a:lt2>
      <a:accent1>
        <a:srgbClr val="65BDC5"/>
      </a:accent1>
      <a:accent2>
        <a:srgbClr val="DA576C"/>
      </a:accent2>
      <a:accent3>
        <a:srgbClr val="F4B222"/>
      </a:accent3>
      <a:accent4>
        <a:srgbClr val="78BE42"/>
      </a:accent4>
      <a:accent5>
        <a:srgbClr val="8C5AA5"/>
      </a:accent5>
      <a:accent6>
        <a:srgbClr val="F2692A"/>
      </a:accent6>
      <a:hlink>
        <a:srgbClr val="28B2BB"/>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1a4c73-066d-4217-8d67-dc0e963308c7">
      <Terms xmlns="http://schemas.microsoft.com/office/infopath/2007/PartnerControls"/>
    </lcf76f155ced4ddcb4097134ff3c332f>
    <Image xmlns="f01a4c73-066d-4217-8d67-dc0e963308c7" xsi:nil="true"/>
    <TaxCatchAll xmlns="ad0cd39b-d04b-4932-9d85-8a63f142980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023B5A6A0C7D47A1E3A194B4A86F63" ma:contentTypeVersion="16" ma:contentTypeDescription="Create a new document." ma:contentTypeScope="" ma:versionID="aca9e07793db98394e0a40b3ea828ce6">
  <xsd:schema xmlns:xsd="http://www.w3.org/2001/XMLSchema" xmlns:xs="http://www.w3.org/2001/XMLSchema" xmlns:p="http://schemas.microsoft.com/office/2006/metadata/properties" xmlns:ns2="f01a4c73-066d-4217-8d67-dc0e963308c7" xmlns:ns3="ad0cd39b-d04b-4932-9d85-8a63f142980e" targetNamespace="http://schemas.microsoft.com/office/2006/metadata/properties" ma:root="true" ma:fieldsID="c2f6e4f74198421d4b92ba6fbfa44806" ns2:_="" ns3:_="">
    <xsd:import namespace="f01a4c73-066d-4217-8d67-dc0e963308c7"/>
    <xsd:import namespace="ad0cd39b-d04b-4932-9d85-8a63f142980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SearchProperties" minOccurs="0"/>
                <xsd:element ref="ns2:Imag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1a4c73-066d-4217-8d67-dc0e963308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Image" ma:index="22" nillable="true" ma:displayName="Image" ma:format="Thumbnail" ma:internalName="Image">
      <xsd:simpleType>
        <xsd:restriction base="dms:Unknown"/>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0cd39b-d04b-4932-9d85-8a63f142980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c3cb571-72c7-43b2-96a8-ab892fd04e1c}" ma:internalName="TaxCatchAll" ma:showField="CatchAllData" ma:web="ad0cd39b-d04b-4932-9d85-8a63f142980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E7C8B1-15D8-4A07-97F9-C57EF01BABBB}">
  <ds:schemaRefs>
    <ds:schemaRef ds:uri="http://schemas.microsoft.com/office/infopath/2007/PartnerControls"/>
    <ds:schemaRef ds:uri="http://purl.org/dc/terms/"/>
    <ds:schemaRef ds:uri="http://www.w3.org/XML/1998/namespace"/>
    <ds:schemaRef ds:uri="http://schemas.microsoft.com/office/2006/documentManagement/types"/>
    <ds:schemaRef ds:uri="ad0cd39b-d04b-4932-9d85-8a63f142980e"/>
    <ds:schemaRef ds:uri="http://purl.org/dc/dcmitype/"/>
    <ds:schemaRef ds:uri="http://purl.org/dc/elements/1.1/"/>
    <ds:schemaRef ds:uri="f01a4c73-066d-4217-8d67-dc0e963308c7"/>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73E155F-E721-4A9C-856E-74F7DB79A9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1a4c73-066d-4217-8d67-dc0e963308c7"/>
    <ds:schemaRef ds:uri="ad0cd39b-d04b-4932-9d85-8a63f1429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182296-A5DE-4EA3-AEE3-5373A2272C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TotalTime>
  <Words>445</Words>
  <Application>Microsoft Office PowerPoint</Application>
  <PresentationFormat>Widescreen</PresentationFormat>
  <Paragraphs>85</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Lexend Deca</vt:lpstr>
      <vt:lpstr>Lexend Deca SemiBold</vt:lpstr>
      <vt:lpstr>Aged Care Lime Theme</vt:lpstr>
      <vt:lpstr>PowerPoint Presentation</vt:lpstr>
      <vt:lpstr>Designing Better Aged Care Environments</vt:lpstr>
      <vt:lpstr>Acknowledgment of Country</vt:lpstr>
      <vt:lpstr>Housekeeping</vt:lpstr>
      <vt:lpstr>Overview of Today’s Session</vt:lpstr>
      <vt:lpstr>Host</vt:lpstr>
      <vt:lpstr>Speakers</vt:lpstr>
      <vt:lpstr>PowerPoint Presentation</vt:lpstr>
      <vt:lpstr>PowerPoint Presentation</vt:lpstr>
      <vt:lpstr>PowerPoint Presentation</vt:lpstr>
      <vt:lpstr>PowerPoint Presentation</vt:lpstr>
      <vt:lpstr>PowerPoint Presentation</vt:lpstr>
      <vt:lpstr>PowerPoint Presentation</vt:lpstr>
      <vt:lpstr>How Do Places Affect Us?</vt:lpstr>
      <vt:lpstr>31 Guidelines</vt:lpstr>
      <vt:lpstr>31 Guidelines</vt:lpstr>
      <vt:lpstr>Care Home Assessment Tool (CHAT)</vt:lpstr>
      <vt:lpstr>Environments Hub</vt:lpstr>
      <vt:lpstr>Q&amp;A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PEREZ, Henna</dc:creator>
  <cp:lastModifiedBy>NEWBERRY, Jacqui</cp:lastModifiedBy>
  <cp:revision>8</cp:revision>
  <dcterms:created xsi:type="dcterms:W3CDTF">2025-08-26T02:04:25Z</dcterms:created>
  <dcterms:modified xsi:type="dcterms:W3CDTF">2026-03-25T00:14:51Z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0x010100B9023B5A6A0C7D47A1E3A194B4A86F63</vt:lpwstr>
  </property>
  <property fmtid="{D5CDD505-2E9C-101B-9397-08002B2CF9AE}" pid="3" name="MediaServiceImageTags">
    <vt:lpwstr/>
  </property>
  <property fmtid="{D5CDD505-2E9C-101B-9397-08002B2CF9AE}" pid="4" name="_dlc_DocIdItemGuid">
    <vt:lpwstr>2dd203df-41df-47f6-af3a-a444501615ae</vt:lpwstr>
  </property>
  <property fmtid="{D5CDD505-2E9C-101B-9397-08002B2CF9AE}" pid="5" name="Keywords1">
    <vt:lpwstr>30;#Aged care|15037316-ccb1-4430-a7dd-5c4031a389b1;#4;#visual identity|a54ebda2-a0fd-45ec-8fc0-1cf31001b526</vt:lpwstr>
  </property>
  <property fmtid="{D5CDD505-2E9C-101B-9397-08002B2CF9AE}" pid="6" name="Information type">
    <vt:lpwstr>42;#Template|0635ea83-9a41-497c-9b11-d9d7178dcab7</vt:lpwstr>
  </property>
  <property fmtid="{D5CDD505-2E9C-101B-9397-08002B2CF9AE}" pid="7" name="Contact">
    <vt:lpwstr>104;#Aged Care Communications and Change|e5d142d6-a25f-4b81-a8a4-d8f9e5839eea</vt:lpwstr>
  </property>
  <property fmtid="{D5CDD505-2E9C-101B-9397-08002B2CF9AE}" pid="8" name="p76df81b8fed4a2fa2af18761f9ff90d">
    <vt:lpwstr>Aged care|15037316-ccb1-4430-a7dd-5c4031a389b1;visual identity|a54ebda2-a0fd-45ec-8fc0-1cf31001b526</vt:lpwstr>
  </property>
  <property fmtid="{D5CDD505-2E9C-101B-9397-08002B2CF9AE}" pid="9" name="Intranet">
    <vt:bool>true</vt:bool>
  </property>
  <property fmtid="{D5CDD505-2E9C-101B-9397-08002B2CF9AE}" pid="10" name="Int_x002d_InformationType">
    <vt:lpwstr/>
  </property>
  <property fmtid="{D5CDD505-2E9C-101B-9397-08002B2CF9AE}" pid="11" name="pfd27f99efda4409b63228bea026394d">
    <vt:lpwstr>Template|0635ea83-9a41-497c-9b11-d9d7178dcab7</vt:lpwstr>
  </property>
  <property fmtid="{D5CDD505-2E9C-101B-9397-08002B2CF9AE}" pid="12" name="Int_x002d_Topics">
    <vt:lpwstr/>
  </property>
  <property fmtid="{D5CDD505-2E9C-101B-9397-08002B2CF9AE}" pid="13" name="Last reviewed">
    <vt:filetime>2023-11-28T13:00:00Z</vt:filetime>
  </property>
  <property fmtid="{D5CDD505-2E9C-101B-9397-08002B2CF9AE}" pid="14" name="jf042baad2b143719d8a0cfd36411dfb">
    <vt:lpwstr>Aged Care Communications and Change|e5d142d6-a25f-4b81-a8a4-d8f9e5839eea</vt:lpwstr>
  </property>
  <property fmtid="{D5CDD505-2E9C-101B-9397-08002B2CF9AE}" pid="15" name="Int_x002d_Contact">
    <vt:lpwstr/>
  </property>
  <property fmtid="{D5CDD505-2E9C-101B-9397-08002B2CF9AE}" pid="16" name="Int-Contact">
    <vt:lpwstr>104;#|e5d142d6-a25f-4b81-a8a4-d8f9e5839eea</vt:lpwstr>
  </property>
  <property fmtid="{D5CDD505-2E9C-101B-9397-08002B2CF9AE}" pid="17" name="Int-InformationType">
    <vt:lpwstr>42;#|0635ea83-9a41-497c-9b11-d9d7178dcab7</vt:lpwstr>
  </property>
  <property fmtid="{D5CDD505-2E9C-101B-9397-08002B2CF9AE}" pid="18" name="Int-Topics">
    <vt:lpwstr>4;#visual identity|a54ebda2-a0fd-45ec-8fc0-1cf31001b526;#30;#Aged care|15037316-ccb1-4430-a7dd-5c4031a389b1</vt:lpwstr>
  </property>
  <property fmtid="{D5CDD505-2E9C-101B-9397-08002B2CF9AE}" pid="19" name="lcf76f155ced4ddcb4097134ff3c332f">
    <vt:lpwstr/>
  </property>
  <property fmtid="{D5CDD505-2E9C-101B-9397-08002B2CF9AE}" pid="20" name="MSIP_Label_7cd3e8b9-ffed-43a8-b7f4-cc2fa0382d36_Enabled">
    <vt:lpwstr>true</vt:lpwstr>
  </property>
  <property fmtid="{D5CDD505-2E9C-101B-9397-08002B2CF9AE}" pid="21" name="MSIP_Label_7cd3e8b9-ffed-43a8-b7f4-cc2fa0382d36_SetDate">
    <vt:lpwstr>2025-10-07T23:18:57Z</vt:lpwstr>
  </property>
  <property fmtid="{D5CDD505-2E9C-101B-9397-08002B2CF9AE}" pid="22" name="MSIP_Label_7cd3e8b9-ffed-43a8-b7f4-cc2fa0382d36_Method">
    <vt:lpwstr>Privileged</vt:lpwstr>
  </property>
  <property fmtid="{D5CDD505-2E9C-101B-9397-08002B2CF9AE}" pid="23" name="MSIP_Label_7cd3e8b9-ffed-43a8-b7f4-cc2fa0382d36_Name">
    <vt:lpwstr>O</vt:lpwstr>
  </property>
  <property fmtid="{D5CDD505-2E9C-101B-9397-08002B2CF9AE}" pid="24" name="MSIP_Label_7cd3e8b9-ffed-43a8-b7f4-cc2fa0382d36_SiteId">
    <vt:lpwstr>34a3929c-73cf-4954-abfe-147dc3517892</vt:lpwstr>
  </property>
  <property fmtid="{D5CDD505-2E9C-101B-9397-08002B2CF9AE}" pid="25" name="MSIP_Label_7cd3e8b9-ffed-43a8-b7f4-cc2fa0382d36_ActionId">
    <vt:lpwstr>c0c684c0-319a-4106-93fd-1506965a0e6f</vt:lpwstr>
  </property>
  <property fmtid="{D5CDD505-2E9C-101B-9397-08002B2CF9AE}" pid="26" name="MSIP_Label_7cd3e8b9-ffed-43a8-b7f4-cc2fa0382d36_ContentBits">
    <vt:lpwstr>3</vt:lpwstr>
  </property>
  <property fmtid="{D5CDD505-2E9C-101B-9397-08002B2CF9AE}" pid="27" name="MSIP_Label_7cd3e8b9-ffed-43a8-b7f4-cc2fa0382d36_Tag">
    <vt:lpwstr>10, 0, 1, 2</vt:lpwstr>
  </property>
  <property fmtid="{D5CDD505-2E9C-101B-9397-08002B2CF9AE}" pid="28" name="ClassificationContentMarkingFooterLocations">
    <vt:lpwstr>Aged Care Lime Theme:8</vt:lpwstr>
  </property>
  <property fmtid="{D5CDD505-2E9C-101B-9397-08002B2CF9AE}" pid="29" name="ClassificationContentMarkingFooterText">
    <vt:lpwstr>OFFICIAL</vt:lpwstr>
  </property>
  <property fmtid="{D5CDD505-2E9C-101B-9397-08002B2CF9AE}" pid="30" name="ClassificationContentMarkingHeaderLocations">
    <vt:lpwstr>Aged Care Lime Theme:6</vt:lpwstr>
  </property>
  <property fmtid="{D5CDD505-2E9C-101B-9397-08002B2CF9AE}" pid="31" name="ClassificationContentMarkingHeaderText">
    <vt:lpwstr>OFFICIAL</vt:lpwstr>
  </property>
</Properties>
</file>