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97" r:id="rId5"/>
  </p:sldMasterIdLst>
  <p:notesMasterIdLst>
    <p:notesMasterId r:id="rId47"/>
  </p:notesMasterIdLst>
  <p:handoutMasterIdLst>
    <p:handoutMasterId r:id="rId48"/>
  </p:handoutMasterIdLst>
  <p:sldIdLst>
    <p:sldId id="2147480161" r:id="rId6"/>
    <p:sldId id="260" r:id="rId7"/>
    <p:sldId id="268" r:id="rId8"/>
    <p:sldId id="2147480122" r:id="rId9"/>
    <p:sldId id="2147480127" r:id="rId10"/>
    <p:sldId id="2147480128" r:id="rId11"/>
    <p:sldId id="2147480167" r:id="rId12"/>
    <p:sldId id="2147480158" r:id="rId13"/>
    <p:sldId id="281" r:id="rId14"/>
    <p:sldId id="2147480140" r:id="rId15"/>
    <p:sldId id="2147480136" r:id="rId16"/>
    <p:sldId id="2147480137" r:id="rId17"/>
    <p:sldId id="2147480168" r:id="rId18"/>
    <p:sldId id="2147480164" r:id="rId19"/>
    <p:sldId id="2147480133" r:id="rId20"/>
    <p:sldId id="2147480134" r:id="rId21"/>
    <p:sldId id="282" r:id="rId22"/>
    <p:sldId id="2146848632" r:id="rId23"/>
    <p:sldId id="2146848672" r:id="rId24"/>
    <p:sldId id="2146848640" r:id="rId25"/>
    <p:sldId id="2147480169" r:id="rId26"/>
    <p:sldId id="283" r:id="rId27"/>
    <p:sldId id="445" r:id="rId28"/>
    <p:sldId id="2147480159" r:id="rId29"/>
    <p:sldId id="461" r:id="rId30"/>
    <p:sldId id="462" r:id="rId31"/>
    <p:sldId id="460" r:id="rId32"/>
    <p:sldId id="2147480166" r:id="rId33"/>
    <p:sldId id="464" r:id="rId34"/>
    <p:sldId id="465" r:id="rId35"/>
    <p:sldId id="466" r:id="rId36"/>
    <p:sldId id="2147480135" r:id="rId37"/>
    <p:sldId id="2146848661" r:id="rId38"/>
    <p:sldId id="291" r:id="rId39"/>
    <p:sldId id="2146848671" r:id="rId40"/>
    <p:sldId id="2147480155" r:id="rId41"/>
    <p:sldId id="2147480170" r:id="rId42"/>
    <p:sldId id="2147480132" r:id="rId43"/>
    <p:sldId id="718" r:id="rId44"/>
    <p:sldId id="2147480147" r:id="rId45"/>
    <p:sldId id="214748016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emplate Slides" id="{DA285F1A-381D-47AA-AC96-6F918AB17C94}">
          <p14:sldIdLst>
            <p14:sldId id="2147480161"/>
            <p14:sldId id="260"/>
            <p14:sldId id="268"/>
            <p14:sldId id="2147480122"/>
            <p14:sldId id="2147480127"/>
            <p14:sldId id="2147480128"/>
            <p14:sldId id="2147480167"/>
            <p14:sldId id="2147480158"/>
            <p14:sldId id="281"/>
            <p14:sldId id="2147480140"/>
            <p14:sldId id="2147480136"/>
            <p14:sldId id="2147480137"/>
            <p14:sldId id="2147480168"/>
            <p14:sldId id="2147480164"/>
            <p14:sldId id="2147480133"/>
            <p14:sldId id="2147480134"/>
            <p14:sldId id="282"/>
            <p14:sldId id="2146848632"/>
            <p14:sldId id="2146848672"/>
            <p14:sldId id="2146848640"/>
            <p14:sldId id="2147480169"/>
            <p14:sldId id="283"/>
            <p14:sldId id="445"/>
            <p14:sldId id="2147480159"/>
            <p14:sldId id="461"/>
            <p14:sldId id="462"/>
            <p14:sldId id="460"/>
            <p14:sldId id="2147480166"/>
            <p14:sldId id="464"/>
            <p14:sldId id="465"/>
            <p14:sldId id="466"/>
            <p14:sldId id="2147480135"/>
            <p14:sldId id="2146848661"/>
            <p14:sldId id="291"/>
            <p14:sldId id="2146848671"/>
            <p14:sldId id="2147480155"/>
            <p14:sldId id="2147480170"/>
            <p14:sldId id="2147480132"/>
            <p14:sldId id="718"/>
            <p14:sldId id="2147480147"/>
            <p14:sldId id="2147480162"/>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E230B1A-B791-3787-7428-46F9FB24AD24}" name="BOWD, Jarrod" initials="BJ" userId="S::jarrod.bowd@health.gov.au::98d280a0-4006-4e66-b655-a8110602145f" providerId="AD"/>
  <p188:author id="{EA78302B-90E3-D5F4-4CA8-6FEBCA8DDE19}" name="BROWNE, Eleanor" initials="EB" userId="S::Eleanor.BROWNE@Health.gov.au::b5d3d1fc-c463-4585-89b2-42b39fdddb48" providerId="AD"/>
  <p188:author id="{E1F9FC3F-7020-900F-6E00-45802902AEA7}" name="STEWART, Kate" initials="KS" userId="S::Kate.STEWART@Health.gov.au::c5212a61-a1b9-45af-b1cf-0966dc7f436d" providerId="AD"/>
  <p188:author id="{B97C6143-0DB0-5B95-3597-32126071666D}" name="BORODA, Libi" initials="BL" userId="S::BORODM@health.gov.au::947cf735-4eb4-4522-bad3-fb3ce4847964" providerId="AD"/>
  <p188:author id="{C605B151-E6C1-2903-E44E-5B8CB3D03357}" name="CALIGARI, Maddi" initials="MC" userId="S::Maddi.CALIGARI@Health.gov.au::594fe5d2-8339-4b01-b781-18271576bf1f" providerId="AD"/>
  <p188:author id="{DAB0DA96-E6B0-BF32-4AAE-25CD7DC63F71}" name="PULFORD, Aden" initials="AP" userId="S::Aden.PULFORD@Health.gov.au::4c8084a0-5934-4d99-89df-0fd1e40ef0a5" providerId="AD"/>
  <p188:author id="{C0DB6697-7EE4-2C23-8AD4-FD7D65499EF8}" name="WADE, Sigourney" initials="SW" userId="S::Sigourney.WADE@Health.gov.au::799cb640-ff39-4d27-9f0a-aa6f1d0581a8" providerId="AD"/>
  <p188:author id="{BF7D02B0-A4EB-B7E1-1AF0-6F88248A438C}" name="Melnyk, Larissa" initials="LM" userId="S::lmelnyk@deloitte.com.au::0e90a917-b0ba-4e72-973f-423fb9e48820" providerId="AD"/>
  <p188:author id="{74BA04B6-FB49-0A14-91FE-F9298C47A44E}" name="OXENHAM, Ted" initials="" userId="S::Ted.OXENHAM3@Health.gov.au::c9c10340-ecec-4da5-a92d-2d36a70fff09" providerId="AD"/>
  <p188:author id="{E2F6E6BC-E8FE-B8EA-BA6F-E0BA8763B969}" name="KHAN, Ali" initials="" userId="S::Ali.KHAN@Health.gov.au::40d63f72-6c0d-49e9-8a0d-77f8cc74df33" providerId="AD"/>
  <p188:author id="{D4A9C2D8-54A9-C9A0-3CA7-18E2EECE0A37}" name="KHAN, Ali" initials="KA" userId="S::ali.khan@health.gov.au::40d63f72-6c0d-49e9-8a0d-77f8cc74df33" providerId="AD"/>
  <p188:author id="{B5ECCEE0-B9B7-BFFA-A4F8-9CDF09E0BB1F}" name="BOWD, Jarrod" initials="JB" userId="S::Jarrod.Bowd@health.gov.au::98d280a0-4006-4e66-b655-a8110602145f" providerId="AD"/>
  <p188:author id="{6034B1EA-6A4A-24C7-4AD6-8476AA2CB973}" name="FERREIRA, Ren" initials="FR" userId="S::ren.ferreira@health.gov.au::1570f30a-1b78-40b9-8155-c19c55b08f94" providerId="AD"/>
  <p188:author id="{4B25A1EC-5F24-F54C-B46B-7A5DC6B86C27}" name="ATKINSON, Julia" initials="AJ" userId="S::Julia.ATKINSON@Health.gov.au::6eb65157-2ab7-4f4c-a20e-f222773b2654"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O'HALLORAN, Stephanie" initials="OS" lastIdx="4" clrIdx="0">
    <p:extLst>
      <p:ext uri="{19B8F6BF-5375-455C-9EA6-DF929625EA0E}">
        <p15:presenceInfo xmlns:p15="http://schemas.microsoft.com/office/powerpoint/2012/main" userId="S::Stephanie.OHALLORAN@health.gov.au::db7af32e-5795-41e1-abcb-ebb80001fd3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AEEFB"/>
    <a:srgbClr val="F0B2AD"/>
    <a:srgbClr val="CFC0DB"/>
    <a:srgbClr val="F8CCAF"/>
    <a:srgbClr val="B6E08B"/>
    <a:srgbClr val="C5E0E3"/>
    <a:srgbClr val="FFFFFF"/>
    <a:srgbClr val="264E52"/>
    <a:srgbClr val="188A8D"/>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2D675F0-6640-48F7-980A-9E3B6F27C99D}" v="139" dt="2026-03-25T04:17:04.556"/>
    <p1510:client id="{2A369AC5-5220-54DE-7BF0-F5009B466369}" v="2" dt="2026-03-24T21:04:41.327"/>
    <p1510:client id="{5E735150-150F-6117-F8F0-21BE7ABFDCA8}" v="117" dt="2026-03-24T20:57:01.486"/>
    <p1510:client id="{9DEB547B-5221-4163-AE60-73123ED3EEDB}" v="327" dt="2026-03-25T04:19:01.738"/>
    <p1510:client id="{D57606D3-C6BB-FE3A-23D7-A3619529ADD1}" v="7" dt="2026-03-25T03:15:43.125"/>
    <p1510:client id="{D8A7749A-8BD4-4245-A2E1-ECFA15A72163}" v="5" dt="2026-03-24T21:03:38.88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384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notesMaster" Target="notesMasters/notesMaster1.xml"/><Relationship Id="rId50" Type="http://schemas.openxmlformats.org/officeDocument/2006/relationships/presProps" Target="presProps.xml"/><Relationship Id="rId55" Type="http://schemas.microsoft.com/office/2015/10/relationships/revisionInfo" Target="revisionInfo.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tableStyles" Target="tableStyles.xml"/><Relationship Id="rId5" Type="http://schemas.openxmlformats.org/officeDocument/2006/relationships/slideMaster" Target="slideMasters/slideMaster2.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handoutMaster" Target="handoutMasters/handoutMaster1.xml"/><Relationship Id="rId56" Type="http://schemas.microsoft.com/office/2018/10/relationships/authors" Target="authors.xml"/><Relationship Id="rId8" Type="http://schemas.openxmlformats.org/officeDocument/2006/relationships/slide" Target="slides/slide3.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HAN, Ali" userId="S::ali.khan@health.gov.au::40d63f72-6c0d-49e9-8a0d-77f8cc74df33" providerId="AD" clId="Web-{2A369AC5-5220-54DE-7BF0-F5009B466369}"/>
    <pc:docChg chg="mod">
      <pc:chgData name="KHAN, Ali" userId="S::ali.khan@health.gov.au::40d63f72-6c0d-49e9-8a0d-77f8cc74df33" providerId="AD" clId="Web-{2A369AC5-5220-54DE-7BF0-F5009B466369}" dt="2026-03-24T21:04:41.327" v="0"/>
      <pc:docMkLst>
        <pc:docMk/>
      </pc:docMkLst>
    </pc:docChg>
  </pc:docChgLst>
  <pc:docChgLst>
    <pc:chgData name="FERREIRA, Ren" userId="S::ren.ferreira@health.gov.au::1570f30a-1b78-40b9-8155-c19c55b08f94" providerId="AD" clId="Web-{F4E0B3FB-64D4-75E1-915B-E4F3B81176F8}"/>
    <pc:docChg chg="modSld">
      <pc:chgData name="FERREIRA, Ren" userId="S::ren.ferreira@health.gov.au::1570f30a-1b78-40b9-8155-c19c55b08f94" providerId="AD" clId="Web-{F4E0B3FB-64D4-75E1-915B-E4F3B81176F8}" dt="2026-03-10T00:12:36.656" v="343" actId="1076"/>
      <pc:docMkLst>
        <pc:docMk/>
      </pc:docMkLst>
      <pc:sldChg chg="addSp modSp">
        <pc:chgData name="FERREIRA, Ren" userId="S::ren.ferreira@health.gov.au::1570f30a-1b78-40b9-8155-c19c55b08f94" providerId="AD" clId="Web-{F4E0B3FB-64D4-75E1-915B-E4F3B81176F8}" dt="2026-03-10T00:10:58.951" v="339" actId="1076"/>
        <pc:sldMkLst>
          <pc:docMk/>
          <pc:sldMk cId="2388050842" sldId="2146848672"/>
        </pc:sldMkLst>
        <pc:spChg chg="mod">
          <ac:chgData name="FERREIRA, Ren" userId="S::ren.ferreira@health.gov.au::1570f30a-1b78-40b9-8155-c19c55b08f94" providerId="AD" clId="Web-{F4E0B3FB-64D4-75E1-915B-E4F3B81176F8}" dt="2026-03-10T00:07:20.913" v="257" actId="20577"/>
          <ac:spMkLst>
            <pc:docMk/>
            <pc:sldMk cId="2388050842" sldId="2146848672"/>
            <ac:spMk id="11" creationId="{95A6C7FB-219D-1E6E-55B3-F5FCCC76D11B}"/>
          </ac:spMkLst>
        </pc:spChg>
        <pc:spChg chg="mod">
          <ac:chgData name="FERREIRA, Ren" userId="S::ren.ferreira@health.gov.au::1570f30a-1b78-40b9-8155-c19c55b08f94" providerId="AD" clId="Web-{F4E0B3FB-64D4-75E1-915B-E4F3B81176F8}" dt="2026-03-10T00:10:58.951" v="339" actId="1076"/>
          <ac:spMkLst>
            <pc:docMk/>
            <pc:sldMk cId="2388050842" sldId="2146848672"/>
            <ac:spMk id="15" creationId="{561BA470-9B17-3C56-FAE0-AFF3B4E142AE}"/>
          </ac:spMkLst>
        </pc:spChg>
      </pc:sldChg>
    </pc:docChg>
  </pc:docChgLst>
  <pc:docChgLst>
    <pc:chgData name="FERREIRA, Ren" userId="S::ren.ferreira@health.gov.au::1570f30a-1b78-40b9-8155-c19c55b08f94" providerId="AD" clId="Web-{711AF7EB-C0F0-F699-83D9-A48F08082589}"/>
    <pc:docChg chg="addSld delSld modSld modSection">
      <pc:chgData name="FERREIRA, Ren" userId="S::ren.ferreira@health.gov.au::1570f30a-1b78-40b9-8155-c19c55b08f94" providerId="AD" clId="Web-{711AF7EB-C0F0-F699-83D9-A48F08082589}" dt="2026-03-06T03:40:17.067" v="157"/>
      <pc:docMkLst>
        <pc:docMk/>
      </pc:docMkLst>
      <pc:sldChg chg="add del">
        <pc:chgData name="FERREIRA, Ren" userId="S::ren.ferreira@health.gov.au::1570f30a-1b78-40b9-8155-c19c55b08f94" providerId="AD" clId="Web-{711AF7EB-C0F0-F699-83D9-A48F08082589}" dt="2026-03-06T03:40:10.692" v="153"/>
        <pc:sldMkLst>
          <pc:docMk/>
          <pc:sldMk cId="3202692296" sldId="291"/>
        </pc:sldMkLst>
      </pc:sldChg>
      <pc:sldChg chg="add del">
        <pc:chgData name="FERREIRA, Ren" userId="S::ren.ferreira@health.gov.au::1570f30a-1b78-40b9-8155-c19c55b08f94" providerId="AD" clId="Web-{711AF7EB-C0F0-F699-83D9-A48F08082589}" dt="2026-03-06T03:40:10.364" v="152"/>
        <pc:sldMkLst>
          <pc:docMk/>
          <pc:sldMk cId="3558832800" sldId="2146848661"/>
        </pc:sldMkLst>
      </pc:sldChg>
      <pc:sldChg chg="add del">
        <pc:chgData name="FERREIRA, Ren" userId="S::ren.ferreira@health.gov.au::1570f30a-1b78-40b9-8155-c19c55b08f94" providerId="AD" clId="Web-{711AF7EB-C0F0-F699-83D9-A48F08082589}" dt="2026-03-06T03:40:10.849" v="154"/>
        <pc:sldMkLst>
          <pc:docMk/>
          <pc:sldMk cId="4233849229" sldId="2146848671"/>
        </pc:sldMkLst>
      </pc:sldChg>
      <pc:sldChg chg="addSp delSp modSp">
        <pc:chgData name="FERREIRA, Ren" userId="S::ren.ferreira@health.gov.au::1570f30a-1b78-40b9-8155-c19c55b08f94" providerId="AD" clId="Web-{711AF7EB-C0F0-F699-83D9-A48F08082589}" dt="2026-03-06T03:38:41.457" v="141" actId="1076"/>
        <pc:sldMkLst>
          <pc:docMk/>
          <pc:sldMk cId="2388050842" sldId="2146848672"/>
        </pc:sldMkLst>
        <pc:spChg chg="mod">
          <ac:chgData name="FERREIRA, Ren" userId="S::ren.ferreira@health.gov.au::1570f30a-1b78-40b9-8155-c19c55b08f94" providerId="AD" clId="Web-{711AF7EB-C0F0-F699-83D9-A48F08082589}" dt="2026-03-06T03:38:41.457" v="141" actId="1076"/>
          <ac:spMkLst>
            <pc:docMk/>
            <pc:sldMk cId="2388050842" sldId="2146848672"/>
            <ac:spMk id="12" creationId="{FE68BD24-074F-3249-B593-6DD3ED965BF9}"/>
          </ac:spMkLst>
        </pc:spChg>
        <pc:spChg chg="mod">
          <ac:chgData name="FERREIRA, Ren" userId="S::ren.ferreira@health.gov.au::1570f30a-1b78-40b9-8155-c19c55b08f94" providerId="AD" clId="Web-{711AF7EB-C0F0-F699-83D9-A48F08082589}" dt="2026-03-06T03:23:23.325" v="14" actId="14100"/>
          <ac:spMkLst>
            <pc:docMk/>
            <pc:sldMk cId="2388050842" sldId="2146848672"/>
            <ac:spMk id="18" creationId="{EB8788FB-7E53-26F4-B4C8-BBB5B841B40C}"/>
          </ac:spMkLst>
        </pc:spChg>
        <pc:spChg chg="mod">
          <ac:chgData name="FERREIRA, Ren" userId="S::ren.ferreira@health.gov.au::1570f30a-1b78-40b9-8155-c19c55b08f94" providerId="AD" clId="Web-{711AF7EB-C0F0-F699-83D9-A48F08082589}" dt="2026-03-06T03:38:19.785" v="139" actId="1076"/>
          <ac:spMkLst>
            <pc:docMk/>
            <pc:sldMk cId="2388050842" sldId="2146848672"/>
            <ac:spMk id="22" creationId="{57C3158D-7750-31A5-C8A4-FE89669FCF23}"/>
          </ac:spMkLst>
        </pc:spChg>
        <pc:spChg chg="add mod">
          <ac:chgData name="FERREIRA, Ren" userId="S::ren.ferreira@health.gov.au::1570f30a-1b78-40b9-8155-c19c55b08f94" providerId="AD" clId="Web-{711AF7EB-C0F0-F699-83D9-A48F08082589}" dt="2026-03-06T03:23:43.169" v="18" actId="1076"/>
          <ac:spMkLst>
            <pc:docMk/>
            <pc:sldMk cId="2388050842" sldId="2146848672"/>
            <ac:spMk id="24" creationId="{B4CD9458-118E-B657-885C-D7ACA04FE13A}"/>
          </ac:spMkLst>
        </pc:spChg>
        <pc:spChg chg="mod">
          <ac:chgData name="FERREIRA, Ren" userId="S::ren.ferreira@health.gov.au::1570f30a-1b78-40b9-8155-c19c55b08f94" providerId="AD" clId="Web-{711AF7EB-C0F0-F699-83D9-A48F08082589}" dt="2026-03-06T03:37:50.362" v="134" actId="1076"/>
          <ac:spMkLst>
            <pc:docMk/>
            <pc:sldMk cId="2388050842" sldId="2146848672"/>
            <ac:spMk id="28" creationId="{5493F451-0F95-5180-17DC-265B56CF0CF3}"/>
          </ac:spMkLst>
        </pc:spChg>
        <pc:spChg chg="mod">
          <ac:chgData name="FERREIRA, Ren" userId="S::ren.ferreira@health.gov.au::1570f30a-1b78-40b9-8155-c19c55b08f94" providerId="AD" clId="Web-{711AF7EB-C0F0-F699-83D9-A48F08082589}" dt="2026-03-06T03:38:25.457" v="140" actId="1076"/>
          <ac:spMkLst>
            <pc:docMk/>
            <pc:sldMk cId="2388050842" sldId="2146848672"/>
            <ac:spMk id="32" creationId="{844C8D7A-BB39-7BB0-C3B1-2C42B1883E15}"/>
          </ac:spMkLst>
        </pc:spChg>
      </pc:sldChg>
    </pc:docChg>
  </pc:docChgLst>
  <pc:docChgLst>
    <pc:chgData name="FERREIRA, Ren" userId="S::ren.ferreira@health.gov.au::1570f30a-1b78-40b9-8155-c19c55b08f94" providerId="AD" clId="Web-{48BEE7C7-467B-E1F2-BCCD-CFF3C07FDEF0}"/>
    <pc:docChg chg="modSld">
      <pc:chgData name="FERREIRA, Ren" userId="S::ren.ferreira@health.gov.au::1570f30a-1b78-40b9-8155-c19c55b08f94" providerId="AD" clId="Web-{48BEE7C7-467B-E1F2-BCCD-CFF3C07FDEF0}" dt="2026-03-09T22:53:53.525" v="6" actId="20577"/>
      <pc:docMkLst>
        <pc:docMk/>
      </pc:docMkLst>
    </pc:docChg>
  </pc:docChgLst>
  <pc:docChgLst>
    <pc:chgData name="FERREIRA, Ren" userId="S::ren.ferreira@health.gov.au::1570f30a-1b78-40b9-8155-c19c55b08f94" providerId="AD" clId="Web-{DA934319-D3E7-5A79-AF4D-3D74DA21C4AC}"/>
    <pc:docChg chg="modSld">
      <pc:chgData name="FERREIRA, Ren" userId="S::ren.ferreira@health.gov.au::1570f30a-1b78-40b9-8155-c19c55b08f94" providerId="AD" clId="Web-{DA934319-D3E7-5A79-AF4D-3D74DA21C4AC}" dt="2026-03-13T00:15:24.837" v="8" actId="1076"/>
      <pc:docMkLst>
        <pc:docMk/>
      </pc:docMkLst>
    </pc:docChg>
  </pc:docChgLst>
  <pc:docChgLst>
    <pc:chgData name="KHAN, Ali" userId="S::ali.khan@health.gov.au::40d63f72-6c0d-49e9-8a0d-77f8cc74df33" providerId="AD" clId="Web-{5E735150-150F-6117-F8F0-21BE7ABFDCA8}"/>
    <pc:docChg chg="modSld">
      <pc:chgData name="KHAN, Ali" userId="S::ali.khan@health.gov.au::40d63f72-6c0d-49e9-8a0d-77f8cc74df33" providerId="AD" clId="Web-{5E735150-150F-6117-F8F0-21BE7ABFDCA8}" dt="2026-03-24T20:56:59.627" v="116" actId="20577"/>
      <pc:docMkLst>
        <pc:docMk/>
      </pc:docMkLst>
      <pc:sldChg chg="addSp delSp modSp">
        <pc:chgData name="KHAN, Ali" userId="S::ali.khan@health.gov.au::40d63f72-6c0d-49e9-8a0d-77f8cc74df33" providerId="AD" clId="Web-{5E735150-150F-6117-F8F0-21BE7ABFDCA8}" dt="2026-03-24T20:56:59.627" v="116" actId="20577"/>
        <pc:sldMkLst>
          <pc:docMk/>
          <pc:sldMk cId="1049108210" sldId="2147480147"/>
        </pc:sldMkLst>
        <pc:spChg chg="add mod">
          <ac:chgData name="KHAN, Ali" userId="S::ali.khan@health.gov.au::40d63f72-6c0d-49e9-8a0d-77f8cc74df33" providerId="AD" clId="Web-{5E735150-150F-6117-F8F0-21BE7ABFDCA8}" dt="2026-03-24T20:56:59.627" v="116" actId="20577"/>
          <ac:spMkLst>
            <pc:docMk/>
            <pc:sldMk cId="1049108210" sldId="2147480147"/>
            <ac:spMk id="3" creationId="{2C13BB1F-BE16-64ED-21D3-30EBA0D08012}"/>
          </ac:spMkLst>
        </pc:spChg>
        <pc:spChg chg="del mod">
          <ac:chgData name="KHAN, Ali" userId="S::ali.khan@health.gov.au::40d63f72-6c0d-49e9-8a0d-77f8cc74df33" providerId="AD" clId="Web-{5E735150-150F-6117-F8F0-21BE7ABFDCA8}" dt="2026-03-24T20:55:33.330" v="97"/>
          <ac:spMkLst>
            <pc:docMk/>
            <pc:sldMk cId="1049108210" sldId="2147480147"/>
            <ac:spMk id="7" creationId="{DB99D156-4CBF-DBE0-2ADB-6A2E2ABD7905}"/>
          </ac:spMkLst>
        </pc:spChg>
      </pc:sldChg>
    </pc:docChg>
  </pc:docChgLst>
  <pc:docChgLst>
    <pc:chgData name="STEWART, Kate" userId="c5212a61-a1b9-45af-b1cf-0966dc7f436d" providerId="ADAL" clId="{19014D86-C697-4DC9-B737-97A5E62E0F37}"/>
    <pc:docChg chg="undo custSel addSld delSld modSld sldOrd modSection">
      <pc:chgData name="STEWART, Kate" userId="c5212a61-a1b9-45af-b1cf-0966dc7f436d" providerId="ADAL" clId="{19014D86-C697-4DC9-B737-97A5E62E0F37}" dt="2026-03-25T04:17:04.556" v="9107"/>
      <pc:docMkLst>
        <pc:docMk/>
      </pc:docMkLst>
      <pc:sldChg chg="modSp mod">
        <pc:chgData name="STEWART, Kate" userId="c5212a61-a1b9-45af-b1cf-0966dc7f436d" providerId="ADAL" clId="{19014D86-C697-4DC9-B737-97A5E62E0F37}" dt="2026-03-25T03:15:52.786" v="9097" actId="6549"/>
        <pc:sldMkLst>
          <pc:docMk/>
          <pc:sldMk cId="4135607556" sldId="260"/>
        </pc:sldMkLst>
        <pc:spChg chg="mod">
          <ac:chgData name="STEWART, Kate" userId="c5212a61-a1b9-45af-b1cf-0966dc7f436d" providerId="ADAL" clId="{19014D86-C697-4DC9-B737-97A5E62E0F37}" dt="2026-03-04T22:01:23.299" v="630" actId="20577"/>
          <ac:spMkLst>
            <pc:docMk/>
            <pc:sldMk cId="4135607556" sldId="260"/>
            <ac:spMk id="2" creationId="{57360D06-768E-4030-8E76-1C57EE9255EA}"/>
          </ac:spMkLst>
        </pc:spChg>
        <pc:spChg chg="mod">
          <ac:chgData name="STEWART, Kate" userId="c5212a61-a1b9-45af-b1cf-0966dc7f436d" providerId="ADAL" clId="{19014D86-C697-4DC9-B737-97A5E62E0F37}" dt="2026-03-25T03:15:52.786" v="9097" actId="6549"/>
          <ac:spMkLst>
            <pc:docMk/>
            <pc:sldMk cId="4135607556" sldId="260"/>
            <ac:spMk id="3" creationId="{A61B6639-195B-4968-8812-99948AA750C1}"/>
          </ac:spMkLst>
        </pc:spChg>
      </pc:sldChg>
      <pc:sldChg chg="modSp mod">
        <pc:chgData name="STEWART, Kate" userId="c5212a61-a1b9-45af-b1cf-0966dc7f436d" providerId="ADAL" clId="{19014D86-C697-4DC9-B737-97A5E62E0F37}" dt="2026-03-05T01:06:14.900" v="1510" actId="20577"/>
        <pc:sldMkLst>
          <pc:docMk/>
          <pc:sldMk cId="2837591954" sldId="268"/>
        </pc:sldMkLst>
        <pc:spChg chg="mod">
          <ac:chgData name="STEWART, Kate" userId="c5212a61-a1b9-45af-b1cf-0966dc7f436d" providerId="ADAL" clId="{19014D86-C697-4DC9-B737-97A5E62E0F37}" dt="2026-03-05T01:06:14.900" v="1510" actId="20577"/>
          <ac:spMkLst>
            <pc:docMk/>
            <pc:sldMk cId="2837591954" sldId="268"/>
            <ac:spMk id="2" creationId="{5540083B-3D8C-46D0-B645-A22401BD61DF}"/>
          </ac:spMkLst>
        </pc:spChg>
      </pc:sldChg>
      <pc:sldChg chg="modSp mod">
        <pc:chgData name="STEWART, Kate" userId="c5212a61-a1b9-45af-b1cf-0966dc7f436d" providerId="ADAL" clId="{19014D86-C697-4DC9-B737-97A5E62E0F37}" dt="2026-03-04T22:11:37.352" v="1158" actId="20577"/>
        <pc:sldMkLst>
          <pc:docMk/>
          <pc:sldMk cId="4043459910" sldId="281"/>
        </pc:sldMkLst>
        <pc:spChg chg="mod">
          <ac:chgData name="STEWART, Kate" userId="c5212a61-a1b9-45af-b1cf-0966dc7f436d" providerId="ADAL" clId="{19014D86-C697-4DC9-B737-97A5E62E0F37}" dt="2026-03-04T22:11:37.352" v="1158" actId="20577"/>
          <ac:spMkLst>
            <pc:docMk/>
            <pc:sldMk cId="4043459910" sldId="281"/>
            <ac:spMk id="2" creationId="{97ECB30F-1719-9683-3598-5A8C301E7D5C}"/>
          </ac:spMkLst>
        </pc:spChg>
      </pc:sldChg>
      <pc:sldChg chg="modSp mod">
        <pc:chgData name="STEWART, Kate" userId="c5212a61-a1b9-45af-b1cf-0966dc7f436d" providerId="ADAL" clId="{19014D86-C697-4DC9-B737-97A5E62E0F37}" dt="2026-03-04T22:06:43.058" v="1093" actId="20577"/>
        <pc:sldMkLst>
          <pc:docMk/>
          <pc:sldMk cId="1763133947" sldId="282"/>
        </pc:sldMkLst>
        <pc:spChg chg="mod">
          <ac:chgData name="STEWART, Kate" userId="c5212a61-a1b9-45af-b1cf-0966dc7f436d" providerId="ADAL" clId="{19014D86-C697-4DC9-B737-97A5E62E0F37}" dt="2026-03-04T22:06:20.979" v="1023" actId="20577"/>
          <ac:spMkLst>
            <pc:docMk/>
            <pc:sldMk cId="1763133947" sldId="282"/>
            <ac:spMk id="2" creationId="{346F16C2-1333-C95F-635F-F8AC41FC5052}"/>
          </ac:spMkLst>
        </pc:spChg>
        <pc:spChg chg="mod">
          <ac:chgData name="STEWART, Kate" userId="c5212a61-a1b9-45af-b1cf-0966dc7f436d" providerId="ADAL" clId="{19014D86-C697-4DC9-B737-97A5E62E0F37}" dt="2026-03-04T22:06:43.058" v="1093" actId="20577"/>
          <ac:spMkLst>
            <pc:docMk/>
            <pc:sldMk cId="1763133947" sldId="282"/>
            <ac:spMk id="4" creationId="{B3DE5F03-0775-391F-2945-1ED6846B9D8E}"/>
          </ac:spMkLst>
        </pc:spChg>
      </pc:sldChg>
      <pc:sldChg chg="modSp mod ord">
        <pc:chgData name="STEWART, Kate" userId="c5212a61-a1b9-45af-b1cf-0966dc7f436d" providerId="ADAL" clId="{19014D86-C697-4DC9-B737-97A5E62E0F37}" dt="2026-03-13T01:23:57.967" v="2451" actId="20577"/>
        <pc:sldMkLst>
          <pc:docMk/>
          <pc:sldMk cId="444388508" sldId="283"/>
        </pc:sldMkLst>
        <pc:spChg chg="mod">
          <ac:chgData name="STEWART, Kate" userId="c5212a61-a1b9-45af-b1cf-0966dc7f436d" providerId="ADAL" clId="{19014D86-C697-4DC9-B737-97A5E62E0F37}" dt="2026-03-04T22:11:53.160" v="1196" actId="20577"/>
          <ac:spMkLst>
            <pc:docMk/>
            <pc:sldMk cId="444388508" sldId="283"/>
            <ac:spMk id="2" creationId="{AA9CF808-B6FF-1A41-392F-31AF07F9A73A}"/>
          </ac:spMkLst>
        </pc:spChg>
        <pc:spChg chg="mod">
          <ac:chgData name="STEWART, Kate" userId="c5212a61-a1b9-45af-b1cf-0966dc7f436d" providerId="ADAL" clId="{19014D86-C697-4DC9-B737-97A5E62E0F37}" dt="2026-03-13T01:23:57.967" v="2451" actId="20577"/>
          <ac:spMkLst>
            <pc:docMk/>
            <pc:sldMk cId="444388508" sldId="283"/>
            <ac:spMk id="4" creationId="{9C26F4F1-4026-20F4-757A-4EC02F008142}"/>
          </ac:spMkLst>
        </pc:spChg>
      </pc:sldChg>
      <pc:sldChg chg="modSp mod">
        <pc:chgData name="STEWART, Kate" userId="c5212a61-a1b9-45af-b1cf-0966dc7f436d" providerId="ADAL" clId="{19014D86-C697-4DC9-B737-97A5E62E0F37}" dt="2026-03-20T02:29:48.202" v="8598" actId="12"/>
        <pc:sldMkLst>
          <pc:docMk/>
          <pc:sldMk cId="2421618373" sldId="445"/>
        </pc:sldMkLst>
        <pc:spChg chg="mod">
          <ac:chgData name="STEWART, Kate" userId="c5212a61-a1b9-45af-b1cf-0966dc7f436d" providerId="ADAL" clId="{19014D86-C697-4DC9-B737-97A5E62E0F37}" dt="2026-03-20T02:29:48.202" v="8598" actId="12"/>
          <ac:spMkLst>
            <pc:docMk/>
            <pc:sldMk cId="2421618373" sldId="445"/>
            <ac:spMk id="2" creationId="{FEDB2B99-3F6F-0C60-F639-4D4E02B1E070}"/>
          </ac:spMkLst>
        </pc:spChg>
      </pc:sldChg>
      <pc:sldChg chg="modSp mod modCm">
        <pc:chgData name="STEWART, Kate" userId="c5212a61-a1b9-45af-b1cf-0966dc7f436d" providerId="ADAL" clId="{19014D86-C697-4DC9-B737-97A5E62E0F37}" dt="2026-03-25T04:08:33.563" v="9098" actId="2711"/>
        <pc:sldMkLst>
          <pc:docMk/>
          <pc:sldMk cId="1766902726" sldId="466"/>
        </pc:sldMkLst>
        <pc:spChg chg="mod">
          <ac:chgData name="STEWART, Kate" userId="c5212a61-a1b9-45af-b1cf-0966dc7f436d" providerId="ADAL" clId="{19014D86-C697-4DC9-B737-97A5E62E0F37}" dt="2026-03-25T04:08:33.563" v="9098" actId="2711"/>
          <ac:spMkLst>
            <pc:docMk/>
            <pc:sldMk cId="1766902726" sldId="466"/>
            <ac:spMk id="2" creationId="{05800963-748D-966B-6885-50212DEB6726}"/>
          </ac:spMkLst>
        </pc:spChg>
        <pc:extLst>
          <p:ext xmlns:p="http://schemas.openxmlformats.org/presentationml/2006/main" uri="{D6D511B9-2390-475A-947B-AFAB55BFBCF1}">
            <pc226:cmChg xmlns:pc226="http://schemas.microsoft.com/office/powerpoint/2022/06/main/command" chg="mod">
              <pc226:chgData name="STEWART, Kate" userId="c5212a61-a1b9-45af-b1cf-0966dc7f436d" providerId="ADAL" clId="{19014D86-C697-4DC9-B737-97A5E62E0F37}" dt="2026-03-25T01:34:01.687" v="8995" actId="20577"/>
              <pc2:cmMkLst xmlns:pc2="http://schemas.microsoft.com/office/powerpoint/2019/9/main/command">
                <pc:docMk/>
                <pc:sldMk cId="1766902726" sldId="466"/>
                <pc2:cmMk id="{7B209EBC-E5EF-4847-B025-236552A134DF}"/>
              </pc2:cmMkLst>
            </pc226:cmChg>
          </p:ext>
        </pc:extLst>
      </pc:sldChg>
      <pc:sldChg chg="delSp mod">
        <pc:chgData name="STEWART, Kate" userId="c5212a61-a1b9-45af-b1cf-0966dc7f436d" providerId="ADAL" clId="{19014D86-C697-4DC9-B737-97A5E62E0F37}" dt="2026-03-06T04:10:57.481" v="2034" actId="478"/>
        <pc:sldMkLst>
          <pc:docMk/>
          <pc:sldMk cId="2388050842" sldId="2146848672"/>
        </pc:sldMkLst>
      </pc:sldChg>
      <pc:sldChg chg="addSp delSp modSp mod ord">
        <pc:chgData name="STEWART, Kate" userId="c5212a61-a1b9-45af-b1cf-0966dc7f436d" providerId="ADAL" clId="{19014D86-C697-4DC9-B737-97A5E62E0F37}" dt="2026-03-24T23:38:58.970" v="8866" actId="20577"/>
        <pc:sldMkLst>
          <pc:docMk/>
          <pc:sldMk cId="2462182032" sldId="2147480122"/>
        </pc:sldMkLst>
        <pc:spChg chg="mod">
          <ac:chgData name="STEWART, Kate" userId="c5212a61-a1b9-45af-b1cf-0966dc7f436d" providerId="ADAL" clId="{19014D86-C697-4DC9-B737-97A5E62E0F37}" dt="2026-03-04T23:33:46.592" v="1480" actId="20577"/>
          <ac:spMkLst>
            <pc:docMk/>
            <pc:sldMk cId="2462182032" sldId="2147480122"/>
            <ac:spMk id="3" creationId="{B85EDEC8-4A50-4230-6E77-7CB481F3DDF9}"/>
          </ac:spMkLst>
        </pc:spChg>
        <pc:spChg chg="mod">
          <ac:chgData name="STEWART, Kate" userId="c5212a61-a1b9-45af-b1cf-0966dc7f436d" providerId="ADAL" clId="{19014D86-C697-4DC9-B737-97A5E62E0F37}" dt="2026-03-24T23:38:26.157" v="8859" actId="20577"/>
          <ac:spMkLst>
            <pc:docMk/>
            <pc:sldMk cId="2462182032" sldId="2147480122"/>
            <ac:spMk id="4" creationId="{3DE3C019-0658-FF58-F0E1-144425BAA14B}"/>
          </ac:spMkLst>
        </pc:spChg>
        <pc:spChg chg="mod">
          <ac:chgData name="STEWART, Kate" userId="c5212a61-a1b9-45af-b1cf-0966dc7f436d" providerId="ADAL" clId="{19014D86-C697-4DC9-B737-97A5E62E0F37}" dt="2026-03-16T06:01:12.730" v="2928"/>
          <ac:spMkLst>
            <pc:docMk/>
            <pc:sldMk cId="2462182032" sldId="2147480122"/>
            <ac:spMk id="6" creationId="{05F5C797-3DD4-1D32-31A0-05B2336B0231}"/>
          </ac:spMkLst>
        </pc:spChg>
        <pc:spChg chg="mod">
          <ac:chgData name="STEWART, Kate" userId="c5212a61-a1b9-45af-b1cf-0966dc7f436d" providerId="ADAL" clId="{19014D86-C697-4DC9-B737-97A5E62E0F37}" dt="2026-03-16T06:01:12.730" v="2928"/>
          <ac:spMkLst>
            <pc:docMk/>
            <pc:sldMk cId="2462182032" sldId="2147480122"/>
            <ac:spMk id="7" creationId="{361E67AA-AF4D-FAA6-5A94-C66D7FE0260A}"/>
          </ac:spMkLst>
        </pc:spChg>
        <pc:spChg chg="mod">
          <ac:chgData name="STEWART, Kate" userId="c5212a61-a1b9-45af-b1cf-0966dc7f436d" providerId="ADAL" clId="{19014D86-C697-4DC9-B737-97A5E62E0F37}" dt="2026-03-16T06:01:27.851" v="2962"/>
          <ac:spMkLst>
            <pc:docMk/>
            <pc:sldMk cId="2462182032" sldId="2147480122"/>
            <ac:spMk id="10" creationId="{49D6767A-C15F-6BCF-5E37-9D43F0190962}"/>
          </ac:spMkLst>
        </pc:spChg>
        <pc:spChg chg="mod">
          <ac:chgData name="STEWART, Kate" userId="c5212a61-a1b9-45af-b1cf-0966dc7f436d" providerId="ADAL" clId="{19014D86-C697-4DC9-B737-97A5E62E0F37}" dt="2026-03-24T23:38:58.970" v="8866" actId="20577"/>
          <ac:spMkLst>
            <pc:docMk/>
            <pc:sldMk cId="2462182032" sldId="2147480122"/>
            <ac:spMk id="11" creationId="{3B2104D4-BC87-869F-7E11-C85ACEAD4D80}"/>
          </ac:spMkLst>
        </pc:spChg>
        <pc:grpChg chg="add mod">
          <ac:chgData name="STEWART, Kate" userId="c5212a61-a1b9-45af-b1cf-0966dc7f436d" providerId="ADAL" clId="{19014D86-C697-4DC9-B737-97A5E62E0F37}" dt="2026-03-16T06:01:12.730" v="2928"/>
          <ac:grpSpMkLst>
            <pc:docMk/>
            <pc:sldMk cId="2462182032" sldId="2147480122"/>
            <ac:grpSpMk id="5" creationId="{412097E6-4664-E6B9-F2DC-A28EC2B56E16}"/>
          </ac:grpSpMkLst>
        </pc:grpChg>
      </pc:sldChg>
      <pc:sldChg chg="modSp mod ord">
        <pc:chgData name="STEWART, Kate" userId="c5212a61-a1b9-45af-b1cf-0966dc7f436d" providerId="ADAL" clId="{19014D86-C697-4DC9-B737-97A5E62E0F37}" dt="2026-03-19T21:43:32.036" v="6571" actId="20577"/>
        <pc:sldMkLst>
          <pc:docMk/>
          <pc:sldMk cId="71077098" sldId="2147480127"/>
        </pc:sldMkLst>
        <pc:spChg chg="mod">
          <ac:chgData name="STEWART, Kate" userId="c5212a61-a1b9-45af-b1cf-0966dc7f436d" providerId="ADAL" clId="{19014D86-C697-4DC9-B737-97A5E62E0F37}" dt="2026-03-13T06:12:32.419" v="2546" actId="1035"/>
          <ac:spMkLst>
            <pc:docMk/>
            <pc:sldMk cId="71077098" sldId="2147480127"/>
            <ac:spMk id="2" creationId="{92EFAF75-FD7F-B0EE-340D-806877D62E23}"/>
          </ac:spMkLst>
        </pc:spChg>
        <pc:spChg chg="mod">
          <ac:chgData name="STEWART, Kate" userId="c5212a61-a1b9-45af-b1cf-0966dc7f436d" providerId="ADAL" clId="{19014D86-C697-4DC9-B737-97A5E62E0F37}" dt="2026-03-13T06:13:00.621" v="2578" actId="1036"/>
          <ac:spMkLst>
            <pc:docMk/>
            <pc:sldMk cId="71077098" sldId="2147480127"/>
            <ac:spMk id="3" creationId="{88EC4670-8D83-4A5E-1E49-673882B87372}"/>
          </ac:spMkLst>
        </pc:spChg>
        <pc:spChg chg="mod">
          <ac:chgData name="STEWART, Kate" userId="c5212a61-a1b9-45af-b1cf-0966dc7f436d" providerId="ADAL" clId="{19014D86-C697-4DC9-B737-97A5E62E0F37}" dt="2026-03-13T06:12:46.116" v="2563" actId="1035"/>
          <ac:spMkLst>
            <pc:docMk/>
            <pc:sldMk cId="71077098" sldId="2147480127"/>
            <ac:spMk id="6" creationId="{0EAC222A-12D9-18A9-5BB3-00221DEA08AB}"/>
          </ac:spMkLst>
        </pc:spChg>
        <pc:graphicFrameChg chg="mod modGraphic">
          <ac:chgData name="STEWART, Kate" userId="c5212a61-a1b9-45af-b1cf-0966dc7f436d" providerId="ADAL" clId="{19014D86-C697-4DC9-B737-97A5E62E0F37}" dt="2026-03-19T21:43:32.036" v="6571" actId="20577"/>
          <ac:graphicFrameMkLst>
            <pc:docMk/>
            <pc:sldMk cId="71077098" sldId="2147480127"/>
            <ac:graphicFrameMk id="7" creationId="{1298CA11-FDA8-DB35-6C37-372F59B2F3F7}"/>
          </ac:graphicFrameMkLst>
        </pc:graphicFrameChg>
      </pc:sldChg>
      <pc:sldChg chg="modSp mod ord">
        <pc:chgData name="STEWART, Kate" userId="c5212a61-a1b9-45af-b1cf-0966dc7f436d" providerId="ADAL" clId="{19014D86-C697-4DC9-B737-97A5E62E0F37}" dt="2026-03-05T01:08:22.500" v="1591" actId="20577"/>
        <pc:sldMkLst>
          <pc:docMk/>
          <pc:sldMk cId="3344996274" sldId="2147480128"/>
        </pc:sldMkLst>
        <pc:spChg chg="mod">
          <ac:chgData name="STEWART, Kate" userId="c5212a61-a1b9-45af-b1cf-0966dc7f436d" providerId="ADAL" clId="{19014D86-C697-4DC9-B737-97A5E62E0F37}" dt="2026-03-05T01:08:22.500" v="1591" actId="20577"/>
          <ac:spMkLst>
            <pc:docMk/>
            <pc:sldMk cId="3344996274" sldId="2147480128"/>
            <ac:spMk id="3" creationId="{630B23D6-166D-3469-5628-242DAD147FEC}"/>
          </ac:spMkLst>
        </pc:spChg>
        <pc:spChg chg="mod">
          <ac:chgData name="STEWART, Kate" userId="c5212a61-a1b9-45af-b1cf-0966dc7f436d" providerId="ADAL" clId="{19014D86-C697-4DC9-B737-97A5E62E0F37}" dt="2026-03-05T01:08:07.634" v="1589" actId="20577"/>
          <ac:spMkLst>
            <pc:docMk/>
            <pc:sldMk cId="3344996274" sldId="2147480128"/>
            <ac:spMk id="5" creationId="{A3581E04-8A2F-DAA6-7294-7576792A2B6D}"/>
          </ac:spMkLst>
        </pc:spChg>
      </pc:sldChg>
      <pc:sldChg chg="modSp mod">
        <pc:chgData name="STEWART, Kate" userId="c5212a61-a1b9-45af-b1cf-0966dc7f436d" providerId="ADAL" clId="{19014D86-C697-4DC9-B737-97A5E62E0F37}" dt="2026-03-20T05:02:24.509" v="8680" actId="20577"/>
        <pc:sldMkLst>
          <pc:docMk/>
          <pc:sldMk cId="3090587264" sldId="2147480132"/>
        </pc:sldMkLst>
        <pc:spChg chg="mod">
          <ac:chgData name="STEWART, Kate" userId="c5212a61-a1b9-45af-b1cf-0966dc7f436d" providerId="ADAL" clId="{19014D86-C697-4DC9-B737-97A5E62E0F37}" dt="2026-03-20T05:02:24.509" v="8680" actId="20577"/>
          <ac:spMkLst>
            <pc:docMk/>
            <pc:sldMk cId="3090587264" sldId="2147480132"/>
            <ac:spMk id="3" creationId="{574A73E5-D05A-D5C2-C89B-97EFD1FB145D}"/>
          </ac:spMkLst>
        </pc:spChg>
        <pc:spChg chg="mod">
          <ac:chgData name="STEWART, Kate" userId="c5212a61-a1b9-45af-b1cf-0966dc7f436d" providerId="ADAL" clId="{19014D86-C697-4DC9-B737-97A5E62E0F37}" dt="2026-03-20T05:01:56.681" v="8668" actId="20577"/>
          <ac:spMkLst>
            <pc:docMk/>
            <pc:sldMk cId="3090587264" sldId="2147480132"/>
            <ac:spMk id="5" creationId="{8B8F6621-80D7-0C4B-C6A3-F4CA819E8941}"/>
          </ac:spMkLst>
        </pc:spChg>
        <pc:spChg chg="mod">
          <ac:chgData name="STEWART, Kate" userId="c5212a61-a1b9-45af-b1cf-0966dc7f436d" providerId="ADAL" clId="{19014D86-C697-4DC9-B737-97A5E62E0F37}" dt="2026-03-04T22:14:54.106" v="1304" actId="1076"/>
          <ac:spMkLst>
            <pc:docMk/>
            <pc:sldMk cId="3090587264" sldId="2147480132"/>
            <ac:spMk id="6" creationId="{0994F0A7-058F-541D-1111-069229AC3733}"/>
          </ac:spMkLst>
        </pc:spChg>
        <pc:picChg chg="mod">
          <ac:chgData name="STEWART, Kate" userId="c5212a61-a1b9-45af-b1cf-0966dc7f436d" providerId="ADAL" clId="{19014D86-C697-4DC9-B737-97A5E62E0F37}" dt="2026-03-04T22:14:50.867" v="1303" actId="1076"/>
          <ac:picMkLst>
            <pc:docMk/>
            <pc:sldMk cId="3090587264" sldId="2147480132"/>
            <ac:picMk id="19" creationId="{5BB36618-DA92-ACF2-9903-286CA71D9C99}"/>
          </ac:picMkLst>
        </pc:picChg>
      </pc:sldChg>
      <pc:sldChg chg="addSp delSp modSp add mod">
        <pc:chgData name="STEWART, Kate" userId="c5212a61-a1b9-45af-b1cf-0966dc7f436d" providerId="ADAL" clId="{19014D86-C697-4DC9-B737-97A5E62E0F37}" dt="2026-03-20T03:10:51.101" v="8647" actId="20577"/>
        <pc:sldMkLst>
          <pc:docMk/>
          <pc:sldMk cId="2376523928" sldId="2147480133"/>
        </pc:sldMkLst>
        <pc:spChg chg="mod">
          <ac:chgData name="STEWART, Kate" userId="c5212a61-a1b9-45af-b1cf-0966dc7f436d" providerId="ADAL" clId="{19014D86-C697-4DC9-B737-97A5E62E0F37}" dt="2026-03-18T05:26:46.896" v="3713" actId="20577"/>
          <ac:spMkLst>
            <pc:docMk/>
            <pc:sldMk cId="2376523928" sldId="2147480133"/>
            <ac:spMk id="5" creationId="{6DA245E5-155D-4E84-F122-CDD930B33A4A}"/>
          </ac:spMkLst>
        </pc:spChg>
        <pc:spChg chg="add mod">
          <ac:chgData name="STEWART, Kate" userId="c5212a61-a1b9-45af-b1cf-0966dc7f436d" providerId="ADAL" clId="{19014D86-C697-4DC9-B737-97A5E62E0F37}" dt="2026-03-20T03:10:51.101" v="8647" actId="20577"/>
          <ac:spMkLst>
            <pc:docMk/>
            <pc:sldMk cId="2376523928" sldId="2147480133"/>
            <ac:spMk id="6" creationId="{821E13A2-C7FE-BF58-CC98-F12083CF786B}"/>
          </ac:spMkLst>
        </pc:spChg>
        <pc:spChg chg="add mod">
          <ac:chgData name="STEWART, Kate" userId="c5212a61-a1b9-45af-b1cf-0966dc7f436d" providerId="ADAL" clId="{19014D86-C697-4DC9-B737-97A5E62E0F37}" dt="2026-03-19T23:21:55.705" v="6786" actId="20577"/>
          <ac:spMkLst>
            <pc:docMk/>
            <pc:sldMk cId="2376523928" sldId="2147480133"/>
            <ac:spMk id="8" creationId="{3C275672-22EC-0BE1-818F-994D6CD9B81C}"/>
          </ac:spMkLst>
        </pc:spChg>
      </pc:sldChg>
      <pc:sldChg chg="addSp delSp modSp add mod">
        <pc:chgData name="STEWART, Kate" userId="c5212a61-a1b9-45af-b1cf-0966dc7f436d" providerId="ADAL" clId="{19014D86-C697-4DC9-B737-97A5E62E0F37}" dt="2026-03-24T03:11:35.697" v="8830" actId="20577"/>
        <pc:sldMkLst>
          <pc:docMk/>
          <pc:sldMk cId="2434950500" sldId="2147480134"/>
        </pc:sldMkLst>
        <pc:spChg chg="mod">
          <ac:chgData name="STEWART, Kate" userId="c5212a61-a1b9-45af-b1cf-0966dc7f436d" providerId="ADAL" clId="{19014D86-C697-4DC9-B737-97A5E62E0F37}" dt="2026-03-18T06:29:48.832" v="4008" actId="6549"/>
          <ac:spMkLst>
            <pc:docMk/>
            <pc:sldMk cId="2434950500" sldId="2147480134"/>
            <ac:spMk id="2" creationId="{43139F64-FF84-1D91-9CA0-3AEDE68B2F2A}"/>
          </ac:spMkLst>
        </pc:spChg>
        <pc:spChg chg="mod">
          <ac:chgData name="STEWART, Kate" userId="c5212a61-a1b9-45af-b1cf-0966dc7f436d" providerId="ADAL" clId="{19014D86-C697-4DC9-B737-97A5E62E0F37}" dt="2026-03-24T03:11:35.697" v="8830" actId="20577"/>
          <ac:spMkLst>
            <pc:docMk/>
            <pc:sldMk cId="2434950500" sldId="2147480134"/>
            <ac:spMk id="3" creationId="{A34863A1-A007-8028-7F08-584F70A618CA}"/>
          </ac:spMkLst>
        </pc:spChg>
        <pc:spChg chg="mod">
          <ac:chgData name="STEWART, Kate" userId="c5212a61-a1b9-45af-b1cf-0966dc7f436d" providerId="ADAL" clId="{19014D86-C697-4DC9-B737-97A5E62E0F37}" dt="2026-03-18T05:11:36.633" v="3563" actId="6549"/>
          <ac:spMkLst>
            <pc:docMk/>
            <pc:sldMk cId="2434950500" sldId="2147480134"/>
            <ac:spMk id="5" creationId="{0A2A990F-B154-1AC9-258F-BAB8F7383F8F}"/>
          </ac:spMkLst>
        </pc:spChg>
        <pc:picChg chg="add mod">
          <ac:chgData name="STEWART, Kate" userId="c5212a61-a1b9-45af-b1cf-0966dc7f436d" providerId="ADAL" clId="{19014D86-C697-4DC9-B737-97A5E62E0F37}" dt="2026-03-18T06:29:33.728" v="4007" actId="1076"/>
          <ac:picMkLst>
            <pc:docMk/>
            <pc:sldMk cId="2434950500" sldId="2147480134"/>
            <ac:picMk id="9" creationId="{97C5C277-843D-BFAC-226C-C53D82A9E7EF}"/>
          </ac:picMkLst>
        </pc:picChg>
        <pc:picChg chg="add mod">
          <ac:chgData name="STEWART, Kate" userId="c5212a61-a1b9-45af-b1cf-0966dc7f436d" providerId="ADAL" clId="{19014D86-C697-4DC9-B737-97A5E62E0F37}" dt="2026-03-18T06:29:28.282" v="4006" actId="14100"/>
          <ac:picMkLst>
            <pc:docMk/>
            <pc:sldMk cId="2434950500" sldId="2147480134"/>
            <ac:picMk id="11" creationId="{7A983E74-0163-FB09-CBFB-A1D3EB3B516A}"/>
          </ac:picMkLst>
        </pc:picChg>
      </pc:sldChg>
      <pc:sldChg chg="modSp mod ord">
        <pc:chgData name="STEWART, Kate" userId="c5212a61-a1b9-45af-b1cf-0966dc7f436d" providerId="ADAL" clId="{19014D86-C697-4DC9-B737-97A5E62E0F37}" dt="2026-03-04T22:17:13.606" v="1460" actId="6549"/>
        <pc:sldMkLst>
          <pc:docMk/>
          <pc:sldMk cId="356030272" sldId="2147480135"/>
        </pc:sldMkLst>
        <pc:spChg chg="mod">
          <ac:chgData name="STEWART, Kate" userId="c5212a61-a1b9-45af-b1cf-0966dc7f436d" providerId="ADAL" clId="{19014D86-C697-4DC9-B737-97A5E62E0F37}" dt="2026-03-04T22:16:35.745" v="1349" actId="20577"/>
          <ac:spMkLst>
            <pc:docMk/>
            <pc:sldMk cId="356030272" sldId="2147480135"/>
            <ac:spMk id="2" creationId="{E42DB113-D1DF-A7A7-B518-ACCAED906B25}"/>
          </ac:spMkLst>
        </pc:spChg>
        <pc:spChg chg="mod">
          <ac:chgData name="STEWART, Kate" userId="c5212a61-a1b9-45af-b1cf-0966dc7f436d" providerId="ADAL" clId="{19014D86-C697-4DC9-B737-97A5E62E0F37}" dt="2026-03-04T22:17:13.606" v="1460" actId="6549"/>
          <ac:spMkLst>
            <pc:docMk/>
            <pc:sldMk cId="356030272" sldId="2147480135"/>
            <ac:spMk id="4" creationId="{EC8407E6-C70C-8424-FD23-E1624399FAD5}"/>
          </ac:spMkLst>
        </pc:spChg>
      </pc:sldChg>
      <pc:sldChg chg="delSp modSp add mod ord">
        <pc:chgData name="STEWART, Kate" userId="c5212a61-a1b9-45af-b1cf-0966dc7f436d" providerId="ADAL" clId="{19014D86-C697-4DC9-B737-97A5E62E0F37}" dt="2026-03-24T23:42:21.884" v="8872" actId="20577"/>
        <pc:sldMkLst>
          <pc:docMk/>
          <pc:sldMk cId="4141211679" sldId="2147480136"/>
        </pc:sldMkLst>
        <pc:spChg chg="mod">
          <ac:chgData name="STEWART, Kate" userId="c5212a61-a1b9-45af-b1cf-0966dc7f436d" providerId="ADAL" clId="{19014D86-C697-4DC9-B737-97A5E62E0F37}" dt="2026-03-18T05:50:13.853" v="3803" actId="20577"/>
          <ac:spMkLst>
            <pc:docMk/>
            <pc:sldMk cId="4141211679" sldId="2147480136"/>
            <ac:spMk id="2" creationId="{54805BB8-7E25-F8D3-9CCF-7276D56A6231}"/>
          </ac:spMkLst>
        </pc:spChg>
        <pc:spChg chg="mod">
          <ac:chgData name="STEWART, Kate" userId="c5212a61-a1b9-45af-b1cf-0966dc7f436d" providerId="ADAL" clId="{19014D86-C697-4DC9-B737-97A5E62E0F37}" dt="2026-03-24T23:42:21.884" v="8872" actId="20577"/>
          <ac:spMkLst>
            <pc:docMk/>
            <pc:sldMk cId="4141211679" sldId="2147480136"/>
            <ac:spMk id="3" creationId="{C4660D8E-F6C6-35EC-F345-CA3AFFF7BB9C}"/>
          </ac:spMkLst>
        </pc:spChg>
        <pc:spChg chg="mod">
          <ac:chgData name="STEWART, Kate" userId="c5212a61-a1b9-45af-b1cf-0966dc7f436d" providerId="ADAL" clId="{19014D86-C697-4DC9-B737-97A5E62E0F37}" dt="2026-03-18T05:17:42.996" v="3598" actId="20577"/>
          <ac:spMkLst>
            <pc:docMk/>
            <pc:sldMk cId="4141211679" sldId="2147480136"/>
            <ac:spMk id="5" creationId="{38E69D5B-91FF-D716-06CA-50F463765B6E}"/>
          </ac:spMkLst>
        </pc:spChg>
        <pc:graphicFrameChg chg="mod">
          <ac:chgData name="STEWART, Kate" userId="c5212a61-a1b9-45af-b1cf-0966dc7f436d" providerId="ADAL" clId="{19014D86-C697-4DC9-B737-97A5E62E0F37}" dt="2026-03-19T06:59:28.373" v="4830" actId="1076"/>
          <ac:graphicFrameMkLst>
            <pc:docMk/>
            <pc:sldMk cId="4141211679" sldId="2147480136"/>
            <ac:graphicFrameMk id="7" creationId="{A3D887CA-B846-73FE-C665-4AD9ED126DA6}"/>
          </ac:graphicFrameMkLst>
        </pc:graphicFrameChg>
      </pc:sldChg>
      <pc:sldChg chg="delSp modSp add mod ord">
        <pc:chgData name="STEWART, Kate" userId="c5212a61-a1b9-45af-b1cf-0966dc7f436d" providerId="ADAL" clId="{19014D86-C697-4DC9-B737-97A5E62E0F37}" dt="2026-03-24T03:08:27.802" v="8823" actId="6549"/>
        <pc:sldMkLst>
          <pc:docMk/>
          <pc:sldMk cId="2425669000" sldId="2147480137"/>
        </pc:sldMkLst>
        <pc:spChg chg="mod">
          <ac:chgData name="STEWART, Kate" userId="c5212a61-a1b9-45af-b1cf-0966dc7f436d" providerId="ADAL" clId="{19014D86-C697-4DC9-B737-97A5E62E0F37}" dt="2026-03-19T09:06:57.677" v="6325" actId="20577"/>
          <ac:spMkLst>
            <pc:docMk/>
            <pc:sldMk cId="2425669000" sldId="2147480137"/>
            <ac:spMk id="2" creationId="{C7EA4E69-440C-E6C3-FA74-2A4A819A4A57}"/>
          </ac:spMkLst>
        </pc:spChg>
        <pc:spChg chg="mod">
          <ac:chgData name="STEWART, Kate" userId="c5212a61-a1b9-45af-b1cf-0966dc7f436d" providerId="ADAL" clId="{19014D86-C697-4DC9-B737-97A5E62E0F37}" dt="2026-03-24T03:08:27.802" v="8823" actId="6549"/>
          <ac:spMkLst>
            <pc:docMk/>
            <pc:sldMk cId="2425669000" sldId="2147480137"/>
            <ac:spMk id="3" creationId="{19EE30E5-670E-DDD0-A845-DD580B02B085}"/>
          </ac:spMkLst>
        </pc:spChg>
        <pc:spChg chg="mod">
          <ac:chgData name="STEWART, Kate" userId="c5212a61-a1b9-45af-b1cf-0966dc7f436d" providerId="ADAL" clId="{19014D86-C697-4DC9-B737-97A5E62E0F37}" dt="2026-03-18T05:12:02.541" v="3583" actId="20577"/>
          <ac:spMkLst>
            <pc:docMk/>
            <pc:sldMk cId="2425669000" sldId="2147480137"/>
            <ac:spMk id="5" creationId="{D0B40AB4-EB39-38E5-759E-00B43FE8D263}"/>
          </ac:spMkLst>
        </pc:spChg>
      </pc:sldChg>
      <pc:sldChg chg="del">
        <pc:chgData name="STEWART, Kate" userId="c5212a61-a1b9-45af-b1cf-0966dc7f436d" providerId="ADAL" clId="{19014D86-C697-4DC9-B737-97A5E62E0F37}" dt="2026-03-24T03:09:53.166" v="8824" actId="47"/>
        <pc:sldMkLst>
          <pc:docMk/>
          <pc:sldMk cId="1523278835" sldId="2147480139"/>
        </pc:sldMkLst>
      </pc:sldChg>
      <pc:sldChg chg="delSp modSp add mod">
        <pc:chgData name="STEWART, Kate" userId="c5212a61-a1b9-45af-b1cf-0966dc7f436d" providerId="ADAL" clId="{19014D86-C697-4DC9-B737-97A5E62E0F37}" dt="2026-03-19T08:45:08.788" v="6213" actId="108"/>
        <pc:sldMkLst>
          <pc:docMk/>
          <pc:sldMk cId="2498567176" sldId="2147480140"/>
        </pc:sldMkLst>
        <pc:spChg chg="mod">
          <ac:chgData name="STEWART, Kate" userId="c5212a61-a1b9-45af-b1cf-0966dc7f436d" providerId="ADAL" clId="{19014D86-C697-4DC9-B737-97A5E62E0F37}" dt="2026-03-18T05:47:35.987" v="3780" actId="20577"/>
          <ac:spMkLst>
            <pc:docMk/>
            <pc:sldMk cId="2498567176" sldId="2147480140"/>
            <ac:spMk id="2" creationId="{D5C54F62-20B6-8AE9-2177-C410536AC99D}"/>
          </ac:spMkLst>
        </pc:spChg>
        <pc:spChg chg="mod">
          <ac:chgData name="STEWART, Kate" userId="c5212a61-a1b9-45af-b1cf-0966dc7f436d" providerId="ADAL" clId="{19014D86-C697-4DC9-B737-97A5E62E0F37}" dt="2026-03-19T08:45:08.788" v="6213" actId="108"/>
          <ac:spMkLst>
            <pc:docMk/>
            <pc:sldMk cId="2498567176" sldId="2147480140"/>
            <ac:spMk id="3" creationId="{E1A8D99B-19C6-0F83-7CDC-F1154ADB26B9}"/>
          </ac:spMkLst>
        </pc:spChg>
        <pc:spChg chg="mod">
          <ac:chgData name="STEWART, Kate" userId="c5212a61-a1b9-45af-b1cf-0966dc7f436d" providerId="ADAL" clId="{19014D86-C697-4DC9-B737-97A5E62E0F37}" dt="2026-03-18T05:26:41.470" v="3709" actId="20577"/>
          <ac:spMkLst>
            <pc:docMk/>
            <pc:sldMk cId="2498567176" sldId="2147480140"/>
            <ac:spMk id="5" creationId="{F84329F7-9109-FC31-A47E-2C02D6D3846A}"/>
          </ac:spMkLst>
        </pc:spChg>
      </pc:sldChg>
      <pc:sldChg chg="del">
        <pc:chgData name="STEWART, Kate" userId="c5212a61-a1b9-45af-b1cf-0966dc7f436d" providerId="ADAL" clId="{19014D86-C697-4DC9-B737-97A5E62E0F37}" dt="2026-03-24T23:44:54.439" v="8873" actId="47"/>
        <pc:sldMkLst>
          <pc:docMk/>
          <pc:sldMk cId="3950521082" sldId="2147480145"/>
        </pc:sldMkLst>
      </pc:sldChg>
      <pc:sldChg chg="delSp modSp mod">
        <pc:chgData name="STEWART, Kate" userId="c5212a61-a1b9-45af-b1cf-0966dc7f436d" providerId="ADAL" clId="{19014D86-C697-4DC9-B737-97A5E62E0F37}" dt="2026-03-24T23:47:27.270" v="8881" actId="20577"/>
        <pc:sldMkLst>
          <pc:docMk/>
          <pc:sldMk cId="1049108210" sldId="2147480147"/>
        </pc:sldMkLst>
        <pc:spChg chg="mod">
          <ac:chgData name="STEWART, Kate" userId="c5212a61-a1b9-45af-b1cf-0966dc7f436d" providerId="ADAL" clId="{19014D86-C697-4DC9-B737-97A5E62E0F37}" dt="2026-03-24T23:47:27.270" v="8881" actId="20577"/>
          <ac:spMkLst>
            <pc:docMk/>
            <pc:sldMk cId="1049108210" sldId="2147480147"/>
            <ac:spMk id="3" creationId="{2C13BB1F-BE16-64ED-21D3-30EBA0D08012}"/>
          </ac:spMkLst>
        </pc:spChg>
        <pc:spChg chg="del">
          <ac:chgData name="STEWART, Kate" userId="c5212a61-a1b9-45af-b1cf-0966dc7f436d" providerId="ADAL" clId="{19014D86-C697-4DC9-B737-97A5E62E0F37}" dt="2026-03-24T04:49:29.913" v="8835" actId="478"/>
          <ac:spMkLst>
            <pc:docMk/>
            <pc:sldMk cId="1049108210" sldId="2147480147"/>
            <ac:spMk id="3" creationId="{426A5387-B638-E8D0-D0CA-92C9830FACA1}"/>
          </ac:spMkLst>
        </pc:spChg>
      </pc:sldChg>
      <pc:sldChg chg="modSp add mod ord">
        <pc:chgData name="STEWART, Kate" userId="c5212a61-a1b9-45af-b1cf-0966dc7f436d" providerId="ADAL" clId="{19014D86-C697-4DC9-B737-97A5E62E0F37}" dt="2026-03-04T22:13:51.296" v="1279" actId="20577"/>
        <pc:sldMkLst>
          <pc:docMk/>
          <pc:sldMk cId="3877410532" sldId="2147480155"/>
        </pc:sldMkLst>
        <pc:spChg chg="mod">
          <ac:chgData name="STEWART, Kate" userId="c5212a61-a1b9-45af-b1cf-0966dc7f436d" providerId="ADAL" clId="{19014D86-C697-4DC9-B737-97A5E62E0F37}" dt="2026-03-04T22:13:51.296" v="1279" actId="20577"/>
          <ac:spMkLst>
            <pc:docMk/>
            <pc:sldMk cId="3877410532" sldId="2147480155"/>
            <ac:spMk id="4" creationId="{41E820FD-67A6-0ECE-4E9E-CADD58E4E349}"/>
          </ac:spMkLst>
        </pc:spChg>
      </pc:sldChg>
      <pc:sldChg chg="addSp delSp modSp add mod modCm">
        <pc:chgData name="STEWART, Kate" userId="c5212a61-a1b9-45af-b1cf-0966dc7f436d" providerId="ADAL" clId="{19014D86-C697-4DC9-B737-97A5E62E0F37}" dt="2026-03-24T02:08:40.161" v="8814" actId="6549"/>
        <pc:sldMkLst>
          <pc:docMk/>
          <pc:sldMk cId="4131913633" sldId="2147480158"/>
        </pc:sldMkLst>
        <pc:spChg chg="mod">
          <ac:chgData name="STEWART, Kate" userId="c5212a61-a1b9-45af-b1cf-0966dc7f436d" providerId="ADAL" clId="{19014D86-C697-4DC9-B737-97A5E62E0F37}" dt="2026-03-16T06:48:13.016" v="3275" actId="14100"/>
          <ac:spMkLst>
            <pc:docMk/>
            <pc:sldMk cId="4131913633" sldId="2147480158"/>
            <ac:spMk id="2" creationId="{303A2914-47F6-D4EB-5AA9-32FA44142648}"/>
          </ac:spMkLst>
        </pc:spChg>
        <pc:spChg chg="mod">
          <ac:chgData name="STEWART, Kate" userId="c5212a61-a1b9-45af-b1cf-0966dc7f436d" providerId="ADAL" clId="{19014D86-C697-4DC9-B737-97A5E62E0F37}" dt="2026-03-05T01:39:10.917" v="2026" actId="20577"/>
          <ac:spMkLst>
            <pc:docMk/>
            <pc:sldMk cId="4131913633" sldId="2147480158"/>
            <ac:spMk id="3" creationId="{E0DEA75B-0270-4229-D0E9-1DB89F25D90D}"/>
          </ac:spMkLst>
        </pc:spChg>
        <pc:spChg chg="mod">
          <ac:chgData name="STEWART, Kate" userId="c5212a61-a1b9-45af-b1cf-0966dc7f436d" providerId="ADAL" clId="{19014D86-C697-4DC9-B737-97A5E62E0F37}" dt="2026-03-24T02:05:09.094" v="8742" actId="20577"/>
          <ac:spMkLst>
            <pc:docMk/>
            <pc:sldMk cId="4131913633" sldId="2147480158"/>
            <ac:spMk id="10" creationId="{1E3D8D9E-D517-7065-7949-81745A744C1A}"/>
          </ac:spMkLst>
        </pc:spChg>
        <pc:spChg chg="add del mod">
          <ac:chgData name="STEWART, Kate" userId="c5212a61-a1b9-45af-b1cf-0966dc7f436d" providerId="ADAL" clId="{19014D86-C697-4DC9-B737-97A5E62E0F37}" dt="2026-03-20T05:31:48.412" v="8688" actId="6549"/>
          <ac:spMkLst>
            <pc:docMk/>
            <pc:sldMk cId="4131913633" sldId="2147480158"/>
            <ac:spMk id="12" creationId="{5E066786-1879-3528-3AED-FEAD25DA7A33}"/>
          </ac:spMkLst>
        </pc:spChg>
        <pc:spChg chg="mod">
          <ac:chgData name="STEWART, Kate" userId="c5212a61-a1b9-45af-b1cf-0966dc7f436d" providerId="ADAL" clId="{19014D86-C697-4DC9-B737-97A5E62E0F37}" dt="2026-03-24T02:08:40.161" v="8814" actId="6549"/>
          <ac:spMkLst>
            <pc:docMk/>
            <pc:sldMk cId="4131913633" sldId="2147480158"/>
            <ac:spMk id="14" creationId="{9A3651C7-9B3E-D3A0-DE0F-19C254EBF54A}"/>
          </ac:spMkLst>
        </pc:spChg>
        <pc:extLst>
          <p:ext xmlns:p="http://schemas.openxmlformats.org/presentationml/2006/main" uri="{D6D511B9-2390-475A-947B-AFAB55BFBCF1}">
            <pc226:cmChg xmlns:pc226="http://schemas.microsoft.com/office/powerpoint/2022/06/main/command" chg="mod">
              <pc226:chgData name="STEWART, Kate" userId="c5212a61-a1b9-45af-b1cf-0966dc7f436d" providerId="ADAL" clId="{19014D86-C697-4DC9-B737-97A5E62E0F37}" dt="2026-03-16T04:03:46.522" v="2786" actId="20577"/>
              <pc2:cmMkLst xmlns:pc2="http://schemas.microsoft.com/office/powerpoint/2019/9/main/command">
                <pc:docMk/>
                <pc:sldMk cId="4131913633" sldId="2147480158"/>
                <pc2:cmMk id="{8956BBDC-1DC0-46E3-A6EB-8F3AAE91D6DB}"/>
              </pc2:cmMkLst>
            </pc226:cmChg>
          </p:ext>
        </pc:extLst>
      </pc:sldChg>
      <pc:sldChg chg="addSp delSp modSp new mod setBg">
        <pc:chgData name="STEWART, Kate" userId="c5212a61-a1b9-45af-b1cf-0966dc7f436d" providerId="ADAL" clId="{19014D86-C697-4DC9-B737-97A5E62E0F37}" dt="2026-03-24T03:16:25.945" v="8834" actId="962"/>
        <pc:sldMkLst>
          <pc:docMk/>
          <pc:sldMk cId="1680443840" sldId="2147480163"/>
        </pc:sldMkLst>
        <pc:picChg chg="add mod">
          <ac:chgData name="STEWART, Kate" userId="c5212a61-a1b9-45af-b1cf-0966dc7f436d" providerId="ADAL" clId="{19014D86-C697-4DC9-B737-97A5E62E0F37}" dt="2026-03-24T03:16:25.945" v="8834" actId="962"/>
          <ac:picMkLst>
            <pc:docMk/>
            <pc:sldMk cId="1680443840" sldId="2147480163"/>
            <ac:picMk id="3" creationId="{B8F57BEC-1F11-D632-80F1-C25CE329D8FF}"/>
          </ac:picMkLst>
        </pc:picChg>
        <pc:picChg chg="add del mod">
          <ac:chgData name="STEWART, Kate" userId="c5212a61-a1b9-45af-b1cf-0966dc7f436d" providerId="ADAL" clId="{19014D86-C697-4DC9-B737-97A5E62E0F37}" dt="2026-03-24T03:16:04.231" v="8831" actId="478"/>
          <ac:picMkLst>
            <pc:docMk/>
            <pc:sldMk cId="1680443840" sldId="2147480163"/>
            <ac:picMk id="8" creationId="{2D4B8335-54F3-2BC3-36F9-CF666E9E7B67}"/>
          </ac:picMkLst>
        </pc:picChg>
      </pc:sldChg>
      <pc:sldChg chg="addSp delSp modSp add mod ord">
        <pc:chgData name="STEWART, Kate" userId="c5212a61-a1b9-45af-b1cf-0966dc7f436d" providerId="ADAL" clId="{19014D86-C697-4DC9-B737-97A5E62E0F37}" dt="2026-03-20T03:10:24.203" v="8639" actId="1076"/>
        <pc:sldMkLst>
          <pc:docMk/>
          <pc:sldMk cId="3113305506" sldId="2147480164"/>
        </pc:sldMkLst>
        <pc:spChg chg="add del mod">
          <ac:chgData name="STEWART, Kate" userId="c5212a61-a1b9-45af-b1cf-0966dc7f436d" providerId="ADAL" clId="{19014D86-C697-4DC9-B737-97A5E62E0F37}" dt="2026-03-20T03:10:22.352" v="8638" actId="14100"/>
          <ac:spMkLst>
            <pc:docMk/>
            <pc:sldMk cId="3113305506" sldId="2147480164"/>
            <ac:spMk id="3" creationId="{7219EADF-47B3-2F60-B41C-874EC2636C4B}"/>
          </ac:spMkLst>
        </pc:spChg>
        <pc:picChg chg="add mod">
          <ac:chgData name="STEWART, Kate" userId="c5212a61-a1b9-45af-b1cf-0966dc7f436d" providerId="ADAL" clId="{19014D86-C697-4DC9-B737-97A5E62E0F37}" dt="2026-03-20T03:10:24.203" v="8639" actId="1076"/>
          <ac:picMkLst>
            <pc:docMk/>
            <pc:sldMk cId="3113305506" sldId="2147480164"/>
            <ac:picMk id="7" creationId="{D6E8747E-3E8C-2B50-6A75-CF3655185517}"/>
          </ac:picMkLst>
        </pc:picChg>
      </pc:sldChg>
      <pc:sldChg chg="modSp mod">
        <pc:chgData name="STEWART, Kate" userId="c5212a61-a1b9-45af-b1cf-0966dc7f436d" providerId="ADAL" clId="{19014D86-C697-4DC9-B737-97A5E62E0F37}" dt="2026-03-24T02:04:46.497" v="8735" actId="20577"/>
        <pc:sldMkLst>
          <pc:docMk/>
          <pc:sldMk cId="2066093341" sldId="2147480167"/>
        </pc:sldMkLst>
        <pc:spChg chg="mod">
          <ac:chgData name="STEWART, Kate" userId="c5212a61-a1b9-45af-b1cf-0966dc7f436d" providerId="ADAL" clId="{19014D86-C697-4DC9-B737-97A5E62E0F37}" dt="2026-03-24T02:03:25.344" v="8705" actId="1076"/>
          <ac:spMkLst>
            <pc:docMk/>
            <pc:sldMk cId="2066093341" sldId="2147480167"/>
            <ac:spMk id="6" creationId="{8CBCB46B-1538-2EA0-7DC1-48BC1006F55C}"/>
          </ac:spMkLst>
        </pc:spChg>
        <pc:spChg chg="mod">
          <ac:chgData name="STEWART, Kate" userId="c5212a61-a1b9-45af-b1cf-0966dc7f436d" providerId="ADAL" clId="{19014D86-C697-4DC9-B737-97A5E62E0F37}" dt="2026-03-24T02:03:46.644" v="8707" actId="1076"/>
          <ac:spMkLst>
            <pc:docMk/>
            <pc:sldMk cId="2066093341" sldId="2147480167"/>
            <ac:spMk id="10" creationId="{D7FB656B-1A4F-D941-4754-3A27AD171D99}"/>
          </ac:spMkLst>
        </pc:spChg>
        <pc:spChg chg="mod">
          <ac:chgData name="STEWART, Kate" userId="c5212a61-a1b9-45af-b1cf-0966dc7f436d" providerId="ADAL" clId="{19014D86-C697-4DC9-B737-97A5E62E0F37}" dt="2026-03-24T02:04:46.497" v="8735" actId="20577"/>
          <ac:spMkLst>
            <pc:docMk/>
            <pc:sldMk cId="2066093341" sldId="2147480167"/>
            <ac:spMk id="11" creationId="{B8C4A36B-EDF0-7976-2BE4-BC12EE643379}"/>
          </ac:spMkLst>
        </pc:spChg>
      </pc:sldChg>
      <pc:sldChg chg="modSp mod">
        <pc:chgData name="STEWART, Kate" userId="c5212a61-a1b9-45af-b1cf-0966dc7f436d" providerId="ADAL" clId="{19014D86-C697-4DC9-B737-97A5E62E0F37}" dt="2026-03-25T04:17:04.556" v="9107"/>
        <pc:sldMkLst>
          <pc:docMk/>
          <pc:sldMk cId="2098603423" sldId="2147480170"/>
        </pc:sldMkLst>
        <pc:graphicFrameChg chg="modGraphic">
          <ac:chgData name="STEWART, Kate" userId="c5212a61-a1b9-45af-b1cf-0966dc7f436d" providerId="ADAL" clId="{19014D86-C697-4DC9-B737-97A5E62E0F37}" dt="2026-03-25T04:17:04.556" v="9107"/>
          <ac:graphicFrameMkLst>
            <pc:docMk/>
            <pc:sldMk cId="2098603423" sldId="2147480170"/>
            <ac:graphicFrameMk id="239" creationId="{2FBFDEB7-BECB-D534-57BE-7FE92F4B58C3}"/>
          </ac:graphicFrameMkLst>
        </pc:graphicFrameChg>
      </pc:sldChg>
    </pc:docChg>
  </pc:docChgLst>
  <pc:docChgLst>
    <pc:chgData name="FERREIRA, Ren" userId="S::ren.ferreira@health.gov.au::1570f30a-1b78-40b9-8155-c19c55b08f94" providerId="AD" clId="Web-{3386B04D-E899-09C4-4AD6-6C434ABDE61B}"/>
    <pc:docChg chg="modSld">
      <pc:chgData name="FERREIRA, Ren" userId="S::ren.ferreira@health.gov.au::1570f30a-1b78-40b9-8155-c19c55b08f94" providerId="AD" clId="Web-{3386B04D-E899-09C4-4AD6-6C434ABDE61B}" dt="2026-03-13T00:28:39.382" v="18"/>
      <pc:docMkLst>
        <pc:docMk/>
      </pc:docMkLst>
      <pc:sldChg chg="modSp modNotes">
        <pc:chgData name="FERREIRA, Ren" userId="S::ren.ferreira@health.gov.au::1570f30a-1b78-40b9-8155-c19c55b08f94" providerId="AD" clId="Web-{3386B04D-E899-09C4-4AD6-6C434ABDE61B}" dt="2026-03-13T00:28:39.382" v="18"/>
        <pc:sldMkLst>
          <pc:docMk/>
          <pc:sldMk cId="3202692296" sldId="291"/>
        </pc:sldMkLst>
        <pc:graphicFrameChg chg="modGraphic">
          <ac:chgData name="FERREIRA, Ren" userId="S::ren.ferreira@health.gov.au::1570f30a-1b78-40b9-8155-c19c55b08f94" providerId="AD" clId="Web-{3386B04D-E899-09C4-4AD6-6C434ABDE61B}" dt="2026-03-13T00:25:31.631" v="15" actId="20577"/>
          <ac:graphicFrameMkLst>
            <pc:docMk/>
            <pc:sldMk cId="3202692296" sldId="291"/>
            <ac:graphicFrameMk id="22" creationId="{32C9842F-374B-2987-E24A-E000496F8A70}"/>
          </ac:graphicFrameMkLst>
        </pc:graphicFrameChg>
      </pc:sldChg>
      <pc:sldChg chg="modNotes">
        <pc:chgData name="FERREIRA, Ren" userId="S::ren.ferreira@health.gov.au::1570f30a-1b78-40b9-8155-c19c55b08f94" providerId="AD" clId="Web-{3386B04D-E899-09C4-4AD6-6C434ABDE61B}" dt="2026-03-13T00:28:35.476" v="16"/>
        <pc:sldMkLst>
          <pc:docMk/>
          <pc:sldMk cId="3558832800" sldId="2146848661"/>
        </pc:sldMkLst>
      </pc:sldChg>
    </pc:docChg>
  </pc:docChgLst>
  <pc:docChgLst>
    <pc:chgData name="OXENHAM, Ted" userId="S::ted.oxenham3@health.gov.au::c9c10340-ecec-4da5-a92d-2d36a70fff09" providerId="AD" clId="Web-{5A6B7509-CEC1-7180-941B-007217A5CC4E}"/>
    <pc:docChg chg="modSld">
      <pc:chgData name="OXENHAM, Ted" userId="S::ted.oxenham3@health.gov.au::c9c10340-ecec-4da5-a92d-2d36a70fff09" providerId="AD" clId="Web-{5A6B7509-CEC1-7180-941B-007217A5CC4E}" dt="2026-03-16T04:52:38.572" v="40"/>
      <pc:docMkLst>
        <pc:docMk/>
      </pc:docMkLst>
      <pc:sldChg chg="addSp delSp modSp">
        <pc:chgData name="OXENHAM, Ted" userId="S::ted.oxenham3@health.gov.au::c9c10340-ecec-4da5-a92d-2d36a70fff09" providerId="AD" clId="Web-{5A6B7509-CEC1-7180-941B-007217A5CC4E}" dt="2026-03-16T04:52:38.572" v="40"/>
        <pc:sldMkLst>
          <pc:docMk/>
          <pc:sldMk cId="2388050842" sldId="2146848672"/>
        </pc:sldMkLst>
        <pc:spChg chg="topLvl">
          <ac:chgData name="OXENHAM, Ted" userId="S::ted.oxenham3@health.gov.au::c9c10340-ecec-4da5-a92d-2d36a70fff09" providerId="AD" clId="Web-{5A6B7509-CEC1-7180-941B-007217A5CC4E}" dt="2026-03-16T04:49:00.457" v="9"/>
          <ac:spMkLst>
            <pc:docMk/>
            <pc:sldMk cId="2388050842" sldId="2146848672"/>
            <ac:spMk id="10" creationId="{AD482380-6D5B-5E83-98F0-BF1092D385CE}"/>
          </ac:spMkLst>
        </pc:spChg>
        <pc:spChg chg="mod topLvl">
          <ac:chgData name="OXENHAM, Ted" userId="S::ted.oxenham3@health.gov.au::c9c10340-ecec-4da5-a92d-2d36a70fff09" providerId="AD" clId="Web-{5A6B7509-CEC1-7180-941B-007217A5CC4E}" dt="2026-03-16T04:52:08.040" v="33"/>
          <ac:spMkLst>
            <pc:docMk/>
            <pc:sldMk cId="2388050842" sldId="2146848672"/>
            <ac:spMk id="11" creationId="{95A6C7FB-219D-1E6E-55B3-F5FCCC76D11B}"/>
          </ac:spMkLst>
        </pc:spChg>
        <pc:spChg chg="mod topLvl">
          <ac:chgData name="OXENHAM, Ted" userId="S::ted.oxenham3@health.gov.au::c9c10340-ecec-4da5-a92d-2d36a70fff09" providerId="AD" clId="Web-{5A6B7509-CEC1-7180-941B-007217A5CC4E}" dt="2026-03-16T04:50:07.614" v="22" actId="1076"/>
          <ac:spMkLst>
            <pc:docMk/>
            <pc:sldMk cId="2388050842" sldId="2146848672"/>
            <ac:spMk id="15" creationId="{561BA470-9B17-3C56-FAE0-AFF3B4E142AE}"/>
          </ac:spMkLst>
        </pc:spChg>
        <pc:spChg chg="add mod ord topLvl">
          <ac:chgData name="OXENHAM, Ted" userId="S::ted.oxenham3@health.gov.au::c9c10340-ecec-4da5-a92d-2d36a70fff09" providerId="AD" clId="Web-{5A6B7509-CEC1-7180-941B-007217A5CC4E}" dt="2026-03-16T04:52:08.040" v="33"/>
          <ac:spMkLst>
            <pc:docMk/>
            <pc:sldMk cId="2388050842" sldId="2146848672"/>
            <ac:spMk id="16" creationId="{864C89D2-C001-6493-F56B-0CDB1025F440}"/>
          </ac:spMkLst>
        </pc:spChg>
        <pc:spChg chg="add mod ord">
          <ac:chgData name="OXENHAM, Ted" userId="S::ted.oxenham3@health.gov.au::c9c10340-ecec-4da5-a92d-2d36a70fff09" providerId="AD" clId="Web-{5A6B7509-CEC1-7180-941B-007217A5CC4E}" dt="2026-03-16T04:52:31.494" v="38" actId="1076"/>
          <ac:spMkLst>
            <pc:docMk/>
            <pc:sldMk cId="2388050842" sldId="2146848672"/>
            <ac:spMk id="20" creationId="{AD482380-6D5B-5E83-98F0-BF1092D385CE}"/>
          </ac:spMkLst>
        </pc:spChg>
        <pc:spChg chg="mod topLvl">
          <ac:chgData name="OXENHAM, Ted" userId="S::ted.oxenham3@health.gov.au::c9c10340-ecec-4da5-a92d-2d36a70fff09" providerId="AD" clId="Web-{5A6B7509-CEC1-7180-941B-007217A5CC4E}" dt="2026-03-16T04:52:35.510" v="39" actId="1076"/>
          <ac:spMkLst>
            <pc:docMk/>
            <pc:sldMk cId="2388050842" sldId="2146848672"/>
            <ac:spMk id="27" creationId="{4A5A6331-7292-3B71-D509-BC027528C316}"/>
          </ac:spMkLst>
        </pc:spChg>
        <pc:grpChg chg="add mod">
          <ac:chgData name="OXENHAM, Ted" userId="S::ted.oxenham3@health.gov.au::c9c10340-ecec-4da5-a92d-2d36a70fff09" providerId="AD" clId="Web-{5A6B7509-CEC1-7180-941B-007217A5CC4E}" dt="2026-03-16T04:50:48.616" v="28" actId="1076"/>
          <ac:grpSpMkLst>
            <pc:docMk/>
            <pc:sldMk cId="2388050842" sldId="2146848672"/>
            <ac:grpSpMk id="19" creationId="{25EF0FB3-EEDA-E129-7C7A-E62F535C64BB}"/>
          </ac:grpSpMkLst>
        </pc:grpChg>
        <pc:grpChg chg="add">
          <ac:chgData name="OXENHAM, Ted" userId="S::ted.oxenham3@health.gov.au::c9c10340-ecec-4da5-a92d-2d36a70fff09" providerId="AD" clId="Web-{5A6B7509-CEC1-7180-941B-007217A5CC4E}" dt="2026-03-16T04:52:38.572" v="40"/>
          <ac:grpSpMkLst>
            <pc:docMk/>
            <pc:sldMk cId="2388050842" sldId="2146848672"/>
            <ac:grpSpMk id="21" creationId="{F899CDE6-554A-6455-6FC6-FF545251BEC0}"/>
          </ac:grpSpMkLst>
        </pc:grpChg>
      </pc:sldChg>
    </pc:docChg>
  </pc:docChgLst>
  <pc:docChgLst>
    <pc:chgData name="FERREIRA, Ren" userId="S::ren.ferreira@health.gov.au::1570f30a-1b78-40b9-8155-c19c55b08f94" providerId="AD" clId="Web-{3C23784B-DB50-25B5-EC40-1E7EFB4AF626}"/>
    <pc:docChg chg="modSld">
      <pc:chgData name="FERREIRA, Ren" userId="S::ren.ferreira@health.gov.au::1570f30a-1b78-40b9-8155-c19c55b08f94" providerId="AD" clId="Web-{3C23784B-DB50-25B5-EC40-1E7EFB4AF626}" dt="2026-03-17T23:01:19.457" v="1" actId="1076"/>
      <pc:docMkLst>
        <pc:docMk/>
      </pc:docMkLst>
      <pc:sldChg chg="modSp">
        <pc:chgData name="FERREIRA, Ren" userId="S::ren.ferreira@health.gov.au::1570f30a-1b78-40b9-8155-c19c55b08f94" providerId="AD" clId="Web-{3C23784B-DB50-25B5-EC40-1E7EFB4AF626}" dt="2026-03-17T23:01:19.457" v="1" actId="1076"/>
        <pc:sldMkLst>
          <pc:docMk/>
          <pc:sldMk cId="3984819403" sldId="2146848640"/>
        </pc:sldMkLst>
        <pc:spChg chg="mod">
          <ac:chgData name="FERREIRA, Ren" userId="S::ren.ferreira@health.gov.au::1570f30a-1b78-40b9-8155-c19c55b08f94" providerId="AD" clId="Web-{3C23784B-DB50-25B5-EC40-1E7EFB4AF626}" dt="2026-03-17T23:01:19.457" v="1" actId="1076"/>
          <ac:spMkLst>
            <pc:docMk/>
            <pc:sldMk cId="3984819403" sldId="2146848640"/>
            <ac:spMk id="7" creationId="{EA6D54C6-4B33-7193-A19C-A21124141C8A}"/>
          </ac:spMkLst>
        </pc:spChg>
      </pc:sldChg>
    </pc:docChg>
  </pc:docChgLst>
  <pc:docChgLst>
    <pc:chgData name="KHAN, Ali" userId="40d63f72-6c0d-49e9-8a0d-77f8cc74df33" providerId="ADAL" clId="{54B842C7-CE56-4CCE-B563-97E9D86A5D6D}"/>
    <pc:docChg chg="undo custSel addSld delSld modSld sldOrd modSection">
      <pc:chgData name="KHAN, Ali" userId="40d63f72-6c0d-49e9-8a0d-77f8cc74df33" providerId="ADAL" clId="{54B842C7-CE56-4CCE-B563-97E9D86A5D6D}" dt="2026-03-24T21:03:38.880" v="341" actId="1076"/>
      <pc:docMkLst>
        <pc:docMk/>
      </pc:docMkLst>
      <pc:sldChg chg="modSp mod">
        <pc:chgData name="KHAN, Ali" userId="40d63f72-6c0d-49e9-8a0d-77f8cc74df33" providerId="ADAL" clId="{54B842C7-CE56-4CCE-B563-97E9D86A5D6D}" dt="2026-03-10T23:46:17.842" v="127" actId="403"/>
        <pc:sldMkLst>
          <pc:docMk/>
          <pc:sldMk cId="2837591954" sldId="268"/>
        </pc:sldMkLst>
        <pc:spChg chg="mod">
          <ac:chgData name="KHAN, Ali" userId="40d63f72-6c0d-49e9-8a0d-77f8cc74df33" providerId="ADAL" clId="{54B842C7-CE56-4CCE-B563-97E9D86A5D6D}" dt="2026-03-10T23:46:17.842" v="127" actId="403"/>
          <ac:spMkLst>
            <pc:docMk/>
            <pc:sldMk cId="2837591954" sldId="268"/>
            <ac:spMk id="4" creationId="{BE38ADC6-F0DB-40A3-B3AE-67718A05ED65}"/>
          </ac:spMkLst>
        </pc:spChg>
      </pc:sldChg>
      <pc:sldChg chg="modSp mod">
        <pc:chgData name="KHAN, Ali" userId="40d63f72-6c0d-49e9-8a0d-77f8cc74df33" providerId="ADAL" clId="{54B842C7-CE56-4CCE-B563-97E9D86A5D6D}" dt="2026-03-10T23:46:46.296" v="130" actId="403"/>
        <pc:sldMkLst>
          <pc:docMk/>
          <pc:sldMk cId="4043459910" sldId="281"/>
        </pc:sldMkLst>
        <pc:spChg chg="mod">
          <ac:chgData name="KHAN, Ali" userId="40d63f72-6c0d-49e9-8a0d-77f8cc74df33" providerId="ADAL" clId="{54B842C7-CE56-4CCE-B563-97E9D86A5D6D}" dt="2026-03-10T23:46:46.296" v="130" actId="403"/>
          <ac:spMkLst>
            <pc:docMk/>
            <pc:sldMk cId="4043459910" sldId="281"/>
            <ac:spMk id="4" creationId="{801EAAAF-52E1-F7CE-8783-7735C4056778}"/>
          </ac:spMkLst>
        </pc:spChg>
      </pc:sldChg>
      <pc:sldChg chg="modSp mod">
        <pc:chgData name="KHAN, Ali" userId="40d63f72-6c0d-49e9-8a0d-77f8cc74df33" providerId="ADAL" clId="{54B842C7-CE56-4CCE-B563-97E9D86A5D6D}" dt="2026-03-10T23:49:40.721" v="223" actId="403"/>
        <pc:sldMkLst>
          <pc:docMk/>
          <pc:sldMk cId="1763133947" sldId="282"/>
        </pc:sldMkLst>
        <pc:spChg chg="mod">
          <ac:chgData name="KHAN, Ali" userId="40d63f72-6c0d-49e9-8a0d-77f8cc74df33" providerId="ADAL" clId="{54B842C7-CE56-4CCE-B563-97E9D86A5D6D}" dt="2026-03-10T23:49:40.721" v="223" actId="403"/>
          <ac:spMkLst>
            <pc:docMk/>
            <pc:sldMk cId="1763133947" sldId="282"/>
            <ac:spMk id="4" creationId="{B3DE5F03-0775-391F-2945-1ED6846B9D8E}"/>
          </ac:spMkLst>
        </pc:spChg>
      </pc:sldChg>
      <pc:sldChg chg="modSp mod">
        <pc:chgData name="KHAN, Ali" userId="40d63f72-6c0d-49e9-8a0d-77f8cc74df33" providerId="ADAL" clId="{54B842C7-CE56-4CCE-B563-97E9D86A5D6D}" dt="2026-03-10T23:50:51.976" v="247" actId="403"/>
        <pc:sldMkLst>
          <pc:docMk/>
          <pc:sldMk cId="444388508" sldId="283"/>
        </pc:sldMkLst>
        <pc:spChg chg="mod">
          <ac:chgData name="KHAN, Ali" userId="40d63f72-6c0d-49e9-8a0d-77f8cc74df33" providerId="ADAL" clId="{54B842C7-CE56-4CCE-B563-97E9D86A5D6D}" dt="2026-03-10T23:50:51.976" v="247" actId="403"/>
          <ac:spMkLst>
            <pc:docMk/>
            <pc:sldMk cId="444388508" sldId="283"/>
            <ac:spMk id="4" creationId="{9C26F4F1-4026-20F4-757A-4EC02F008142}"/>
          </ac:spMkLst>
        </pc:spChg>
      </pc:sldChg>
      <pc:sldChg chg="modSp mod">
        <pc:chgData name="KHAN, Ali" userId="40d63f72-6c0d-49e9-8a0d-77f8cc74df33" providerId="ADAL" clId="{54B842C7-CE56-4CCE-B563-97E9D86A5D6D}" dt="2026-03-11T00:04:01.493" v="277" actId="20577"/>
        <pc:sldMkLst>
          <pc:docMk/>
          <pc:sldMk cId="1983789857" sldId="718"/>
        </pc:sldMkLst>
        <pc:spChg chg="mod">
          <ac:chgData name="KHAN, Ali" userId="40d63f72-6c0d-49e9-8a0d-77f8cc74df33" providerId="ADAL" clId="{54B842C7-CE56-4CCE-B563-97E9D86A5D6D}" dt="2026-03-11T00:04:01.493" v="277" actId="20577"/>
          <ac:spMkLst>
            <pc:docMk/>
            <pc:sldMk cId="1983789857" sldId="718"/>
            <ac:spMk id="8" creationId="{0B45FFEC-C10B-D436-EC21-38120D1B9E30}"/>
          </ac:spMkLst>
        </pc:spChg>
      </pc:sldChg>
      <pc:sldChg chg="modSp mod">
        <pc:chgData name="KHAN, Ali" userId="40d63f72-6c0d-49e9-8a0d-77f8cc74df33" providerId="ADAL" clId="{54B842C7-CE56-4CCE-B563-97E9D86A5D6D}" dt="2026-03-10T23:51:34.982" v="258" actId="20577"/>
        <pc:sldMkLst>
          <pc:docMk/>
          <pc:sldMk cId="4233849229" sldId="2146848671"/>
        </pc:sldMkLst>
        <pc:spChg chg="mod">
          <ac:chgData name="KHAN, Ali" userId="40d63f72-6c0d-49e9-8a0d-77f8cc74df33" providerId="ADAL" clId="{54B842C7-CE56-4CCE-B563-97E9D86A5D6D}" dt="2026-03-10T23:51:34.982" v="258" actId="20577"/>
          <ac:spMkLst>
            <pc:docMk/>
            <pc:sldMk cId="4233849229" sldId="2146848671"/>
            <ac:spMk id="4" creationId="{1C8AE87D-31A4-08AE-F4E0-4FC4127F42B8}"/>
          </ac:spMkLst>
        </pc:spChg>
      </pc:sldChg>
      <pc:sldChg chg="modSp mod">
        <pc:chgData name="KHAN, Ali" userId="40d63f72-6c0d-49e9-8a0d-77f8cc74df33" providerId="ADAL" clId="{54B842C7-CE56-4CCE-B563-97E9D86A5D6D}" dt="2026-03-10T23:48:27.235" v="203" actId="20577"/>
        <pc:sldMkLst>
          <pc:docMk/>
          <pc:sldMk cId="2376523928" sldId="2147480133"/>
        </pc:sldMkLst>
        <pc:spChg chg="mod">
          <ac:chgData name="KHAN, Ali" userId="40d63f72-6c0d-49e9-8a0d-77f8cc74df33" providerId="ADAL" clId="{54B842C7-CE56-4CCE-B563-97E9D86A5D6D}" dt="2026-03-10T23:48:27.235" v="203" actId="20577"/>
          <ac:spMkLst>
            <pc:docMk/>
            <pc:sldMk cId="2376523928" sldId="2147480133"/>
            <ac:spMk id="5" creationId="{6DA245E5-155D-4E84-F122-CDD930B33A4A}"/>
          </ac:spMkLst>
        </pc:spChg>
      </pc:sldChg>
      <pc:sldChg chg="modSp mod">
        <pc:chgData name="KHAN, Ali" userId="40d63f72-6c0d-49e9-8a0d-77f8cc74df33" providerId="ADAL" clId="{54B842C7-CE56-4CCE-B563-97E9D86A5D6D}" dt="2026-03-10T23:49:19.401" v="216" actId="20577"/>
        <pc:sldMkLst>
          <pc:docMk/>
          <pc:sldMk cId="2434950500" sldId="2147480134"/>
        </pc:sldMkLst>
        <pc:spChg chg="mod">
          <ac:chgData name="KHAN, Ali" userId="40d63f72-6c0d-49e9-8a0d-77f8cc74df33" providerId="ADAL" clId="{54B842C7-CE56-4CCE-B563-97E9D86A5D6D}" dt="2026-03-10T23:49:19.401" v="216" actId="20577"/>
          <ac:spMkLst>
            <pc:docMk/>
            <pc:sldMk cId="2434950500" sldId="2147480134"/>
            <ac:spMk id="5" creationId="{0A2A990F-B154-1AC9-258F-BAB8F7383F8F}"/>
          </ac:spMkLst>
        </pc:spChg>
      </pc:sldChg>
      <pc:sldChg chg="modSp mod">
        <pc:chgData name="KHAN, Ali" userId="40d63f72-6c0d-49e9-8a0d-77f8cc74df33" providerId="ADAL" clId="{54B842C7-CE56-4CCE-B563-97E9D86A5D6D}" dt="2026-03-10T23:51:10.126" v="250" actId="403"/>
        <pc:sldMkLst>
          <pc:docMk/>
          <pc:sldMk cId="356030272" sldId="2147480135"/>
        </pc:sldMkLst>
        <pc:spChg chg="mod">
          <ac:chgData name="KHAN, Ali" userId="40d63f72-6c0d-49e9-8a0d-77f8cc74df33" providerId="ADAL" clId="{54B842C7-CE56-4CCE-B563-97E9D86A5D6D}" dt="2026-03-10T23:51:10.126" v="250" actId="403"/>
          <ac:spMkLst>
            <pc:docMk/>
            <pc:sldMk cId="356030272" sldId="2147480135"/>
            <ac:spMk id="4" creationId="{EC8407E6-C70C-8424-FD23-E1624399FAD5}"/>
          </ac:spMkLst>
        </pc:spChg>
      </pc:sldChg>
      <pc:sldChg chg="modSp mod">
        <pc:chgData name="KHAN, Ali" userId="40d63f72-6c0d-49e9-8a0d-77f8cc74df33" providerId="ADAL" clId="{54B842C7-CE56-4CCE-B563-97E9D86A5D6D}" dt="2026-03-10T23:48:38.081" v="205" actId="20577"/>
        <pc:sldMkLst>
          <pc:docMk/>
          <pc:sldMk cId="4141211679" sldId="2147480136"/>
        </pc:sldMkLst>
        <pc:spChg chg="mod">
          <ac:chgData name="KHAN, Ali" userId="40d63f72-6c0d-49e9-8a0d-77f8cc74df33" providerId="ADAL" clId="{54B842C7-CE56-4CCE-B563-97E9D86A5D6D}" dt="2026-03-10T23:48:38.081" v="205" actId="20577"/>
          <ac:spMkLst>
            <pc:docMk/>
            <pc:sldMk cId="4141211679" sldId="2147480136"/>
            <ac:spMk id="5" creationId="{38E69D5B-91FF-D716-06CA-50F463765B6E}"/>
          </ac:spMkLst>
        </pc:spChg>
      </pc:sldChg>
      <pc:sldChg chg="modSp mod">
        <pc:chgData name="KHAN, Ali" userId="40d63f72-6c0d-49e9-8a0d-77f8cc74df33" providerId="ADAL" clId="{54B842C7-CE56-4CCE-B563-97E9D86A5D6D}" dt="2026-03-10T23:48:47.904" v="207" actId="20577"/>
        <pc:sldMkLst>
          <pc:docMk/>
          <pc:sldMk cId="2425669000" sldId="2147480137"/>
        </pc:sldMkLst>
        <pc:spChg chg="mod">
          <ac:chgData name="KHAN, Ali" userId="40d63f72-6c0d-49e9-8a0d-77f8cc74df33" providerId="ADAL" clId="{54B842C7-CE56-4CCE-B563-97E9D86A5D6D}" dt="2026-03-10T23:48:47.904" v="207" actId="20577"/>
          <ac:spMkLst>
            <pc:docMk/>
            <pc:sldMk cId="2425669000" sldId="2147480137"/>
            <ac:spMk id="5" creationId="{D0B40AB4-EB39-38E5-759E-00B43FE8D263}"/>
          </ac:spMkLst>
        </pc:spChg>
      </pc:sldChg>
      <pc:sldChg chg="modSp mod">
        <pc:chgData name="KHAN, Ali" userId="40d63f72-6c0d-49e9-8a0d-77f8cc74df33" providerId="ADAL" clId="{54B842C7-CE56-4CCE-B563-97E9D86A5D6D}" dt="2026-03-10T23:46:59.487" v="132" actId="20577"/>
        <pc:sldMkLst>
          <pc:docMk/>
          <pc:sldMk cId="2498567176" sldId="2147480140"/>
        </pc:sldMkLst>
        <pc:spChg chg="mod">
          <ac:chgData name="KHAN, Ali" userId="40d63f72-6c0d-49e9-8a0d-77f8cc74df33" providerId="ADAL" clId="{54B842C7-CE56-4CCE-B563-97E9D86A5D6D}" dt="2026-03-10T23:46:59.487" v="132" actId="20577"/>
          <ac:spMkLst>
            <pc:docMk/>
            <pc:sldMk cId="2498567176" sldId="2147480140"/>
            <ac:spMk id="5" creationId="{F84329F7-9109-FC31-A47E-2C02D6D3846A}"/>
          </ac:spMkLst>
        </pc:spChg>
      </pc:sldChg>
      <pc:sldChg chg="addSp delSp modSp mod">
        <pc:chgData name="KHAN, Ali" userId="40d63f72-6c0d-49e9-8a0d-77f8cc74df33" providerId="ADAL" clId="{54B842C7-CE56-4CCE-B563-97E9D86A5D6D}" dt="2026-03-24T21:03:38.880" v="341" actId="1076"/>
        <pc:sldMkLst>
          <pc:docMk/>
          <pc:sldMk cId="1049108210" sldId="2147480147"/>
        </pc:sldMkLst>
        <pc:spChg chg="add mod">
          <ac:chgData name="KHAN, Ali" userId="40d63f72-6c0d-49e9-8a0d-77f8cc74df33" providerId="ADAL" clId="{54B842C7-CE56-4CCE-B563-97E9D86A5D6D}" dt="2026-03-24T21:00:15.557" v="335" actId="1076"/>
          <ac:spMkLst>
            <pc:docMk/>
            <pc:sldMk cId="1049108210" sldId="2147480147"/>
            <ac:spMk id="2" creationId="{26327071-E11A-1AE7-20A1-502E052E3C6A}"/>
          </ac:spMkLst>
        </pc:spChg>
        <pc:spChg chg="mod">
          <ac:chgData name="KHAN, Ali" userId="40d63f72-6c0d-49e9-8a0d-77f8cc74df33" providerId="ADAL" clId="{54B842C7-CE56-4CCE-B563-97E9D86A5D6D}" dt="2026-03-24T21:00:25.868" v="337" actId="113"/>
          <ac:spMkLst>
            <pc:docMk/>
            <pc:sldMk cId="1049108210" sldId="2147480147"/>
            <ac:spMk id="3" creationId="{2C13BB1F-BE16-64ED-21D3-30EBA0D08012}"/>
          </ac:spMkLst>
        </pc:spChg>
        <pc:picChg chg="add del mod">
          <ac:chgData name="KHAN, Ali" userId="40d63f72-6c0d-49e9-8a0d-77f8cc74df33" providerId="ADAL" clId="{54B842C7-CE56-4CCE-B563-97E9D86A5D6D}" dt="2026-03-24T21:01:02.114" v="339" actId="931"/>
          <ac:picMkLst>
            <pc:docMk/>
            <pc:sldMk cId="1049108210" sldId="2147480147"/>
            <ac:picMk id="5" creationId="{ECB8508F-1A34-FC17-439B-FCF21B4F0357}"/>
          </ac:picMkLst>
        </pc:picChg>
        <pc:picChg chg="add mod">
          <ac:chgData name="KHAN, Ali" userId="40d63f72-6c0d-49e9-8a0d-77f8cc74df33" providerId="ADAL" clId="{54B842C7-CE56-4CCE-B563-97E9D86A5D6D}" dt="2026-03-24T21:03:38.880" v="341" actId="1076"/>
          <ac:picMkLst>
            <pc:docMk/>
            <pc:sldMk cId="1049108210" sldId="2147480147"/>
            <ac:picMk id="9" creationId="{D83E061A-446C-DA15-50FE-97251AD720A8}"/>
          </ac:picMkLst>
        </pc:picChg>
      </pc:sldChg>
      <pc:sldChg chg="modSp mod">
        <pc:chgData name="KHAN, Ali" userId="40d63f72-6c0d-49e9-8a0d-77f8cc74df33" providerId="ADAL" clId="{54B842C7-CE56-4CCE-B563-97E9D86A5D6D}" dt="2026-03-10T23:52:12.772" v="271" actId="403"/>
        <pc:sldMkLst>
          <pc:docMk/>
          <pc:sldMk cId="3877410532" sldId="2147480155"/>
        </pc:sldMkLst>
        <pc:spChg chg="mod">
          <ac:chgData name="KHAN, Ali" userId="40d63f72-6c0d-49e9-8a0d-77f8cc74df33" providerId="ADAL" clId="{54B842C7-CE56-4CCE-B563-97E9D86A5D6D}" dt="2026-03-10T23:52:12.772" v="271" actId="403"/>
          <ac:spMkLst>
            <pc:docMk/>
            <pc:sldMk cId="3877410532" sldId="2147480155"/>
            <ac:spMk id="4" creationId="{41E820FD-67A6-0ECE-4E9E-CADD58E4E349}"/>
          </ac:spMkLst>
        </pc:spChg>
      </pc:sldChg>
      <pc:sldChg chg="modSp add mod ord">
        <pc:chgData name="KHAN, Ali" userId="40d63f72-6c0d-49e9-8a0d-77f8cc74df33" providerId="ADAL" clId="{54B842C7-CE56-4CCE-B563-97E9D86A5D6D}" dt="2026-03-10T23:47:48.887" v="201" actId="404"/>
        <pc:sldMkLst>
          <pc:docMk/>
          <pc:sldMk cId="944541579" sldId="2147480161"/>
        </pc:sldMkLst>
        <pc:spChg chg="mod">
          <ac:chgData name="KHAN, Ali" userId="40d63f72-6c0d-49e9-8a0d-77f8cc74df33" providerId="ADAL" clId="{54B842C7-CE56-4CCE-B563-97E9D86A5D6D}" dt="2026-03-10T23:47:48.887" v="201" actId="404"/>
          <ac:spMkLst>
            <pc:docMk/>
            <pc:sldMk cId="944541579" sldId="2147480161"/>
            <ac:spMk id="5" creationId="{A11FAF06-3561-143E-4F4F-B7D52A87863A}"/>
          </ac:spMkLst>
        </pc:spChg>
      </pc:sldChg>
      <pc:sldChg chg="add">
        <pc:chgData name="KHAN, Ali" userId="40d63f72-6c0d-49e9-8a0d-77f8cc74df33" providerId="ADAL" clId="{54B842C7-CE56-4CCE-B563-97E9D86A5D6D}" dt="2026-03-11T00:06:02.996" v="284"/>
        <pc:sldMkLst>
          <pc:docMk/>
          <pc:sldMk cId="3747575566" sldId="2147480162"/>
        </pc:sldMkLst>
      </pc:sldChg>
    </pc:docChg>
  </pc:docChgLst>
  <pc:docChgLst>
    <pc:chgData name="OXENHAM, Ted" userId="S::ted.oxenham3@health.gov.au::c9c10340-ecec-4da5-a92d-2d36a70fff09" providerId="AD" clId="Web-{76B3D735-3127-ED60-1575-A1FC5DEA4BE3}"/>
    <pc:docChg chg="modSld">
      <pc:chgData name="OXENHAM, Ted" userId="S::ted.oxenham3@health.gov.au::c9c10340-ecec-4da5-a92d-2d36a70fff09" providerId="AD" clId="Web-{76B3D735-3127-ED60-1575-A1FC5DEA4BE3}" dt="2026-03-13T00:15:35.396" v="26" actId="1076"/>
      <pc:docMkLst>
        <pc:docMk/>
      </pc:docMkLst>
      <pc:sldChg chg="modSp">
        <pc:chgData name="OXENHAM, Ted" userId="S::ted.oxenham3@health.gov.au::c9c10340-ecec-4da5-a92d-2d36a70fff09" providerId="AD" clId="Web-{76B3D735-3127-ED60-1575-A1FC5DEA4BE3}" dt="2026-03-13T00:15:35.396" v="26" actId="1076"/>
        <pc:sldMkLst>
          <pc:docMk/>
          <pc:sldMk cId="4233849229" sldId="2146848671"/>
        </pc:sldMkLst>
        <pc:spChg chg="mod">
          <ac:chgData name="OXENHAM, Ted" userId="S::ted.oxenham3@health.gov.au::c9c10340-ecec-4da5-a92d-2d36a70fff09" providerId="AD" clId="Web-{76B3D735-3127-ED60-1575-A1FC5DEA4BE3}" dt="2026-03-13T00:15:32.646" v="25" actId="1076"/>
          <ac:spMkLst>
            <pc:docMk/>
            <pc:sldMk cId="4233849229" sldId="2146848671"/>
            <ac:spMk id="10" creationId="{96782E6D-2985-1AB3-D3D5-B1BAD6747938}"/>
          </ac:spMkLst>
        </pc:spChg>
        <pc:spChg chg="mod">
          <ac:chgData name="OXENHAM, Ted" userId="S::ted.oxenham3@health.gov.au::c9c10340-ecec-4da5-a92d-2d36a70fff09" providerId="AD" clId="Web-{76B3D735-3127-ED60-1575-A1FC5DEA4BE3}" dt="2026-03-13T00:15:35.396" v="26" actId="1076"/>
          <ac:spMkLst>
            <pc:docMk/>
            <pc:sldMk cId="4233849229" sldId="2146848671"/>
            <ac:spMk id="11" creationId="{ED430BAF-D23D-F197-6B42-BDB499B5EE7D}"/>
          </ac:spMkLst>
        </pc:spChg>
        <pc:picChg chg="mod">
          <ac:chgData name="OXENHAM, Ted" userId="S::ted.oxenham3@health.gov.au::c9c10340-ecec-4da5-a92d-2d36a70fff09" providerId="AD" clId="Web-{76B3D735-3127-ED60-1575-A1FC5DEA4BE3}" dt="2026-03-13T00:15:26.443" v="23" actId="1076"/>
          <ac:picMkLst>
            <pc:docMk/>
            <pc:sldMk cId="4233849229" sldId="2146848671"/>
            <ac:picMk id="3" creationId="{21C98E23-E744-4F4E-1421-3DDDAB703345}"/>
          </ac:picMkLst>
        </pc:picChg>
        <pc:picChg chg="mod">
          <ac:chgData name="OXENHAM, Ted" userId="S::ted.oxenham3@health.gov.au::c9c10340-ecec-4da5-a92d-2d36a70fff09" providerId="AD" clId="Web-{76B3D735-3127-ED60-1575-A1FC5DEA4BE3}" dt="2026-03-13T00:15:26.364" v="22" actId="1076"/>
          <ac:picMkLst>
            <pc:docMk/>
            <pc:sldMk cId="4233849229" sldId="2146848671"/>
            <ac:picMk id="6" creationId="{CEF15DDA-400E-FB92-76EC-16A8675638B2}"/>
          </ac:picMkLst>
        </pc:picChg>
        <pc:picChg chg="mod">
          <ac:chgData name="OXENHAM, Ted" userId="S::ted.oxenham3@health.gov.au::c9c10340-ecec-4da5-a92d-2d36a70fff09" providerId="AD" clId="Web-{76B3D735-3127-ED60-1575-A1FC5DEA4BE3}" dt="2026-03-13T00:15:12.224" v="20" actId="1076"/>
          <ac:picMkLst>
            <pc:docMk/>
            <pc:sldMk cId="4233849229" sldId="2146848671"/>
            <ac:picMk id="8" creationId="{B3C81472-B58E-B11D-A032-3F39C4DFAF23}"/>
          </ac:picMkLst>
        </pc:picChg>
        <pc:picChg chg="mod">
          <ac:chgData name="OXENHAM, Ted" userId="S::ted.oxenham3@health.gov.au::c9c10340-ecec-4da5-a92d-2d36a70fff09" providerId="AD" clId="Web-{76B3D735-3127-ED60-1575-A1FC5DEA4BE3}" dt="2026-03-13T00:14:27.442" v="14"/>
          <ac:picMkLst>
            <pc:docMk/>
            <pc:sldMk cId="4233849229" sldId="2146848671"/>
            <ac:picMk id="13" creationId="{93952115-5349-E959-43A3-94E10483CE8E}"/>
          </ac:picMkLst>
        </pc:picChg>
      </pc:sldChg>
    </pc:docChg>
  </pc:docChgLst>
  <pc:docChgLst>
    <pc:chgData name="FERREIRA, Ren" userId="S::ren.ferreira@health.gov.au::1570f30a-1b78-40b9-8155-c19c55b08f94" providerId="AD" clId="Web-{CAEC0E5D-F651-259C-4B75-C1F1620C60EF}"/>
    <pc:docChg chg="modSld">
      <pc:chgData name="FERREIRA, Ren" userId="S::ren.ferreira@health.gov.au::1570f30a-1b78-40b9-8155-c19c55b08f94" providerId="AD" clId="Web-{CAEC0E5D-F651-259C-4B75-C1F1620C60EF}" dt="2026-03-17T22:52:42.914" v="109" actId="1076"/>
      <pc:docMkLst>
        <pc:docMk/>
      </pc:docMkLst>
      <pc:sldChg chg="addSp delSp modSp">
        <pc:chgData name="FERREIRA, Ren" userId="S::ren.ferreira@health.gov.au::1570f30a-1b78-40b9-8155-c19c55b08f94" providerId="AD" clId="Web-{CAEC0E5D-F651-259C-4B75-C1F1620C60EF}" dt="2026-03-17T22:52:42.914" v="109" actId="1076"/>
        <pc:sldMkLst>
          <pc:docMk/>
          <pc:sldMk cId="2388050842" sldId="2146848672"/>
        </pc:sldMkLst>
        <pc:picChg chg="add mod">
          <ac:chgData name="FERREIRA, Ren" userId="S::ren.ferreira@health.gov.au::1570f30a-1b78-40b9-8155-c19c55b08f94" providerId="AD" clId="Web-{CAEC0E5D-F651-259C-4B75-C1F1620C60EF}" dt="2026-03-17T22:52:42.914" v="109" actId="1076"/>
          <ac:picMkLst>
            <pc:docMk/>
            <pc:sldMk cId="2388050842" sldId="2146848672"/>
            <ac:picMk id="6" creationId="{10D18777-075E-6344-11C7-9CCB5F91318B}"/>
          </ac:picMkLst>
        </pc:picChg>
        <pc:picChg chg="add mod modCrop">
          <ac:chgData name="FERREIRA, Ren" userId="S::ren.ferreira@health.gov.au::1570f30a-1b78-40b9-8155-c19c55b08f94" providerId="AD" clId="Web-{CAEC0E5D-F651-259C-4B75-C1F1620C60EF}" dt="2026-03-17T22:52:41.133" v="108" actId="1076"/>
          <ac:picMkLst>
            <pc:docMk/>
            <pc:sldMk cId="2388050842" sldId="2146848672"/>
            <ac:picMk id="9" creationId="{B896247B-E1DA-5669-C2F5-4DFC5880ADE7}"/>
          </ac:picMkLst>
        </pc:picChg>
        <pc:picChg chg="add mod">
          <ac:chgData name="FERREIRA, Ren" userId="S::ren.ferreira@health.gov.au::1570f30a-1b78-40b9-8155-c19c55b08f94" providerId="AD" clId="Web-{CAEC0E5D-F651-259C-4B75-C1F1620C60EF}" dt="2026-03-17T22:52:40.133" v="107" actId="1076"/>
          <ac:picMkLst>
            <pc:docMk/>
            <pc:sldMk cId="2388050842" sldId="2146848672"/>
            <ac:picMk id="13" creationId="{FCD61576-397F-7F6D-1C7E-1B5050267A1A}"/>
          </ac:picMkLst>
        </pc:picChg>
        <pc:picChg chg="add mod">
          <ac:chgData name="FERREIRA, Ren" userId="S::ren.ferreira@health.gov.au::1570f30a-1b78-40b9-8155-c19c55b08f94" providerId="AD" clId="Web-{CAEC0E5D-F651-259C-4B75-C1F1620C60EF}" dt="2026-03-17T22:52:35.148" v="106" actId="1076"/>
          <ac:picMkLst>
            <pc:docMk/>
            <pc:sldMk cId="2388050842" sldId="2146848672"/>
            <ac:picMk id="14" creationId="{F604908D-F7FF-C486-14CD-9872DF9D5AA8}"/>
          </ac:picMkLst>
        </pc:picChg>
        <pc:picChg chg="add mod">
          <ac:chgData name="FERREIRA, Ren" userId="S::ren.ferreira@health.gov.au::1570f30a-1b78-40b9-8155-c19c55b08f94" providerId="AD" clId="Web-{CAEC0E5D-F651-259C-4B75-C1F1620C60EF}" dt="2026-03-17T22:52:32.805" v="105" actId="1076"/>
          <ac:picMkLst>
            <pc:docMk/>
            <pc:sldMk cId="2388050842" sldId="2146848672"/>
            <ac:picMk id="17" creationId="{BD880788-CC51-3114-5415-08969097EBEE}"/>
          </ac:picMkLst>
        </pc:picChg>
      </pc:sldChg>
    </pc:docChg>
  </pc:docChgLst>
  <pc:docChgLst>
    <pc:chgData name="FERREIRA, Ren" userId="S::ren.ferreira@health.gov.au::1570f30a-1b78-40b9-8155-c19c55b08f94" providerId="AD" clId="Web-{7333AFBD-9D7E-9310-6909-EC7A7AF5B01F}"/>
    <pc:docChg chg="modSld">
      <pc:chgData name="FERREIRA, Ren" userId="S::ren.ferreira@health.gov.au::1570f30a-1b78-40b9-8155-c19c55b08f94" providerId="AD" clId="Web-{7333AFBD-9D7E-9310-6909-EC7A7AF5B01F}" dt="2026-03-10T00:57:40.266" v="179" actId="20577"/>
      <pc:docMkLst>
        <pc:docMk/>
      </pc:docMkLst>
      <pc:sldChg chg="addSp delSp modSp">
        <pc:chgData name="FERREIRA, Ren" userId="S::ren.ferreira@health.gov.au::1570f30a-1b78-40b9-8155-c19c55b08f94" providerId="AD" clId="Web-{7333AFBD-9D7E-9310-6909-EC7A7AF5B01F}" dt="2026-03-10T00:57:40.266" v="179" actId="20577"/>
        <pc:sldMkLst>
          <pc:docMk/>
          <pc:sldMk cId="4233849229" sldId="2146848671"/>
        </pc:sldMkLst>
        <pc:spChg chg="mod">
          <ac:chgData name="FERREIRA, Ren" userId="S::ren.ferreira@health.gov.au::1570f30a-1b78-40b9-8155-c19c55b08f94" providerId="AD" clId="Web-{7333AFBD-9D7E-9310-6909-EC7A7AF5B01F}" dt="2026-03-10T00:54:32.953" v="88" actId="1076"/>
          <ac:spMkLst>
            <pc:docMk/>
            <pc:sldMk cId="4233849229" sldId="2146848671"/>
            <ac:spMk id="5" creationId="{9837EDB4-0079-32D4-0EC5-4293EA4FF3ED}"/>
          </ac:spMkLst>
        </pc:spChg>
        <pc:spChg chg="add mod">
          <ac:chgData name="FERREIRA, Ren" userId="S::ren.ferreira@health.gov.au::1570f30a-1b78-40b9-8155-c19c55b08f94" providerId="AD" clId="Web-{7333AFBD-9D7E-9310-6909-EC7A7AF5B01F}" dt="2026-03-10T00:55:49.656" v="130" actId="1076"/>
          <ac:spMkLst>
            <pc:docMk/>
            <pc:sldMk cId="4233849229" sldId="2146848671"/>
            <ac:spMk id="10" creationId="{96782E6D-2985-1AB3-D3D5-B1BAD6747938}"/>
          </ac:spMkLst>
        </pc:spChg>
        <pc:spChg chg="add mod">
          <ac:chgData name="FERREIRA, Ren" userId="S::ren.ferreira@health.gov.au::1570f30a-1b78-40b9-8155-c19c55b08f94" providerId="AD" clId="Web-{7333AFBD-9D7E-9310-6909-EC7A7AF5B01F}" dt="2026-03-10T00:56:14.235" v="149" actId="1076"/>
          <ac:spMkLst>
            <pc:docMk/>
            <pc:sldMk cId="4233849229" sldId="2146848671"/>
            <ac:spMk id="11" creationId="{ED430BAF-D23D-F197-6B42-BDB499B5EE7D}"/>
          </ac:spMkLst>
        </pc:spChg>
        <pc:spChg chg="mod">
          <ac:chgData name="FERREIRA, Ren" userId="S::ren.ferreira@health.gov.au::1570f30a-1b78-40b9-8155-c19c55b08f94" providerId="AD" clId="Web-{7333AFBD-9D7E-9310-6909-EC7A7AF5B01F}" dt="2026-03-10T00:57:40.266" v="179" actId="20577"/>
          <ac:spMkLst>
            <pc:docMk/>
            <pc:sldMk cId="4233849229" sldId="2146848671"/>
            <ac:spMk id="40" creationId="{60AE08CD-AFD3-EE95-3D13-70FB89864697}"/>
          </ac:spMkLst>
        </pc:spChg>
        <pc:picChg chg="add mod">
          <ac:chgData name="FERREIRA, Ren" userId="S::ren.ferreira@health.gov.au::1570f30a-1b78-40b9-8155-c19c55b08f94" providerId="AD" clId="Web-{7333AFBD-9D7E-9310-6909-EC7A7AF5B01F}" dt="2026-03-10T00:55:23.265" v="105" actId="1076"/>
          <ac:picMkLst>
            <pc:docMk/>
            <pc:sldMk cId="4233849229" sldId="2146848671"/>
            <ac:picMk id="3" creationId="{21C98E23-E744-4F4E-1421-3DDDAB703345}"/>
          </ac:picMkLst>
        </pc:picChg>
        <pc:picChg chg="add mod ord">
          <ac:chgData name="FERREIRA, Ren" userId="S::ren.ferreira@health.gov.au::1570f30a-1b78-40b9-8155-c19c55b08f94" providerId="AD" clId="Web-{7333AFBD-9D7E-9310-6909-EC7A7AF5B01F}" dt="2026-03-10T00:55:22.203" v="104" actId="1076"/>
          <ac:picMkLst>
            <pc:docMk/>
            <pc:sldMk cId="4233849229" sldId="2146848671"/>
            <ac:picMk id="6" creationId="{CEF15DDA-400E-FB92-76EC-16A8675638B2}"/>
          </ac:picMkLst>
        </pc:picChg>
        <pc:picChg chg="add mod">
          <ac:chgData name="FERREIRA, Ren" userId="S::ren.ferreira@health.gov.au::1570f30a-1b78-40b9-8155-c19c55b08f94" providerId="AD" clId="Web-{7333AFBD-9D7E-9310-6909-EC7A7AF5B01F}" dt="2026-03-10T00:55:09.562" v="97" actId="1076"/>
          <ac:picMkLst>
            <pc:docMk/>
            <pc:sldMk cId="4233849229" sldId="2146848671"/>
            <ac:picMk id="8" creationId="{B3C81472-B58E-B11D-A032-3F39C4DFAF23}"/>
          </ac:picMkLst>
        </pc:picChg>
        <pc:picChg chg="add mod">
          <ac:chgData name="FERREIRA, Ren" userId="S::ren.ferreira@health.gov.au::1570f30a-1b78-40b9-8155-c19c55b08f94" providerId="AD" clId="Web-{7333AFBD-9D7E-9310-6909-EC7A7AF5B01F}" dt="2026-03-10T00:57:24.094" v="168" actId="1076"/>
          <ac:picMkLst>
            <pc:docMk/>
            <pc:sldMk cId="4233849229" sldId="2146848671"/>
            <ac:picMk id="13" creationId="{93952115-5349-E959-43A3-94E10483CE8E}"/>
          </ac:picMkLst>
        </pc:picChg>
      </pc:sldChg>
    </pc:docChg>
  </pc:docChgLst>
  <pc:docChgLst>
    <pc:chgData name="WADE, Sigourney" userId="799cb640-ff39-4d27-9f0a-aa6f1d0581a8" providerId="ADAL" clId="{930A0486-829E-4549-9A6E-38653C824E98}"/>
    <pc:docChg chg="undo custSel addSld delSld modSld sldOrd delMainMaster modMainMaster modSection">
      <pc:chgData name="WADE, Sigourney" userId="799cb640-ff39-4d27-9f0a-aa6f1d0581a8" providerId="ADAL" clId="{930A0486-829E-4549-9A6E-38653C824E98}" dt="2026-03-25T04:19:01.738" v="1176" actId="948"/>
      <pc:docMkLst>
        <pc:docMk/>
      </pc:docMkLst>
      <pc:sldChg chg="modSp mod">
        <pc:chgData name="WADE, Sigourney" userId="799cb640-ff39-4d27-9f0a-aa6f1d0581a8" providerId="ADAL" clId="{930A0486-829E-4549-9A6E-38653C824E98}" dt="2026-03-20T04:34:41.951" v="45" actId="6549"/>
        <pc:sldMkLst>
          <pc:docMk/>
          <pc:sldMk cId="4135607556" sldId="260"/>
        </pc:sldMkLst>
        <pc:spChg chg="mod">
          <ac:chgData name="WADE, Sigourney" userId="799cb640-ff39-4d27-9f0a-aa6f1d0581a8" providerId="ADAL" clId="{930A0486-829E-4549-9A6E-38653C824E98}" dt="2026-03-20T04:34:41.951" v="45" actId="6549"/>
          <ac:spMkLst>
            <pc:docMk/>
            <pc:sldMk cId="4135607556" sldId="260"/>
            <ac:spMk id="3" creationId="{A61B6639-195B-4968-8812-99948AA750C1}"/>
          </ac:spMkLst>
        </pc:spChg>
      </pc:sldChg>
      <pc:sldChg chg="modSp add mod">
        <pc:chgData name="WADE, Sigourney" userId="799cb640-ff39-4d27-9f0a-aa6f1d0581a8" providerId="ADAL" clId="{930A0486-829E-4549-9A6E-38653C824E98}" dt="2026-03-20T02:11:30.343" v="16" actId="27107"/>
        <pc:sldMkLst>
          <pc:docMk/>
          <pc:sldMk cId="2421618373" sldId="445"/>
        </pc:sldMkLst>
        <pc:spChg chg="mod">
          <ac:chgData name="WADE, Sigourney" userId="799cb640-ff39-4d27-9f0a-aa6f1d0581a8" providerId="ADAL" clId="{930A0486-829E-4549-9A6E-38653C824E98}" dt="2026-03-20T02:11:30.343" v="16" actId="27107"/>
          <ac:spMkLst>
            <pc:docMk/>
            <pc:sldMk cId="2421618373" sldId="445"/>
            <ac:spMk id="2" creationId="{FEDB2B99-3F6F-0C60-F639-4D4E02B1E070}"/>
          </ac:spMkLst>
        </pc:spChg>
        <pc:spChg chg="mod">
          <ac:chgData name="WADE, Sigourney" userId="799cb640-ff39-4d27-9f0a-aa6f1d0581a8" providerId="ADAL" clId="{930A0486-829E-4549-9A6E-38653C824E98}" dt="2026-03-20T02:11:11.819" v="1" actId="27636"/>
          <ac:spMkLst>
            <pc:docMk/>
            <pc:sldMk cId="2421618373" sldId="445"/>
            <ac:spMk id="3" creationId="{91D0C46C-7C0F-8BA8-B249-CBE2654BC22A}"/>
          </ac:spMkLst>
        </pc:spChg>
      </pc:sldChg>
      <pc:sldChg chg="modSp add mod">
        <pc:chgData name="WADE, Sigourney" userId="799cb640-ff39-4d27-9f0a-aa6f1d0581a8" providerId="ADAL" clId="{930A0486-829E-4549-9A6E-38653C824E98}" dt="2026-03-20T02:11:11.881" v="8" actId="27636"/>
        <pc:sldMkLst>
          <pc:docMk/>
          <pc:sldMk cId="3646893884" sldId="460"/>
        </pc:sldMkLst>
        <pc:spChg chg="mod">
          <ac:chgData name="WADE, Sigourney" userId="799cb640-ff39-4d27-9f0a-aa6f1d0581a8" providerId="ADAL" clId="{930A0486-829E-4549-9A6E-38653C824E98}" dt="2026-03-20T02:11:11.881" v="8" actId="27636"/>
          <ac:spMkLst>
            <pc:docMk/>
            <pc:sldMk cId="3646893884" sldId="460"/>
            <ac:spMk id="3" creationId="{F58DC354-9A81-C065-B226-79865F841C9A}"/>
          </ac:spMkLst>
        </pc:spChg>
      </pc:sldChg>
      <pc:sldChg chg="modSp add mod">
        <pc:chgData name="WADE, Sigourney" userId="799cb640-ff39-4d27-9f0a-aa6f1d0581a8" providerId="ADAL" clId="{930A0486-829E-4549-9A6E-38653C824E98}" dt="2026-03-20T02:11:11.858" v="5" actId="27636"/>
        <pc:sldMkLst>
          <pc:docMk/>
          <pc:sldMk cId="1470175032" sldId="461"/>
        </pc:sldMkLst>
        <pc:spChg chg="mod">
          <ac:chgData name="WADE, Sigourney" userId="799cb640-ff39-4d27-9f0a-aa6f1d0581a8" providerId="ADAL" clId="{930A0486-829E-4549-9A6E-38653C824E98}" dt="2026-03-20T02:11:11.858" v="5" actId="27636"/>
          <ac:spMkLst>
            <pc:docMk/>
            <pc:sldMk cId="1470175032" sldId="461"/>
            <ac:spMk id="4" creationId="{78EBCFED-1C25-B1E6-DB33-EA1833A33621}"/>
          </ac:spMkLst>
        </pc:spChg>
      </pc:sldChg>
      <pc:sldChg chg="modSp add mod">
        <pc:chgData name="WADE, Sigourney" userId="799cb640-ff39-4d27-9f0a-aa6f1d0581a8" providerId="ADAL" clId="{930A0486-829E-4549-9A6E-38653C824E98}" dt="2026-03-20T02:11:11.877" v="7" actId="27636"/>
        <pc:sldMkLst>
          <pc:docMk/>
          <pc:sldMk cId="346521544" sldId="462"/>
        </pc:sldMkLst>
        <pc:spChg chg="mod">
          <ac:chgData name="WADE, Sigourney" userId="799cb640-ff39-4d27-9f0a-aa6f1d0581a8" providerId="ADAL" clId="{930A0486-829E-4549-9A6E-38653C824E98}" dt="2026-03-20T02:11:11.877" v="7" actId="27636"/>
          <ac:spMkLst>
            <pc:docMk/>
            <pc:sldMk cId="346521544" sldId="462"/>
            <ac:spMk id="4" creationId="{317B7302-45F8-C793-17FD-91F9EE4E4162}"/>
          </ac:spMkLst>
        </pc:spChg>
        <pc:spChg chg="mod">
          <ac:chgData name="WADE, Sigourney" userId="799cb640-ff39-4d27-9f0a-aa6f1d0581a8" providerId="ADAL" clId="{930A0486-829E-4549-9A6E-38653C824E98}" dt="2026-03-20T02:11:11.875" v="6" actId="27636"/>
          <ac:spMkLst>
            <pc:docMk/>
            <pc:sldMk cId="346521544" sldId="462"/>
            <ac:spMk id="5" creationId="{83C5ECE6-E4AB-64AC-F42A-6763738A6597}"/>
          </ac:spMkLst>
        </pc:spChg>
      </pc:sldChg>
      <pc:sldChg chg="modSp add mod">
        <pc:chgData name="WADE, Sigourney" userId="799cb640-ff39-4d27-9f0a-aa6f1d0581a8" providerId="ADAL" clId="{930A0486-829E-4549-9A6E-38653C824E98}" dt="2026-03-20T02:11:11.896" v="10" actId="27636"/>
        <pc:sldMkLst>
          <pc:docMk/>
          <pc:sldMk cId="1140759994" sldId="464"/>
        </pc:sldMkLst>
        <pc:spChg chg="mod">
          <ac:chgData name="WADE, Sigourney" userId="799cb640-ff39-4d27-9f0a-aa6f1d0581a8" providerId="ADAL" clId="{930A0486-829E-4549-9A6E-38653C824E98}" dt="2026-03-20T02:11:11.896" v="10" actId="27636"/>
          <ac:spMkLst>
            <pc:docMk/>
            <pc:sldMk cId="1140759994" sldId="464"/>
            <ac:spMk id="3" creationId="{638D6E57-8EFC-5B87-8DD0-C28A57017FEE}"/>
          </ac:spMkLst>
        </pc:spChg>
      </pc:sldChg>
      <pc:sldChg chg="modSp add mod">
        <pc:chgData name="WADE, Sigourney" userId="799cb640-ff39-4d27-9f0a-aa6f1d0581a8" providerId="ADAL" clId="{930A0486-829E-4549-9A6E-38653C824E98}" dt="2026-03-20T02:11:11.904" v="11" actId="27636"/>
        <pc:sldMkLst>
          <pc:docMk/>
          <pc:sldMk cId="3637957620" sldId="465"/>
        </pc:sldMkLst>
        <pc:spChg chg="mod">
          <ac:chgData name="WADE, Sigourney" userId="799cb640-ff39-4d27-9f0a-aa6f1d0581a8" providerId="ADAL" clId="{930A0486-829E-4549-9A6E-38653C824E98}" dt="2026-03-20T02:11:11.904" v="11" actId="27636"/>
          <ac:spMkLst>
            <pc:docMk/>
            <pc:sldMk cId="3637957620" sldId="465"/>
            <ac:spMk id="4" creationId="{FBF5E7D8-15AA-675C-BDAD-1314F451F68F}"/>
          </ac:spMkLst>
        </pc:spChg>
      </pc:sldChg>
      <pc:sldChg chg="modSp add mod">
        <pc:chgData name="WADE, Sigourney" userId="799cb640-ff39-4d27-9f0a-aa6f1d0581a8" providerId="ADAL" clId="{930A0486-829E-4549-9A6E-38653C824E98}" dt="2026-03-20T02:11:11.915" v="13" actId="27636"/>
        <pc:sldMkLst>
          <pc:docMk/>
          <pc:sldMk cId="1766902726" sldId="466"/>
        </pc:sldMkLst>
        <pc:spChg chg="mod">
          <ac:chgData name="WADE, Sigourney" userId="799cb640-ff39-4d27-9f0a-aa6f1d0581a8" providerId="ADAL" clId="{930A0486-829E-4549-9A6E-38653C824E98}" dt="2026-03-20T02:11:11.915" v="12" actId="27636"/>
          <ac:spMkLst>
            <pc:docMk/>
            <pc:sldMk cId="1766902726" sldId="466"/>
            <ac:spMk id="2" creationId="{05800963-748D-966B-6885-50212DEB6726}"/>
          </ac:spMkLst>
        </pc:spChg>
        <pc:spChg chg="mod">
          <ac:chgData name="WADE, Sigourney" userId="799cb640-ff39-4d27-9f0a-aa6f1d0581a8" providerId="ADAL" clId="{930A0486-829E-4549-9A6E-38653C824E98}" dt="2026-03-20T02:11:11.915" v="13" actId="27636"/>
          <ac:spMkLst>
            <pc:docMk/>
            <pc:sldMk cId="1766902726" sldId="466"/>
            <ac:spMk id="3" creationId="{E23A57CD-E05A-6661-E9AE-F65892D001E9}"/>
          </ac:spMkLst>
        </pc:spChg>
      </pc:sldChg>
      <pc:sldChg chg="addSp delSp modSp mod modClrScheme chgLayout">
        <pc:chgData name="WADE, Sigourney" userId="799cb640-ff39-4d27-9f0a-aa6f1d0581a8" providerId="ADAL" clId="{930A0486-829E-4549-9A6E-38653C824E98}" dt="2026-03-24T03:21:46.695" v="851" actId="14100"/>
        <pc:sldMkLst>
          <pc:docMk/>
          <pc:sldMk cId="3344656940" sldId="2146848632"/>
        </pc:sldMkLst>
        <pc:spChg chg="mod ord">
          <ac:chgData name="WADE, Sigourney" userId="799cb640-ff39-4d27-9f0a-aa6f1d0581a8" providerId="ADAL" clId="{930A0486-829E-4549-9A6E-38653C824E98}" dt="2026-03-24T03:21:42.584" v="849" actId="700"/>
          <ac:spMkLst>
            <pc:docMk/>
            <pc:sldMk cId="3344656940" sldId="2146848632"/>
            <ac:spMk id="4" creationId="{A362EEF5-EFC1-A722-B787-F872CA4C1347}"/>
          </ac:spMkLst>
        </pc:spChg>
        <pc:spChg chg="mod ord">
          <ac:chgData name="WADE, Sigourney" userId="799cb640-ff39-4d27-9f0a-aa6f1d0581a8" providerId="ADAL" clId="{930A0486-829E-4549-9A6E-38653C824E98}" dt="2026-03-24T03:21:46.695" v="851" actId="14100"/>
          <ac:spMkLst>
            <pc:docMk/>
            <pc:sldMk cId="3344656940" sldId="2146848632"/>
            <ac:spMk id="5" creationId="{B0812101-EB0A-A7FA-4761-8DD708B679FA}"/>
          </ac:spMkLst>
        </pc:spChg>
        <pc:spChg chg="add del mod ord">
          <ac:chgData name="WADE, Sigourney" userId="799cb640-ff39-4d27-9f0a-aa6f1d0581a8" providerId="ADAL" clId="{930A0486-829E-4549-9A6E-38653C824E98}" dt="2026-03-24T03:21:44.549" v="850" actId="478"/>
          <ac:spMkLst>
            <pc:docMk/>
            <pc:sldMk cId="3344656940" sldId="2146848632"/>
            <ac:spMk id="6" creationId="{95B4EBA7-7733-3E9F-0B38-BA4082368B5C}"/>
          </ac:spMkLst>
        </pc:spChg>
      </pc:sldChg>
      <pc:sldChg chg="addSp delSp modSp mod modClrScheme chgLayout">
        <pc:chgData name="WADE, Sigourney" userId="799cb640-ff39-4d27-9f0a-aa6f1d0581a8" providerId="ADAL" clId="{930A0486-829E-4549-9A6E-38653C824E98}" dt="2026-03-24T03:22:02.236" v="855" actId="478"/>
        <pc:sldMkLst>
          <pc:docMk/>
          <pc:sldMk cId="3984819403" sldId="2146848640"/>
        </pc:sldMkLst>
        <pc:spChg chg="add del mod ord">
          <ac:chgData name="WADE, Sigourney" userId="799cb640-ff39-4d27-9f0a-aa6f1d0581a8" providerId="ADAL" clId="{930A0486-829E-4549-9A6E-38653C824E98}" dt="2026-03-24T03:22:02.236" v="855" actId="478"/>
          <ac:spMkLst>
            <pc:docMk/>
            <pc:sldMk cId="3984819403" sldId="2146848640"/>
            <ac:spMk id="2" creationId="{58344927-3FC6-B843-1D70-8E1CC3E0AB77}"/>
          </ac:spMkLst>
        </pc:spChg>
        <pc:spChg chg="mod ord">
          <ac:chgData name="WADE, Sigourney" userId="799cb640-ff39-4d27-9f0a-aa6f1d0581a8" providerId="ADAL" clId="{930A0486-829E-4549-9A6E-38653C824E98}" dt="2026-03-24T03:22:00.362" v="854" actId="700"/>
          <ac:spMkLst>
            <pc:docMk/>
            <pc:sldMk cId="3984819403" sldId="2146848640"/>
            <ac:spMk id="4" creationId="{A362EEF5-EFC1-A722-B787-F872CA4C1347}"/>
          </ac:spMkLst>
        </pc:spChg>
        <pc:spChg chg="mod ord">
          <ac:chgData name="WADE, Sigourney" userId="799cb640-ff39-4d27-9f0a-aa6f1d0581a8" providerId="ADAL" clId="{930A0486-829E-4549-9A6E-38653C824E98}" dt="2026-03-24T03:22:00.362" v="854" actId="700"/>
          <ac:spMkLst>
            <pc:docMk/>
            <pc:sldMk cId="3984819403" sldId="2146848640"/>
            <ac:spMk id="5" creationId="{B0812101-EB0A-A7FA-4761-8DD708B679FA}"/>
          </ac:spMkLst>
        </pc:spChg>
      </pc:sldChg>
      <pc:sldChg chg="modSp mod modClrScheme chgLayout">
        <pc:chgData name="WADE, Sigourney" userId="799cb640-ff39-4d27-9f0a-aa6f1d0581a8" providerId="ADAL" clId="{930A0486-829E-4549-9A6E-38653C824E98}" dt="2026-03-24T03:22:34.016" v="859" actId="14100"/>
        <pc:sldMkLst>
          <pc:docMk/>
          <pc:sldMk cId="3558832800" sldId="2146848661"/>
        </pc:sldMkLst>
        <pc:spChg chg="mod ord">
          <ac:chgData name="WADE, Sigourney" userId="799cb640-ff39-4d27-9f0a-aa6f1d0581a8" providerId="ADAL" clId="{930A0486-829E-4549-9A6E-38653C824E98}" dt="2026-03-24T03:22:34.016" v="859" actId="14100"/>
          <ac:spMkLst>
            <pc:docMk/>
            <pc:sldMk cId="3558832800" sldId="2146848661"/>
            <ac:spMk id="2" creationId="{052E16A0-188B-93F1-374B-0B10EF5D1FCC}"/>
          </ac:spMkLst>
        </pc:spChg>
        <pc:spChg chg="mod ord">
          <ac:chgData name="WADE, Sigourney" userId="799cb640-ff39-4d27-9f0a-aa6f1d0581a8" providerId="ADAL" clId="{930A0486-829E-4549-9A6E-38653C824E98}" dt="2026-03-24T03:22:27.557" v="858" actId="700"/>
          <ac:spMkLst>
            <pc:docMk/>
            <pc:sldMk cId="3558832800" sldId="2146848661"/>
            <ac:spMk id="3" creationId="{E9D98B0C-16AB-2B6E-F7A9-3806D99E6A74}"/>
          </ac:spMkLst>
        </pc:spChg>
        <pc:spChg chg="mod ord">
          <ac:chgData name="WADE, Sigourney" userId="799cb640-ff39-4d27-9f0a-aa6f1d0581a8" providerId="ADAL" clId="{930A0486-829E-4549-9A6E-38653C824E98}" dt="2026-03-24T03:22:27.557" v="858" actId="700"/>
          <ac:spMkLst>
            <pc:docMk/>
            <pc:sldMk cId="3558832800" sldId="2146848661"/>
            <ac:spMk id="4" creationId="{82263780-ADE3-4B1A-DAE3-A6EB87B51CCC}"/>
          </ac:spMkLst>
        </pc:spChg>
      </pc:sldChg>
      <pc:sldChg chg="addSp delSp modSp del mod chgLayout">
        <pc:chgData name="WADE, Sigourney" userId="799cb640-ff39-4d27-9f0a-aa6f1d0581a8" providerId="ADAL" clId="{930A0486-829E-4549-9A6E-38653C824E98}" dt="2026-03-24T03:23:49.589" v="866" actId="2696"/>
        <pc:sldMkLst>
          <pc:docMk/>
          <pc:sldMk cId="1002845270" sldId="2146848670"/>
        </pc:sldMkLst>
        <pc:spChg chg="add del mod ord">
          <ac:chgData name="WADE, Sigourney" userId="799cb640-ff39-4d27-9f0a-aa6f1d0581a8" providerId="ADAL" clId="{930A0486-829E-4549-9A6E-38653C824E98}" dt="2026-03-24T03:22:15.809" v="857" actId="700"/>
          <ac:spMkLst>
            <pc:docMk/>
            <pc:sldMk cId="1002845270" sldId="2146848670"/>
            <ac:spMk id="2" creationId="{98339402-C01D-F9AF-E74D-4632D8AB643E}"/>
          </ac:spMkLst>
        </pc:spChg>
        <pc:spChg chg="mod ord">
          <ac:chgData name="WADE, Sigourney" userId="799cb640-ff39-4d27-9f0a-aa6f1d0581a8" providerId="ADAL" clId="{930A0486-829E-4549-9A6E-38653C824E98}" dt="2026-03-24T03:22:15.809" v="857" actId="700"/>
          <ac:spMkLst>
            <pc:docMk/>
            <pc:sldMk cId="1002845270" sldId="2146848670"/>
            <ac:spMk id="4" creationId="{A362EEF5-EFC1-A722-B787-F872CA4C1347}"/>
          </ac:spMkLst>
        </pc:spChg>
        <pc:spChg chg="mod ord">
          <ac:chgData name="WADE, Sigourney" userId="799cb640-ff39-4d27-9f0a-aa6f1d0581a8" providerId="ADAL" clId="{930A0486-829E-4549-9A6E-38653C824E98}" dt="2026-03-24T03:22:15.809" v="857" actId="700"/>
          <ac:spMkLst>
            <pc:docMk/>
            <pc:sldMk cId="1002845270" sldId="2146848670"/>
            <ac:spMk id="5" creationId="{B0812101-EB0A-A7FA-4761-8DD708B679FA}"/>
          </ac:spMkLst>
        </pc:spChg>
      </pc:sldChg>
      <pc:sldChg chg="addSp delSp modSp mod modClrScheme chgLayout">
        <pc:chgData name="WADE, Sigourney" userId="799cb640-ff39-4d27-9f0a-aa6f1d0581a8" providerId="ADAL" clId="{930A0486-829E-4549-9A6E-38653C824E98}" dt="2026-03-24T03:21:57.499" v="853" actId="478"/>
        <pc:sldMkLst>
          <pc:docMk/>
          <pc:sldMk cId="2388050842" sldId="2146848672"/>
        </pc:sldMkLst>
        <pc:spChg chg="add del mod ord">
          <ac:chgData name="WADE, Sigourney" userId="799cb640-ff39-4d27-9f0a-aa6f1d0581a8" providerId="ADAL" clId="{930A0486-829E-4549-9A6E-38653C824E98}" dt="2026-03-24T03:21:57.499" v="853" actId="478"/>
          <ac:spMkLst>
            <pc:docMk/>
            <pc:sldMk cId="2388050842" sldId="2146848672"/>
            <ac:spMk id="2" creationId="{5CF78984-1433-5932-9665-E63D4521AE22}"/>
          </ac:spMkLst>
        </pc:spChg>
        <pc:spChg chg="mod ord">
          <ac:chgData name="WADE, Sigourney" userId="799cb640-ff39-4d27-9f0a-aa6f1d0581a8" providerId="ADAL" clId="{930A0486-829E-4549-9A6E-38653C824E98}" dt="2026-03-24T03:21:56.115" v="852" actId="700"/>
          <ac:spMkLst>
            <pc:docMk/>
            <pc:sldMk cId="2388050842" sldId="2146848672"/>
            <ac:spMk id="4" creationId="{A362EEF5-EFC1-A722-B787-F872CA4C1347}"/>
          </ac:spMkLst>
        </pc:spChg>
        <pc:spChg chg="mod ord">
          <ac:chgData name="WADE, Sigourney" userId="799cb640-ff39-4d27-9f0a-aa6f1d0581a8" providerId="ADAL" clId="{930A0486-829E-4549-9A6E-38653C824E98}" dt="2026-03-24T03:21:56.115" v="852" actId="700"/>
          <ac:spMkLst>
            <pc:docMk/>
            <pc:sldMk cId="2388050842" sldId="2146848672"/>
            <ac:spMk id="5" creationId="{B0812101-EB0A-A7FA-4761-8DD708B679FA}"/>
          </ac:spMkLst>
        </pc:spChg>
      </pc:sldChg>
      <pc:sldChg chg="addSp delSp modSp mod modClrScheme chgLayout">
        <pc:chgData name="WADE, Sigourney" userId="799cb640-ff39-4d27-9f0a-aa6f1d0581a8" providerId="ADAL" clId="{930A0486-829E-4549-9A6E-38653C824E98}" dt="2026-03-22T23:25:25.592" v="315" actId="14100"/>
        <pc:sldMkLst>
          <pc:docMk/>
          <pc:sldMk cId="2462182032" sldId="2147480122"/>
        </pc:sldMkLst>
        <pc:spChg chg="mod ord">
          <ac:chgData name="WADE, Sigourney" userId="799cb640-ff39-4d27-9f0a-aa6f1d0581a8" providerId="ADAL" clId="{930A0486-829E-4549-9A6E-38653C824E98}" dt="2026-03-22T23:25:15.941" v="310" actId="700"/>
          <ac:spMkLst>
            <pc:docMk/>
            <pc:sldMk cId="2462182032" sldId="2147480122"/>
            <ac:spMk id="2" creationId="{D644C824-C9FC-D92B-3286-74E8C726A7C2}"/>
          </ac:spMkLst>
        </pc:spChg>
        <pc:spChg chg="mod ord">
          <ac:chgData name="WADE, Sigourney" userId="799cb640-ff39-4d27-9f0a-aa6f1d0581a8" providerId="ADAL" clId="{930A0486-829E-4549-9A6E-38653C824E98}" dt="2026-03-22T23:25:15.941" v="310" actId="700"/>
          <ac:spMkLst>
            <pc:docMk/>
            <pc:sldMk cId="2462182032" sldId="2147480122"/>
            <ac:spMk id="3" creationId="{B85EDEC8-4A50-4230-6E77-7CB481F3DDF9}"/>
          </ac:spMkLst>
        </pc:spChg>
        <pc:spChg chg="add del mod">
          <ac:chgData name="WADE, Sigourney" userId="799cb640-ff39-4d27-9f0a-aa6f1d0581a8" providerId="ADAL" clId="{930A0486-829E-4549-9A6E-38653C824E98}" dt="2026-03-22T23:25:25.592" v="315" actId="14100"/>
          <ac:spMkLst>
            <pc:docMk/>
            <pc:sldMk cId="2462182032" sldId="2147480122"/>
            <ac:spMk id="4" creationId="{3DE3C019-0658-FF58-F0E1-144425BAA14B}"/>
          </ac:spMkLst>
        </pc:spChg>
        <pc:spChg chg="mod topLvl">
          <ac:chgData name="WADE, Sigourney" userId="799cb640-ff39-4d27-9f0a-aa6f1d0581a8" providerId="ADAL" clId="{930A0486-829E-4549-9A6E-38653C824E98}" dt="2026-03-20T04:34:55.980" v="47" actId="12789"/>
          <ac:spMkLst>
            <pc:docMk/>
            <pc:sldMk cId="2462182032" sldId="2147480122"/>
            <ac:spMk id="10" creationId="{49D6767A-C15F-6BCF-5E37-9D43F0190962}"/>
          </ac:spMkLst>
        </pc:spChg>
        <pc:spChg chg="mod topLvl">
          <ac:chgData name="WADE, Sigourney" userId="799cb640-ff39-4d27-9f0a-aa6f1d0581a8" providerId="ADAL" clId="{930A0486-829E-4549-9A6E-38653C824E98}" dt="2026-03-20T04:34:55.980" v="47" actId="12789"/>
          <ac:spMkLst>
            <pc:docMk/>
            <pc:sldMk cId="2462182032" sldId="2147480122"/>
            <ac:spMk id="11" creationId="{3B2104D4-BC87-869F-7E11-C85ACEAD4D80}"/>
          </ac:spMkLst>
        </pc:spChg>
      </pc:sldChg>
      <pc:sldChg chg="addSp delSp modSp mod modClrScheme chgLayout">
        <pc:chgData name="WADE, Sigourney" userId="799cb640-ff39-4d27-9f0a-aa6f1d0581a8" providerId="ADAL" clId="{930A0486-829E-4549-9A6E-38653C824E98}" dt="2026-03-24T03:24:18.470" v="872" actId="700"/>
        <pc:sldMkLst>
          <pc:docMk/>
          <pc:sldMk cId="71077098" sldId="2147480127"/>
        </pc:sldMkLst>
        <pc:spChg chg="mod ord">
          <ac:chgData name="WADE, Sigourney" userId="799cb640-ff39-4d27-9f0a-aa6f1d0581a8" providerId="ADAL" clId="{930A0486-829E-4549-9A6E-38653C824E98}" dt="2026-03-24T03:24:18.470" v="872" actId="700"/>
          <ac:spMkLst>
            <pc:docMk/>
            <pc:sldMk cId="71077098" sldId="2147480127"/>
            <ac:spMk id="2" creationId="{92EFAF75-FD7F-B0EE-340D-806877D62E23}"/>
          </ac:spMkLst>
        </pc:spChg>
        <pc:spChg chg="mod ord">
          <ac:chgData name="WADE, Sigourney" userId="799cb640-ff39-4d27-9f0a-aa6f1d0581a8" providerId="ADAL" clId="{930A0486-829E-4549-9A6E-38653C824E98}" dt="2026-03-24T03:24:18.470" v="872" actId="700"/>
          <ac:spMkLst>
            <pc:docMk/>
            <pc:sldMk cId="71077098" sldId="2147480127"/>
            <ac:spMk id="3" creationId="{88EC4670-8D83-4A5E-1E49-673882B87372}"/>
          </ac:spMkLst>
        </pc:spChg>
        <pc:spChg chg="add del mod ord">
          <ac:chgData name="WADE, Sigourney" userId="799cb640-ff39-4d27-9f0a-aa6f1d0581a8" providerId="ADAL" clId="{930A0486-829E-4549-9A6E-38653C824E98}" dt="2026-03-24T03:24:18.470" v="872" actId="700"/>
          <ac:spMkLst>
            <pc:docMk/>
            <pc:sldMk cId="71077098" sldId="2147480127"/>
            <ac:spMk id="4" creationId="{C2D497A1-8503-0D76-3DBB-FA5C53B13C1F}"/>
          </ac:spMkLst>
        </pc:spChg>
        <pc:graphicFrameChg chg="mod">
          <ac:chgData name="WADE, Sigourney" userId="799cb640-ff39-4d27-9f0a-aa6f1d0581a8" providerId="ADAL" clId="{930A0486-829E-4549-9A6E-38653C824E98}" dt="2026-03-20T04:38:03.482" v="65"/>
          <ac:graphicFrameMkLst>
            <pc:docMk/>
            <pc:sldMk cId="71077098" sldId="2147480127"/>
            <ac:graphicFrameMk id="7" creationId="{1298CA11-FDA8-DB35-6C37-372F59B2F3F7}"/>
          </ac:graphicFrameMkLst>
        </pc:graphicFrameChg>
      </pc:sldChg>
      <pc:sldChg chg="addSp delSp modSp add del mod modClrScheme chgLayout">
        <pc:chgData name="WADE, Sigourney" userId="799cb640-ff39-4d27-9f0a-aa6f1d0581a8" providerId="ADAL" clId="{930A0486-829E-4549-9A6E-38653C824E98}" dt="2026-03-22T23:25:54.177" v="321" actId="1076"/>
        <pc:sldMkLst>
          <pc:docMk/>
          <pc:sldMk cId="3344996274" sldId="2147480128"/>
        </pc:sldMkLst>
        <pc:spChg chg="mod ord">
          <ac:chgData name="WADE, Sigourney" userId="799cb640-ff39-4d27-9f0a-aa6f1d0581a8" providerId="ADAL" clId="{930A0486-829E-4549-9A6E-38653C824E98}" dt="2026-03-22T23:25:51.395" v="320" actId="14100"/>
          <ac:spMkLst>
            <pc:docMk/>
            <pc:sldMk cId="3344996274" sldId="2147480128"/>
            <ac:spMk id="2" creationId="{BC42732E-4AC6-0ADB-12BF-486ED9769A6D}"/>
          </ac:spMkLst>
        </pc:spChg>
        <pc:spChg chg="mod">
          <ac:chgData name="WADE, Sigourney" userId="799cb640-ff39-4d27-9f0a-aa6f1d0581a8" providerId="ADAL" clId="{930A0486-829E-4549-9A6E-38653C824E98}" dt="2026-03-22T23:25:54.177" v="321" actId="1076"/>
          <ac:spMkLst>
            <pc:docMk/>
            <pc:sldMk cId="3344996274" sldId="2147480128"/>
            <ac:spMk id="3" creationId="{630B23D6-166D-3469-5628-242DAD147FEC}"/>
          </ac:spMkLst>
        </pc:spChg>
        <pc:spChg chg="mod ord">
          <ac:chgData name="WADE, Sigourney" userId="799cb640-ff39-4d27-9f0a-aa6f1d0581a8" providerId="ADAL" clId="{930A0486-829E-4549-9A6E-38653C824E98}" dt="2026-03-22T23:25:40.192" v="316" actId="700"/>
          <ac:spMkLst>
            <pc:docMk/>
            <pc:sldMk cId="3344996274" sldId="2147480128"/>
            <ac:spMk id="5" creationId="{A3581E04-8A2F-DAA6-7294-7576792A2B6D}"/>
          </ac:spMkLst>
        </pc:spChg>
        <pc:graphicFrameChg chg="mod">
          <ac:chgData name="WADE, Sigourney" userId="799cb640-ff39-4d27-9f0a-aa6f1d0581a8" providerId="ADAL" clId="{930A0486-829E-4549-9A6E-38653C824E98}" dt="2026-03-20T04:38:39.144" v="81" actId="1035"/>
          <ac:graphicFrameMkLst>
            <pc:docMk/>
            <pc:sldMk cId="3344996274" sldId="2147480128"/>
            <ac:graphicFrameMk id="4" creationId="{EDE4C016-1AFA-036E-A02C-84DB7A5D5DAC}"/>
          </ac:graphicFrameMkLst>
        </pc:graphicFrameChg>
      </pc:sldChg>
      <pc:sldChg chg="addSp delSp modSp mod modClrScheme chgLayout">
        <pc:chgData name="WADE, Sigourney" userId="799cb640-ff39-4d27-9f0a-aa6f1d0581a8" providerId="ADAL" clId="{930A0486-829E-4549-9A6E-38653C824E98}" dt="2026-03-24T03:22:48.677" v="861" actId="478"/>
        <pc:sldMkLst>
          <pc:docMk/>
          <pc:sldMk cId="3090587264" sldId="2147480132"/>
        </pc:sldMkLst>
        <pc:spChg chg="mod ord">
          <ac:chgData name="WADE, Sigourney" userId="799cb640-ff39-4d27-9f0a-aa6f1d0581a8" providerId="ADAL" clId="{930A0486-829E-4549-9A6E-38653C824E98}" dt="2026-03-24T03:22:46.318" v="860" actId="700"/>
          <ac:spMkLst>
            <pc:docMk/>
            <pc:sldMk cId="3090587264" sldId="2147480132"/>
            <ac:spMk id="2" creationId="{CBAC0A27-EE55-BF32-46BC-80719ADE31C8}"/>
          </ac:spMkLst>
        </pc:spChg>
        <pc:spChg chg="add del mod ord">
          <ac:chgData name="WADE, Sigourney" userId="799cb640-ff39-4d27-9f0a-aa6f1d0581a8" providerId="ADAL" clId="{930A0486-829E-4549-9A6E-38653C824E98}" dt="2026-03-24T03:22:48.677" v="861" actId="478"/>
          <ac:spMkLst>
            <pc:docMk/>
            <pc:sldMk cId="3090587264" sldId="2147480132"/>
            <ac:spMk id="4" creationId="{7308F5D2-F965-4AB6-D01E-5606F002D6C6}"/>
          </ac:spMkLst>
        </pc:spChg>
        <pc:spChg chg="mod ord">
          <ac:chgData name="WADE, Sigourney" userId="799cb640-ff39-4d27-9f0a-aa6f1d0581a8" providerId="ADAL" clId="{930A0486-829E-4549-9A6E-38653C824E98}" dt="2026-03-24T03:22:46.318" v="860" actId="700"/>
          <ac:spMkLst>
            <pc:docMk/>
            <pc:sldMk cId="3090587264" sldId="2147480132"/>
            <ac:spMk id="6" creationId="{0994F0A7-058F-541D-1111-069229AC3733}"/>
          </ac:spMkLst>
        </pc:spChg>
      </pc:sldChg>
      <pc:sldChg chg="addSp delSp modSp mod modClrScheme chgLayout">
        <pc:chgData name="WADE, Sigourney" userId="799cb640-ff39-4d27-9f0a-aa6f1d0581a8" providerId="ADAL" clId="{930A0486-829E-4549-9A6E-38653C824E98}" dt="2026-03-22T23:34:06.937" v="481" actId="14100"/>
        <pc:sldMkLst>
          <pc:docMk/>
          <pc:sldMk cId="2376523928" sldId="2147480133"/>
        </pc:sldMkLst>
        <pc:spChg chg="mod ord">
          <ac:chgData name="WADE, Sigourney" userId="799cb640-ff39-4d27-9f0a-aa6f1d0581a8" providerId="ADAL" clId="{930A0486-829E-4549-9A6E-38653C824E98}" dt="2026-03-22T23:33:58.889" v="476" actId="700"/>
          <ac:spMkLst>
            <pc:docMk/>
            <pc:sldMk cId="2376523928" sldId="2147480133"/>
            <ac:spMk id="5" creationId="{6DA245E5-155D-4E84-F122-CDD930B33A4A}"/>
          </ac:spMkLst>
        </pc:spChg>
        <pc:spChg chg="mod">
          <ac:chgData name="WADE, Sigourney" userId="799cb640-ff39-4d27-9f0a-aa6f1d0581a8" providerId="ADAL" clId="{930A0486-829E-4549-9A6E-38653C824E98}" dt="2026-03-22T23:34:04.937" v="480" actId="14100"/>
          <ac:spMkLst>
            <pc:docMk/>
            <pc:sldMk cId="2376523928" sldId="2147480133"/>
            <ac:spMk id="6" creationId="{821E13A2-C7FE-BF58-CC98-F12083CF786B}"/>
          </ac:spMkLst>
        </pc:spChg>
        <pc:spChg chg="mod ord">
          <ac:chgData name="WADE, Sigourney" userId="799cb640-ff39-4d27-9f0a-aa6f1d0581a8" providerId="ADAL" clId="{930A0486-829E-4549-9A6E-38653C824E98}" dt="2026-03-22T23:34:06.937" v="481" actId="14100"/>
          <ac:spMkLst>
            <pc:docMk/>
            <pc:sldMk cId="2376523928" sldId="2147480133"/>
            <ac:spMk id="8" creationId="{3C275672-22EC-0BE1-818F-994D6CD9B81C}"/>
          </ac:spMkLst>
        </pc:spChg>
      </pc:sldChg>
      <pc:sldChg chg="addSp delSp modSp mod modClrScheme chgLayout">
        <pc:chgData name="WADE, Sigourney" userId="799cb640-ff39-4d27-9f0a-aa6f1d0581a8" providerId="ADAL" clId="{930A0486-829E-4549-9A6E-38653C824E98}" dt="2026-03-22T23:34:12.197" v="483" actId="478"/>
        <pc:sldMkLst>
          <pc:docMk/>
          <pc:sldMk cId="2434950500" sldId="2147480134"/>
        </pc:sldMkLst>
        <pc:spChg chg="mod ord">
          <ac:chgData name="WADE, Sigourney" userId="799cb640-ff39-4d27-9f0a-aa6f1d0581a8" providerId="ADAL" clId="{930A0486-829E-4549-9A6E-38653C824E98}" dt="2026-03-22T23:34:09.991" v="482" actId="700"/>
          <ac:spMkLst>
            <pc:docMk/>
            <pc:sldMk cId="2434950500" sldId="2147480134"/>
            <ac:spMk id="2" creationId="{43139F64-FF84-1D91-9CA0-3AEDE68B2F2A}"/>
          </ac:spMkLst>
        </pc:spChg>
        <pc:spChg chg="mod ord">
          <ac:chgData name="WADE, Sigourney" userId="799cb640-ff39-4d27-9f0a-aa6f1d0581a8" providerId="ADAL" clId="{930A0486-829E-4549-9A6E-38653C824E98}" dt="2026-03-22T23:34:09.991" v="482" actId="700"/>
          <ac:spMkLst>
            <pc:docMk/>
            <pc:sldMk cId="2434950500" sldId="2147480134"/>
            <ac:spMk id="5" creationId="{0A2A990F-B154-1AC9-258F-BAB8F7383F8F}"/>
          </ac:spMkLst>
        </pc:spChg>
      </pc:sldChg>
      <pc:sldChg chg="addSp delSp modSp mod modClrScheme chgLayout">
        <pc:chgData name="WADE, Sigourney" userId="799cb640-ff39-4d27-9f0a-aa6f1d0581a8" providerId="ADAL" clId="{930A0486-829E-4549-9A6E-38653C824E98}" dt="2026-03-22T23:33:24.645" v="470" actId="478"/>
        <pc:sldMkLst>
          <pc:docMk/>
          <pc:sldMk cId="4141211679" sldId="2147480136"/>
        </pc:sldMkLst>
        <pc:spChg chg="mod ord">
          <ac:chgData name="WADE, Sigourney" userId="799cb640-ff39-4d27-9f0a-aa6f1d0581a8" providerId="ADAL" clId="{930A0486-829E-4549-9A6E-38653C824E98}" dt="2026-03-22T23:33:19.368" v="468" actId="700"/>
          <ac:spMkLst>
            <pc:docMk/>
            <pc:sldMk cId="4141211679" sldId="2147480136"/>
            <ac:spMk id="2" creationId="{54805BB8-7E25-F8D3-9CCF-7276D56A6231}"/>
          </ac:spMkLst>
        </pc:spChg>
        <pc:spChg chg="mod ord">
          <ac:chgData name="WADE, Sigourney" userId="799cb640-ff39-4d27-9f0a-aa6f1d0581a8" providerId="ADAL" clId="{930A0486-829E-4549-9A6E-38653C824E98}" dt="2026-03-22T23:33:19.368" v="468" actId="700"/>
          <ac:spMkLst>
            <pc:docMk/>
            <pc:sldMk cId="4141211679" sldId="2147480136"/>
            <ac:spMk id="5" creationId="{38E69D5B-91FF-D716-06CA-50F463765B6E}"/>
          </ac:spMkLst>
        </pc:spChg>
      </pc:sldChg>
      <pc:sldChg chg="addSp delSp modSp mod modClrScheme chgLayout">
        <pc:chgData name="WADE, Sigourney" userId="799cb640-ff39-4d27-9f0a-aa6f1d0581a8" providerId="ADAL" clId="{930A0486-829E-4549-9A6E-38653C824E98}" dt="2026-03-22T23:33:50.674" v="475" actId="6549"/>
        <pc:sldMkLst>
          <pc:docMk/>
          <pc:sldMk cId="2425669000" sldId="2147480137"/>
        </pc:sldMkLst>
        <pc:spChg chg="mod ord">
          <ac:chgData name="WADE, Sigourney" userId="799cb640-ff39-4d27-9f0a-aa6f1d0581a8" providerId="ADAL" clId="{930A0486-829E-4549-9A6E-38653C824E98}" dt="2026-03-22T23:33:39.972" v="471" actId="700"/>
          <ac:spMkLst>
            <pc:docMk/>
            <pc:sldMk cId="2425669000" sldId="2147480137"/>
            <ac:spMk id="2" creationId="{C7EA4E69-440C-E6C3-FA74-2A4A819A4A57}"/>
          </ac:spMkLst>
        </pc:spChg>
        <pc:spChg chg="mod">
          <ac:chgData name="WADE, Sigourney" userId="799cb640-ff39-4d27-9f0a-aa6f1d0581a8" providerId="ADAL" clId="{930A0486-829E-4549-9A6E-38653C824E98}" dt="2026-03-22T23:33:50.674" v="475" actId="6549"/>
          <ac:spMkLst>
            <pc:docMk/>
            <pc:sldMk cId="2425669000" sldId="2147480137"/>
            <ac:spMk id="3" creationId="{19EE30E5-670E-DDD0-A845-DD580B02B085}"/>
          </ac:spMkLst>
        </pc:spChg>
        <pc:spChg chg="mod ord">
          <ac:chgData name="WADE, Sigourney" userId="799cb640-ff39-4d27-9f0a-aa6f1d0581a8" providerId="ADAL" clId="{930A0486-829E-4549-9A6E-38653C824E98}" dt="2026-03-22T23:33:39.972" v="471" actId="700"/>
          <ac:spMkLst>
            <pc:docMk/>
            <pc:sldMk cId="2425669000" sldId="2147480137"/>
            <ac:spMk id="5" creationId="{D0B40AB4-EB39-38E5-759E-00B43FE8D263}"/>
          </ac:spMkLst>
        </pc:spChg>
      </pc:sldChg>
      <pc:sldChg chg="addSp delSp modSp mod modClrScheme chgLayout">
        <pc:chgData name="WADE, Sigourney" userId="799cb640-ff39-4d27-9f0a-aa6f1d0581a8" providerId="ADAL" clId="{930A0486-829E-4549-9A6E-38653C824E98}" dt="2026-03-22T23:33:10.447" v="467" actId="6549"/>
        <pc:sldMkLst>
          <pc:docMk/>
          <pc:sldMk cId="2498567176" sldId="2147480140"/>
        </pc:sldMkLst>
        <pc:spChg chg="mod ord">
          <ac:chgData name="WADE, Sigourney" userId="799cb640-ff39-4d27-9f0a-aa6f1d0581a8" providerId="ADAL" clId="{930A0486-829E-4549-9A6E-38653C824E98}" dt="2026-03-22T23:33:05.616" v="464" actId="27636"/>
          <ac:spMkLst>
            <pc:docMk/>
            <pc:sldMk cId="2498567176" sldId="2147480140"/>
            <ac:spMk id="2" creationId="{D5C54F62-20B6-8AE9-2177-C410536AC99D}"/>
          </ac:spMkLst>
        </pc:spChg>
        <pc:spChg chg="mod">
          <ac:chgData name="WADE, Sigourney" userId="799cb640-ff39-4d27-9f0a-aa6f1d0581a8" providerId="ADAL" clId="{930A0486-829E-4549-9A6E-38653C824E98}" dt="2026-03-22T23:33:10.447" v="467" actId="6549"/>
          <ac:spMkLst>
            <pc:docMk/>
            <pc:sldMk cId="2498567176" sldId="2147480140"/>
            <ac:spMk id="3" creationId="{E1A8D99B-19C6-0F83-7CDC-F1154ADB26B9}"/>
          </ac:spMkLst>
        </pc:spChg>
        <pc:spChg chg="mod ord">
          <ac:chgData name="WADE, Sigourney" userId="799cb640-ff39-4d27-9f0a-aa6f1d0581a8" providerId="ADAL" clId="{930A0486-829E-4549-9A6E-38653C824E98}" dt="2026-03-22T23:32:52.198" v="459" actId="700"/>
          <ac:spMkLst>
            <pc:docMk/>
            <pc:sldMk cId="2498567176" sldId="2147480140"/>
            <ac:spMk id="5" creationId="{F84329F7-9109-FC31-A47E-2C02D6D3846A}"/>
          </ac:spMkLst>
        </pc:spChg>
      </pc:sldChg>
      <pc:sldChg chg="addSp delSp modSp mod modClrScheme chgLayout">
        <pc:chgData name="WADE, Sigourney" userId="799cb640-ff39-4d27-9f0a-aa6f1d0581a8" providerId="ADAL" clId="{930A0486-829E-4549-9A6E-38653C824E98}" dt="2026-03-22T23:32:43.422" v="458" actId="1076"/>
        <pc:sldMkLst>
          <pc:docMk/>
          <pc:sldMk cId="4131913633" sldId="2147480158"/>
        </pc:sldMkLst>
        <pc:spChg chg="mod ord">
          <ac:chgData name="WADE, Sigourney" userId="799cb640-ff39-4d27-9f0a-aa6f1d0581a8" providerId="ADAL" clId="{930A0486-829E-4549-9A6E-38653C824E98}" dt="2026-03-22T23:32:43.422" v="458" actId="1076"/>
          <ac:spMkLst>
            <pc:docMk/>
            <pc:sldMk cId="4131913633" sldId="2147480158"/>
            <ac:spMk id="2" creationId="{303A2914-47F6-D4EB-5AA9-32FA44142648}"/>
          </ac:spMkLst>
        </pc:spChg>
        <pc:spChg chg="mod ord">
          <ac:chgData name="WADE, Sigourney" userId="799cb640-ff39-4d27-9f0a-aa6f1d0581a8" providerId="ADAL" clId="{930A0486-829E-4549-9A6E-38653C824E98}" dt="2026-03-22T23:26:21.833" v="326" actId="700"/>
          <ac:spMkLst>
            <pc:docMk/>
            <pc:sldMk cId="4131913633" sldId="2147480158"/>
            <ac:spMk id="3" creationId="{E0DEA75B-0270-4229-D0E9-1DB89F25D90D}"/>
          </ac:spMkLst>
        </pc:spChg>
        <pc:spChg chg="add mod">
          <ac:chgData name="WADE, Sigourney" userId="799cb640-ff39-4d27-9f0a-aa6f1d0581a8" providerId="ADAL" clId="{930A0486-829E-4549-9A6E-38653C824E98}" dt="2026-03-22T23:32:38.407" v="457" actId="1035"/>
          <ac:spMkLst>
            <pc:docMk/>
            <pc:sldMk cId="4131913633" sldId="2147480158"/>
            <ac:spMk id="6" creationId="{1997B443-DADF-6F65-B989-403905373F9B}"/>
          </ac:spMkLst>
        </pc:spChg>
        <pc:spChg chg="mod topLvl">
          <ac:chgData name="WADE, Sigourney" userId="799cb640-ff39-4d27-9f0a-aa6f1d0581a8" providerId="ADAL" clId="{930A0486-829E-4549-9A6E-38653C824E98}" dt="2026-03-22T23:31:58.392" v="427" actId="164"/>
          <ac:spMkLst>
            <pc:docMk/>
            <pc:sldMk cId="4131913633" sldId="2147480158"/>
            <ac:spMk id="9" creationId="{A63429E5-A4EE-DB4B-8B9A-23D56574A783}"/>
          </ac:spMkLst>
        </pc:spChg>
        <pc:spChg chg="mod topLvl">
          <ac:chgData name="WADE, Sigourney" userId="799cb640-ff39-4d27-9f0a-aa6f1d0581a8" providerId="ADAL" clId="{930A0486-829E-4549-9A6E-38653C824E98}" dt="2026-03-22T23:31:58.392" v="427" actId="164"/>
          <ac:spMkLst>
            <pc:docMk/>
            <pc:sldMk cId="4131913633" sldId="2147480158"/>
            <ac:spMk id="10" creationId="{1E3D8D9E-D517-7065-7949-81745A744C1A}"/>
          </ac:spMkLst>
        </pc:spChg>
        <pc:spChg chg="mod">
          <ac:chgData name="WADE, Sigourney" userId="799cb640-ff39-4d27-9f0a-aa6f1d0581a8" providerId="ADAL" clId="{930A0486-829E-4549-9A6E-38653C824E98}" dt="2026-03-22T23:27:05.710" v="333" actId="21"/>
          <ac:spMkLst>
            <pc:docMk/>
            <pc:sldMk cId="4131913633" sldId="2147480158"/>
            <ac:spMk id="12" creationId="{5E066786-1879-3528-3AED-FEAD25DA7A33}"/>
          </ac:spMkLst>
        </pc:spChg>
        <pc:spChg chg="mod topLvl">
          <ac:chgData name="WADE, Sigourney" userId="799cb640-ff39-4d27-9f0a-aa6f1d0581a8" providerId="ADAL" clId="{930A0486-829E-4549-9A6E-38653C824E98}" dt="2026-03-22T23:32:03.305" v="428" actId="164"/>
          <ac:spMkLst>
            <pc:docMk/>
            <pc:sldMk cId="4131913633" sldId="2147480158"/>
            <ac:spMk id="13" creationId="{1B75E1C1-5A93-58DD-D03C-C8A1195D69F4}"/>
          </ac:spMkLst>
        </pc:spChg>
        <pc:spChg chg="mod topLvl">
          <ac:chgData name="WADE, Sigourney" userId="799cb640-ff39-4d27-9f0a-aa6f1d0581a8" providerId="ADAL" clId="{930A0486-829E-4549-9A6E-38653C824E98}" dt="2026-03-22T23:32:03.305" v="428" actId="164"/>
          <ac:spMkLst>
            <pc:docMk/>
            <pc:sldMk cId="4131913633" sldId="2147480158"/>
            <ac:spMk id="14" creationId="{9A3651C7-9B3E-D3A0-DE0F-19C254EBF54A}"/>
          </ac:spMkLst>
        </pc:spChg>
        <pc:grpChg chg="add mod">
          <ac:chgData name="WADE, Sigourney" userId="799cb640-ff39-4d27-9f0a-aa6f1d0581a8" providerId="ADAL" clId="{930A0486-829E-4549-9A6E-38653C824E98}" dt="2026-03-22T23:32:38.407" v="457" actId="1035"/>
          <ac:grpSpMkLst>
            <pc:docMk/>
            <pc:sldMk cId="4131913633" sldId="2147480158"/>
            <ac:grpSpMk id="15" creationId="{B33685C3-C70E-8B3A-71D4-88354DEF80AC}"/>
          </ac:grpSpMkLst>
        </pc:grpChg>
        <pc:grpChg chg="add mod">
          <ac:chgData name="WADE, Sigourney" userId="799cb640-ff39-4d27-9f0a-aa6f1d0581a8" providerId="ADAL" clId="{930A0486-829E-4549-9A6E-38653C824E98}" dt="2026-03-22T23:32:38.407" v="457" actId="1035"/>
          <ac:grpSpMkLst>
            <pc:docMk/>
            <pc:sldMk cId="4131913633" sldId="2147480158"/>
            <ac:grpSpMk id="16" creationId="{6928BC8B-D5C9-7A84-BB3F-E657E075777C}"/>
          </ac:grpSpMkLst>
        </pc:grpChg>
      </pc:sldChg>
      <pc:sldChg chg="modSp add del mod">
        <pc:chgData name="WADE, Sigourney" userId="799cb640-ff39-4d27-9f0a-aa6f1d0581a8" providerId="ADAL" clId="{930A0486-829E-4549-9A6E-38653C824E98}" dt="2026-03-20T02:17:25.268" v="23" actId="47"/>
        <pc:sldMkLst>
          <pc:docMk/>
          <pc:sldMk cId="3280298479" sldId="2147480159"/>
        </pc:sldMkLst>
        <pc:spChg chg="mod">
          <ac:chgData name="WADE, Sigourney" userId="799cb640-ff39-4d27-9f0a-aa6f1d0581a8" providerId="ADAL" clId="{930A0486-829E-4549-9A6E-38653C824E98}" dt="2026-03-20T02:12:36.374" v="18" actId="27636"/>
          <ac:spMkLst>
            <pc:docMk/>
            <pc:sldMk cId="3280298479" sldId="2147480159"/>
            <ac:spMk id="4" creationId="{98135FDA-D424-E620-1CAA-653E9777FF6D}"/>
          </ac:spMkLst>
        </pc:spChg>
        <pc:spChg chg="mod">
          <ac:chgData name="WADE, Sigourney" userId="799cb640-ff39-4d27-9f0a-aa6f1d0581a8" providerId="ADAL" clId="{930A0486-829E-4549-9A6E-38653C824E98}" dt="2026-03-20T02:12:36.380" v="19" actId="27636"/>
          <ac:spMkLst>
            <pc:docMk/>
            <pc:sldMk cId="3280298479" sldId="2147480159"/>
            <ac:spMk id="5" creationId="{19F4D996-EA0E-A2A1-2BB7-9F8233FC1602}"/>
          </ac:spMkLst>
        </pc:spChg>
      </pc:sldChg>
      <pc:sldChg chg="addSp delSp modSp del mod modClrScheme delDesignElem chgLayout">
        <pc:chgData name="WADE, Sigourney" userId="799cb640-ff39-4d27-9f0a-aa6f1d0581a8" providerId="ADAL" clId="{930A0486-829E-4549-9A6E-38653C824E98}" dt="2026-03-25T02:03:30.777" v="878" actId="2696"/>
        <pc:sldMkLst>
          <pc:docMk/>
          <pc:sldMk cId="1680443840" sldId="2147480163"/>
        </pc:sldMkLst>
        <pc:spChg chg="add mod">
          <ac:chgData name="WADE, Sigourney" userId="799cb640-ff39-4d27-9f0a-aa6f1d0581a8" providerId="ADAL" clId="{930A0486-829E-4549-9A6E-38653C824E98}" dt="2026-03-25T02:01:16.740" v="874" actId="700"/>
          <ac:spMkLst>
            <pc:docMk/>
            <pc:sldMk cId="1680443840" sldId="2147480163"/>
            <ac:spMk id="2" creationId="{0935A4CD-C383-84B5-ABED-D6E84C086BB2}"/>
          </ac:spMkLst>
        </pc:spChg>
        <pc:spChg chg="add mod">
          <ac:chgData name="WADE, Sigourney" userId="799cb640-ff39-4d27-9f0a-aa6f1d0581a8" providerId="ADAL" clId="{930A0486-829E-4549-9A6E-38653C824E98}" dt="2026-03-25T02:01:16.740" v="874" actId="700"/>
          <ac:spMkLst>
            <pc:docMk/>
            <pc:sldMk cId="1680443840" sldId="2147480163"/>
            <ac:spMk id="4" creationId="{BA8A9F58-D87E-4947-4BD1-1DBFD1DDED49}"/>
          </ac:spMkLst>
        </pc:spChg>
        <pc:spChg chg="del">
          <ac:chgData name="WADE, Sigourney" userId="799cb640-ff39-4d27-9f0a-aa6f1d0581a8" providerId="ADAL" clId="{930A0486-829E-4549-9A6E-38653C824E98}" dt="2026-03-25T02:01:16.740" v="874" actId="700"/>
          <ac:spMkLst>
            <pc:docMk/>
            <pc:sldMk cId="1680443840" sldId="2147480163"/>
            <ac:spMk id="11" creationId="{42A4FC2C-047E-45A5-965D-8E1E3BF09BC6}"/>
          </ac:spMkLst>
        </pc:spChg>
        <pc:picChg chg="del">
          <ac:chgData name="WADE, Sigourney" userId="799cb640-ff39-4d27-9f0a-aa6f1d0581a8" providerId="ADAL" clId="{930A0486-829E-4549-9A6E-38653C824E98}" dt="2026-03-25T02:01:11.855" v="873" actId="478"/>
          <ac:picMkLst>
            <pc:docMk/>
            <pc:sldMk cId="1680443840" sldId="2147480163"/>
            <ac:picMk id="3" creationId="{B8F57BEC-1F11-D632-80F1-C25CE329D8FF}"/>
          </ac:picMkLst>
        </pc:picChg>
      </pc:sldChg>
      <pc:sldChg chg="addSp delSp modSp mod modClrScheme chgLayout">
        <pc:chgData name="WADE, Sigourney" userId="799cb640-ff39-4d27-9f0a-aa6f1d0581a8" providerId="ADAL" clId="{930A0486-829E-4549-9A6E-38653C824E98}" dt="2026-03-24T03:21:26.673" v="848" actId="14100"/>
        <pc:sldMkLst>
          <pc:docMk/>
          <pc:sldMk cId="3113305506" sldId="2147480164"/>
        </pc:sldMkLst>
        <pc:spChg chg="add del mod ord">
          <ac:chgData name="WADE, Sigourney" userId="799cb640-ff39-4d27-9f0a-aa6f1d0581a8" providerId="ADAL" clId="{930A0486-829E-4549-9A6E-38653C824E98}" dt="2026-03-24T03:21:22.714" v="847" actId="478"/>
          <ac:spMkLst>
            <pc:docMk/>
            <pc:sldMk cId="3113305506" sldId="2147480164"/>
            <ac:spMk id="2" creationId="{D0EFDDB1-F9D7-9950-887F-1FBCE92B4F88}"/>
          </ac:spMkLst>
        </pc:spChg>
        <pc:spChg chg="mod ord">
          <ac:chgData name="WADE, Sigourney" userId="799cb640-ff39-4d27-9f0a-aa6f1d0581a8" providerId="ADAL" clId="{930A0486-829E-4549-9A6E-38653C824E98}" dt="2026-03-24T03:21:19.596" v="846" actId="700"/>
          <ac:spMkLst>
            <pc:docMk/>
            <pc:sldMk cId="3113305506" sldId="2147480164"/>
            <ac:spMk id="5" creationId="{3C6C3155-139C-C1C1-D87E-5287D32F8CFB}"/>
          </ac:spMkLst>
        </pc:spChg>
        <pc:spChg chg="mod ord">
          <ac:chgData name="WADE, Sigourney" userId="799cb640-ff39-4d27-9f0a-aa6f1d0581a8" providerId="ADAL" clId="{930A0486-829E-4549-9A6E-38653C824E98}" dt="2026-03-24T03:21:26.673" v="848" actId="14100"/>
          <ac:spMkLst>
            <pc:docMk/>
            <pc:sldMk cId="3113305506" sldId="2147480164"/>
            <ac:spMk id="8" creationId="{B09D70B8-FB3D-C9D5-29E6-F46FB1CE1747}"/>
          </ac:spMkLst>
        </pc:spChg>
      </pc:sldChg>
      <pc:sldChg chg="modSp add mod">
        <pc:chgData name="WADE, Sigourney" userId="799cb640-ff39-4d27-9f0a-aa6f1d0581a8" providerId="ADAL" clId="{930A0486-829E-4549-9A6E-38653C824E98}" dt="2026-03-20T02:11:11.891" v="9" actId="27636"/>
        <pc:sldMkLst>
          <pc:docMk/>
          <pc:sldMk cId="2879176317" sldId="2147480166"/>
        </pc:sldMkLst>
        <pc:spChg chg="mod">
          <ac:chgData name="WADE, Sigourney" userId="799cb640-ff39-4d27-9f0a-aa6f1d0581a8" providerId="ADAL" clId="{930A0486-829E-4549-9A6E-38653C824E98}" dt="2026-03-20T02:11:11.891" v="9" actId="27636"/>
          <ac:spMkLst>
            <pc:docMk/>
            <pc:sldMk cId="2879176317" sldId="2147480166"/>
            <ac:spMk id="3" creationId="{7758B527-70D7-A646-87E5-77D9C3FB8EC1}"/>
          </ac:spMkLst>
        </pc:spChg>
      </pc:sldChg>
      <pc:sldChg chg="addSp delSp modSp add mod modClrScheme chgLayout">
        <pc:chgData name="WADE, Sigourney" userId="799cb640-ff39-4d27-9f0a-aa6f1d0581a8" providerId="ADAL" clId="{930A0486-829E-4549-9A6E-38653C824E98}" dt="2026-03-22T23:26:10.529" v="325" actId="14100"/>
        <pc:sldMkLst>
          <pc:docMk/>
          <pc:sldMk cId="2066093341" sldId="2147480167"/>
        </pc:sldMkLst>
        <pc:spChg chg="mod ord">
          <ac:chgData name="WADE, Sigourney" userId="799cb640-ff39-4d27-9f0a-aa6f1d0581a8" providerId="ADAL" clId="{930A0486-829E-4549-9A6E-38653C824E98}" dt="2026-03-22T23:26:10.529" v="325" actId="14100"/>
          <ac:spMkLst>
            <pc:docMk/>
            <pc:sldMk cId="2066093341" sldId="2147480167"/>
            <ac:spMk id="2" creationId="{F3AEC9A5-552D-F6C8-F2C7-ABD5AD038212}"/>
          </ac:spMkLst>
        </pc:spChg>
        <pc:spChg chg="mod ord">
          <ac:chgData name="WADE, Sigourney" userId="799cb640-ff39-4d27-9f0a-aa6f1d0581a8" providerId="ADAL" clId="{930A0486-829E-4549-9A6E-38653C824E98}" dt="2026-03-22T23:26:01.764" v="322" actId="700"/>
          <ac:spMkLst>
            <pc:docMk/>
            <pc:sldMk cId="2066093341" sldId="2147480167"/>
            <ac:spMk id="3" creationId="{8F01DA9E-A289-C12C-9BF0-E0CBA71F5101}"/>
          </ac:spMkLst>
        </pc:spChg>
        <pc:spChg chg="add mod ord">
          <ac:chgData name="WADE, Sigourney" userId="799cb640-ff39-4d27-9f0a-aa6f1d0581a8" providerId="ADAL" clId="{930A0486-829E-4549-9A6E-38653C824E98}" dt="2026-03-20T04:46:26.098" v="269" actId="1038"/>
          <ac:spMkLst>
            <pc:docMk/>
            <pc:sldMk cId="2066093341" sldId="2147480167"/>
            <ac:spMk id="4" creationId="{FBBE4A8F-B114-F0F4-56A5-48FB7FB5BBBE}"/>
          </ac:spMkLst>
        </pc:spChg>
        <pc:spChg chg="add mod ord">
          <ac:chgData name="WADE, Sigourney" userId="799cb640-ff39-4d27-9f0a-aa6f1d0581a8" providerId="ADAL" clId="{930A0486-829E-4549-9A6E-38653C824E98}" dt="2026-03-20T04:46:26.098" v="269" actId="1038"/>
          <ac:spMkLst>
            <pc:docMk/>
            <pc:sldMk cId="2066093341" sldId="2147480167"/>
            <ac:spMk id="5" creationId="{7E828187-B182-2D10-D198-98AF0D6F0C80}"/>
          </ac:spMkLst>
        </pc:spChg>
        <pc:spChg chg="mod">
          <ac:chgData name="WADE, Sigourney" userId="799cb640-ff39-4d27-9f0a-aa6f1d0581a8" providerId="ADAL" clId="{930A0486-829E-4549-9A6E-38653C824E98}" dt="2026-03-20T04:46:40.163" v="272" actId="14100"/>
          <ac:spMkLst>
            <pc:docMk/>
            <pc:sldMk cId="2066093341" sldId="2147480167"/>
            <ac:spMk id="6" creationId="{8CBCB46B-1538-2EA0-7DC1-48BC1006F55C}"/>
          </ac:spMkLst>
        </pc:spChg>
        <pc:spChg chg="add mod ord">
          <ac:chgData name="WADE, Sigourney" userId="799cb640-ff39-4d27-9f0a-aa6f1d0581a8" providerId="ADAL" clId="{930A0486-829E-4549-9A6E-38653C824E98}" dt="2026-03-20T04:46:26.098" v="269" actId="1038"/>
          <ac:spMkLst>
            <pc:docMk/>
            <pc:sldMk cId="2066093341" sldId="2147480167"/>
            <ac:spMk id="7" creationId="{8F425168-3C09-3B77-A39E-1DEE4E9D51FB}"/>
          </ac:spMkLst>
        </pc:spChg>
        <pc:spChg chg="mod">
          <ac:chgData name="WADE, Sigourney" userId="799cb640-ff39-4d27-9f0a-aa6f1d0581a8" providerId="ADAL" clId="{930A0486-829E-4549-9A6E-38653C824E98}" dt="2026-03-20T04:46:37.611" v="271" actId="14100"/>
          <ac:spMkLst>
            <pc:docMk/>
            <pc:sldMk cId="2066093341" sldId="2147480167"/>
            <ac:spMk id="10" creationId="{D7FB656B-1A4F-D941-4754-3A27AD171D99}"/>
          </ac:spMkLst>
        </pc:spChg>
        <pc:spChg chg="mod">
          <ac:chgData name="WADE, Sigourney" userId="799cb640-ff39-4d27-9f0a-aa6f1d0581a8" providerId="ADAL" clId="{930A0486-829E-4549-9A6E-38653C824E98}" dt="2026-03-20T04:46:34.252" v="270" actId="14100"/>
          <ac:spMkLst>
            <pc:docMk/>
            <pc:sldMk cId="2066093341" sldId="2147480167"/>
            <ac:spMk id="11" creationId="{B8C4A36B-EDF0-7976-2BE4-BC12EE643379}"/>
          </ac:spMkLst>
        </pc:spChg>
        <pc:spChg chg="add mod ord">
          <ac:chgData name="WADE, Sigourney" userId="799cb640-ff39-4d27-9f0a-aa6f1d0581a8" providerId="ADAL" clId="{930A0486-829E-4549-9A6E-38653C824E98}" dt="2026-03-20T04:45:47.109" v="249" actId="164"/>
          <ac:spMkLst>
            <pc:docMk/>
            <pc:sldMk cId="2066093341" sldId="2147480167"/>
            <ac:spMk id="12" creationId="{D81AB370-0698-6E32-B45C-7DD82F008CDD}"/>
          </ac:spMkLst>
        </pc:spChg>
        <pc:spChg chg="add mod ord">
          <ac:chgData name="WADE, Sigourney" userId="799cb640-ff39-4d27-9f0a-aa6f1d0581a8" providerId="ADAL" clId="{930A0486-829E-4549-9A6E-38653C824E98}" dt="2026-03-20T04:45:49.504" v="250" actId="164"/>
          <ac:spMkLst>
            <pc:docMk/>
            <pc:sldMk cId="2066093341" sldId="2147480167"/>
            <ac:spMk id="14" creationId="{000646EE-DD2D-7FCD-D4A2-C2396CAB163E}"/>
          </ac:spMkLst>
        </pc:spChg>
        <pc:spChg chg="add mod ord">
          <ac:chgData name="WADE, Sigourney" userId="799cb640-ff39-4d27-9f0a-aa6f1d0581a8" providerId="ADAL" clId="{930A0486-829E-4549-9A6E-38653C824E98}" dt="2026-03-20T04:45:52.429" v="251" actId="164"/>
          <ac:spMkLst>
            <pc:docMk/>
            <pc:sldMk cId="2066093341" sldId="2147480167"/>
            <ac:spMk id="15" creationId="{03375438-B558-204F-4BCB-39BEFD7442D9}"/>
          </ac:spMkLst>
        </pc:spChg>
        <pc:grpChg chg="add mod">
          <ac:chgData name="WADE, Sigourney" userId="799cb640-ff39-4d27-9f0a-aa6f1d0581a8" providerId="ADAL" clId="{930A0486-829E-4549-9A6E-38653C824E98}" dt="2026-03-20T04:46:12.779" v="257" actId="12789"/>
          <ac:grpSpMkLst>
            <pc:docMk/>
            <pc:sldMk cId="2066093341" sldId="2147480167"/>
            <ac:grpSpMk id="16" creationId="{28101318-DAAE-D47D-1632-F857EB241B65}"/>
          </ac:grpSpMkLst>
        </pc:grpChg>
        <pc:grpChg chg="add mod">
          <ac:chgData name="WADE, Sigourney" userId="799cb640-ff39-4d27-9f0a-aa6f1d0581a8" providerId="ADAL" clId="{930A0486-829E-4549-9A6E-38653C824E98}" dt="2026-03-20T04:46:17.432" v="260" actId="12789"/>
          <ac:grpSpMkLst>
            <pc:docMk/>
            <pc:sldMk cId="2066093341" sldId="2147480167"/>
            <ac:grpSpMk id="17" creationId="{28CA5A93-CF0B-B41D-5FB0-E51284942BF4}"/>
          </ac:grpSpMkLst>
        </pc:grpChg>
        <pc:grpChg chg="add mod">
          <ac:chgData name="WADE, Sigourney" userId="799cb640-ff39-4d27-9f0a-aa6f1d0581a8" providerId="ADAL" clId="{930A0486-829E-4549-9A6E-38653C824E98}" dt="2026-03-20T04:46:20.688" v="262" actId="12789"/>
          <ac:grpSpMkLst>
            <pc:docMk/>
            <pc:sldMk cId="2066093341" sldId="2147480167"/>
            <ac:grpSpMk id="18" creationId="{1F93F8ED-3BDF-30D0-4BDD-F4E6DE3FB136}"/>
          </ac:grpSpMkLst>
        </pc:grpChg>
      </pc:sldChg>
      <pc:sldChg chg="addSp delSp modSp add mod modClrScheme chgLayout">
        <pc:chgData name="WADE, Sigourney" userId="799cb640-ff39-4d27-9f0a-aa6f1d0581a8" providerId="ADAL" clId="{930A0486-829E-4549-9A6E-38653C824E98}" dt="2026-03-24T03:24:03.868" v="869" actId="700"/>
        <pc:sldMkLst>
          <pc:docMk/>
          <pc:sldMk cId="4103586068" sldId="2147480168"/>
        </pc:sldMkLst>
        <pc:spChg chg="mod ord">
          <ac:chgData name="WADE, Sigourney" userId="799cb640-ff39-4d27-9f0a-aa6f1d0581a8" providerId="ADAL" clId="{930A0486-829E-4549-9A6E-38653C824E98}" dt="2026-03-24T03:24:03.868" v="869" actId="700"/>
          <ac:spMkLst>
            <pc:docMk/>
            <pc:sldMk cId="4103586068" sldId="2147480168"/>
            <ac:spMk id="2" creationId="{9CBCDB2F-2429-BA8C-37F7-15141E26C0AE}"/>
          </ac:spMkLst>
        </pc:spChg>
        <pc:spChg chg="add mod">
          <ac:chgData name="WADE, Sigourney" userId="799cb640-ff39-4d27-9f0a-aa6f1d0581a8" providerId="ADAL" clId="{930A0486-829E-4549-9A6E-38653C824E98}" dt="2026-03-22T23:47:52.496" v="831" actId="1035"/>
          <ac:spMkLst>
            <pc:docMk/>
            <pc:sldMk cId="4103586068" sldId="2147480168"/>
            <ac:spMk id="3" creationId="{EEA32F36-422D-BDB0-FE32-41EFA42F9DD5}"/>
          </ac:spMkLst>
        </pc:spChg>
        <pc:spChg chg="add mod">
          <ac:chgData name="WADE, Sigourney" userId="799cb640-ff39-4d27-9f0a-aa6f1d0581a8" providerId="ADAL" clId="{930A0486-829E-4549-9A6E-38653C824E98}" dt="2026-03-22T23:47:52.496" v="831" actId="1035"/>
          <ac:spMkLst>
            <pc:docMk/>
            <pc:sldMk cId="4103586068" sldId="2147480168"/>
            <ac:spMk id="4" creationId="{B2B6B199-795F-F1B4-BCC2-DC6BECBEE628}"/>
          </ac:spMkLst>
        </pc:spChg>
        <pc:spChg chg="add del mod ord">
          <ac:chgData name="WADE, Sigourney" userId="799cb640-ff39-4d27-9f0a-aa6f1d0581a8" providerId="ADAL" clId="{930A0486-829E-4549-9A6E-38653C824E98}" dt="2026-03-24T03:24:03.868" v="869" actId="700"/>
          <ac:spMkLst>
            <pc:docMk/>
            <pc:sldMk cId="4103586068" sldId="2147480168"/>
            <ac:spMk id="6" creationId="{389DF3B3-05C5-3076-4B1B-6F81C6CA5864}"/>
          </ac:spMkLst>
        </pc:spChg>
        <pc:spChg chg="add mod">
          <ac:chgData name="WADE, Sigourney" userId="799cb640-ff39-4d27-9f0a-aa6f1d0581a8" providerId="ADAL" clId="{930A0486-829E-4549-9A6E-38653C824E98}" dt="2026-03-22T23:48:04.709" v="837" actId="1035"/>
          <ac:spMkLst>
            <pc:docMk/>
            <pc:sldMk cId="4103586068" sldId="2147480168"/>
            <ac:spMk id="8" creationId="{AD18B768-C09B-163B-770F-7167590C201E}"/>
          </ac:spMkLst>
        </pc:spChg>
        <pc:spChg chg="add mod">
          <ac:chgData name="WADE, Sigourney" userId="799cb640-ff39-4d27-9f0a-aa6f1d0581a8" providerId="ADAL" clId="{930A0486-829E-4549-9A6E-38653C824E98}" dt="2026-03-22T23:48:04.709" v="837" actId="1035"/>
          <ac:spMkLst>
            <pc:docMk/>
            <pc:sldMk cId="4103586068" sldId="2147480168"/>
            <ac:spMk id="9" creationId="{35FE69E9-B357-827A-55BC-5CFA299FEB65}"/>
          </ac:spMkLst>
        </pc:spChg>
        <pc:graphicFrameChg chg="mod modGraphic">
          <ac:chgData name="WADE, Sigourney" userId="799cb640-ff39-4d27-9f0a-aa6f1d0581a8" providerId="ADAL" clId="{930A0486-829E-4549-9A6E-38653C824E98}" dt="2026-03-23T00:51:04.408" v="845" actId="14100"/>
          <ac:graphicFrameMkLst>
            <pc:docMk/>
            <pc:sldMk cId="4103586068" sldId="2147480168"/>
            <ac:graphicFrameMk id="5" creationId="{150C0444-6B9E-B4DF-C6DE-BDD227444E3A}"/>
          </ac:graphicFrameMkLst>
        </pc:graphicFrameChg>
        <pc:graphicFrameChg chg="add mod modGraphic">
          <ac:chgData name="WADE, Sigourney" userId="799cb640-ff39-4d27-9f0a-aa6f1d0581a8" providerId="ADAL" clId="{930A0486-829E-4549-9A6E-38653C824E98}" dt="2026-03-22T23:48:39.541" v="843" actId="207"/>
          <ac:graphicFrameMkLst>
            <pc:docMk/>
            <pc:sldMk cId="4103586068" sldId="2147480168"/>
            <ac:graphicFrameMk id="10" creationId="{4BA00D28-2706-7419-6EF1-1EE0B389902C}"/>
          </ac:graphicFrameMkLst>
        </pc:graphicFrameChg>
      </pc:sldChg>
      <pc:sldChg chg="addSp delSp modSp add mod">
        <pc:chgData name="WADE, Sigourney" userId="799cb640-ff39-4d27-9f0a-aa6f1d0581a8" providerId="ADAL" clId="{930A0486-829E-4549-9A6E-38653C824E98}" dt="2026-03-24T03:23:37.533" v="865"/>
        <pc:sldMkLst>
          <pc:docMk/>
          <pc:sldMk cId="2403223154" sldId="2147480169"/>
        </pc:sldMkLst>
        <pc:spChg chg="del">
          <ac:chgData name="WADE, Sigourney" userId="799cb640-ff39-4d27-9f0a-aa6f1d0581a8" providerId="ADAL" clId="{930A0486-829E-4549-9A6E-38653C824E98}" dt="2026-03-24T03:23:19.465" v="863" actId="478"/>
          <ac:spMkLst>
            <pc:docMk/>
            <pc:sldMk cId="2403223154" sldId="2147480169"/>
            <ac:spMk id="5" creationId="{A31E7DA0-B14B-DB2E-61E7-8A56701F6BA5}"/>
          </ac:spMkLst>
        </pc:spChg>
        <pc:spChg chg="add del mod">
          <ac:chgData name="WADE, Sigourney" userId="799cb640-ff39-4d27-9f0a-aa6f1d0581a8" providerId="ADAL" clId="{930A0486-829E-4549-9A6E-38653C824E98}" dt="2026-03-24T03:23:21.146" v="864" actId="478"/>
          <ac:spMkLst>
            <pc:docMk/>
            <pc:sldMk cId="2403223154" sldId="2147480169"/>
            <ac:spMk id="6" creationId="{851F88E3-E073-D5B1-C38A-2D618EDB1B12}"/>
          </ac:spMkLst>
        </pc:spChg>
        <pc:spChg chg="add mod">
          <ac:chgData name="WADE, Sigourney" userId="799cb640-ff39-4d27-9f0a-aa6f1d0581a8" providerId="ADAL" clId="{930A0486-829E-4549-9A6E-38653C824E98}" dt="2026-03-24T03:23:37.533" v="865"/>
          <ac:spMkLst>
            <pc:docMk/>
            <pc:sldMk cId="2403223154" sldId="2147480169"/>
            <ac:spMk id="8" creationId="{99A16C85-9831-2049-EBF6-D189B5E41BF5}"/>
          </ac:spMkLst>
        </pc:spChg>
        <pc:spChg chg="add mod">
          <ac:chgData name="WADE, Sigourney" userId="799cb640-ff39-4d27-9f0a-aa6f1d0581a8" providerId="ADAL" clId="{930A0486-829E-4549-9A6E-38653C824E98}" dt="2026-03-24T03:23:37.533" v="865"/>
          <ac:spMkLst>
            <pc:docMk/>
            <pc:sldMk cId="2403223154" sldId="2147480169"/>
            <ac:spMk id="9" creationId="{CEBE7EC2-2F11-FB07-39C6-91DBF81482D2}"/>
          </ac:spMkLst>
        </pc:spChg>
        <pc:spChg chg="del">
          <ac:chgData name="WADE, Sigourney" userId="799cb640-ff39-4d27-9f0a-aa6f1d0581a8" providerId="ADAL" clId="{930A0486-829E-4549-9A6E-38653C824E98}" dt="2026-03-24T03:23:19.465" v="863" actId="478"/>
          <ac:spMkLst>
            <pc:docMk/>
            <pc:sldMk cId="2403223154" sldId="2147480169"/>
            <ac:spMk id="10" creationId="{A642A085-EFFF-C8C9-28B7-890B98F978CC}"/>
          </ac:spMkLst>
        </pc:spChg>
        <pc:spChg chg="add mod">
          <ac:chgData name="WADE, Sigourney" userId="799cb640-ff39-4d27-9f0a-aa6f1d0581a8" providerId="ADAL" clId="{930A0486-829E-4549-9A6E-38653C824E98}" dt="2026-03-24T03:23:37.533" v="865"/>
          <ac:spMkLst>
            <pc:docMk/>
            <pc:sldMk cId="2403223154" sldId="2147480169"/>
            <ac:spMk id="11" creationId="{8C0232A9-836F-04E4-F845-8F51F8B1C5AD}"/>
          </ac:spMkLst>
        </pc:spChg>
        <pc:spChg chg="del">
          <ac:chgData name="WADE, Sigourney" userId="799cb640-ff39-4d27-9f0a-aa6f1d0581a8" providerId="ADAL" clId="{930A0486-829E-4549-9A6E-38653C824E98}" dt="2026-03-24T03:23:19.465" v="863" actId="478"/>
          <ac:spMkLst>
            <pc:docMk/>
            <pc:sldMk cId="2403223154" sldId="2147480169"/>
            <ac:spMk id="15" creationId="{06A360CF-3B7B-9CEF-BB53-4CA3F7D3F30C}"/>
          </ac:spMkLst>
        </pc:spChg>
        <pc:spChg chg="mod">
          <ac:chgData name="WADE, Sigourney" userId="799cb640-ff39-4d27-9f0a-aa6f1d0581a8" providerId="ADAL" clId="{930A0486-829E-4549-9A6E-38653C824E98}" dt="2026-03-24T03:23:37.533" v="865"/>
          <ac:spMkLst>
            <pc:docMk/>
            <pc:sldMk cId="2403223154" sldId="2147480169"/>
            <ac:spMk id="16" creationId="{FF325A89-D8A0-1EA7-736C-FF3F89E3D1D8}"/>
          </ac:spMkLst>
        </pc:spChg>
        <pc:spChg chg="del">
          <ac:chgData name="WADE, Sigourney" userId="799cb640-ff39-4d27-9f0a-aa6f1d0581a8" providerId="ADAL" clId="{930A0486-829E-4549-9A6E-38653C824E98}" dt="2026-03-24T03:23:19.465" v="863" actId="478"/>
          <ac:spMkLst>
            <pc:docMk/>
            <pc:sldMk cId="2403223154" sldId="2147480169"/>
            <ac:spMk id="18" creationId="{9DFB422F-BA7A-6862-B3A1-B7B4682A0C00}"/>
          </ac:spMkLst>
        </pc:spChg>
        <pc:spChg chg="add mod">
          <ac:chgData name="WADE, Sigourney" userId="799cb640-ff39-4d27-9f0a-aa6f1d0581a8" providerId="ADAL" clId="{930A0486-829E-4549-9A6E-38653C824E98}" dt="2026-03-24T03:23:37.533" v="865"/>
          <ac:spMkLst>
            <pc:docMk/>
            <pc:sldMk cId="2403223154" sldId="2147480169"/>
            <ac:spMk id="22" creationId="{AF8F9DF4-620A-EBEF-3064-59D1B82B8CFD}"/>
          </ac:spMkLst>
        </pc:spChg>
        <pc:spChg chg="add mod">
          <ac:chgData name="WADE, Sigourney" userId="799cb640-ff39-4d27-9f0a-aa6f1d0581a8" providerId="ADAL" clId="{930A0486-829E-4549-9A6E-38653C824E98}" dt="2026-03-24T03:23:37.533" v="865"/>
          <ac:spMkLst>
            <pc:docMk/>
            <pc:sldMk cId="2403223154" sldId="2147480169"/>
            <ac:spMk id="31" creationId="{AC922B23-831C-83C5-17BB-ADC70B199B8D}"/>
          </ac:spMkLst>
        </pc:spChg>
        <pc:spChg chg="add mod">
          <ac:chgData name="WADE, Sigourney" userId="799cb640-ff39-4d27-9f0a-aa6f1d0581a8" providerId="ADAL" clId="{930A0486-829E-4549-9A6E-38653C824E98}" dt="2026-03-24T03:23:37.533" v="865"/>
          <ac:spMkLst>
            <pc:docMk/>
            <pc:sldMk cId="2403223154" sldId="2147480169"/>
            <ac:spMk id="32" creationId="{C29CD3A8-568E-EE4E-47B8-CA8E6539304A}"/>
          </ac:spMkLst>
        </pc:spChg>
        <pc:spChg chg="add mod">
          <ac:chgData name="WADE, Sigourney" userId="799cb640-ff39-4d27-9f0a-aa6f1d0581a8" providerId="ADAL" clId="{930A0486-829E-4549-9A6E-38653C824E98}" dt="2026-03-24T03:23:37.533" v="865"/>
          <ac:spMkLst>
            <pc:docMk/>
            <pc:sldMk cId="2403223154" sldId="2147480169"/>
            <ac:spMk id="33" creationId="{E2236230-AC5A-3CCB-0D77-B6576422BE92}"/>
          </ac:spMkLst>
        </pc:spChg>
        <pc:spChg chg="add mod">
          <ac:chgData name="WADE, Sigourney" userId="799cb640-ff39-4d27-9f0a-aa6f1d0581a8" providerId="ADAL" clId="{930A0486-829E-4549-9A6E-38653C824E98}" dt="2026-03-24T03:23:37.533" v="865"/>
          <ac:spMkLst>
            <pc:docMk/>
            <pc:sldMk cId="2403223154" sldId="2147480169"/>
            <ac:spMk id="34" creationId="{6E2E6295-52DE-945E-F3D4-362F5D6BECD2}"/>
          </ac:spMkLst>
        </pc:spChg>
        <pc:grpChg chg="del">
          <ac:chgData name="WADE, Sigourney" userId="799cb640-ff39-4d27-9f0a-aa6f1d0581a8" providerId="ADAL" clId="{930A0486-829E-4549-9A6E-38653C824E98}" dt="2026-03-24T03:23:19.465" v="863" actId="478"/>
          <ac:grpSpMkLst>
            <pc:docMk/>
            <pc:sldMk cId="2403223154" sldId="2147480169"/>
            <ac:grpSpMk id="12" creationId="{79671D5F-E545-EF78-ADCF-AEF42A82F0C0}"/>
          </ac:grpSpMkLst>
        </pc:grpChg>
        <pc:grpChg chg="del">
          <ac:chgData name="WADE, Sigourney" userId="799cb640-ff39-4d27-9f0a-aa6f1d0581a8" providerId="ADAL" clId="{930A0486-829E-4549-9A6E-38653C824E98}" dt="2026-03-24T03:23:19.465" v="863" actId="478"/>
          <ac:grpSpMkLst>
            <pc:docMk/>
            <pc:sldMk cId="2403223154" sldId="2147480169"/>
            <ac:grpSpMk id="23" creationId="{12EF1DC7-A3D7-D58C-C405-28F6D6DC07A5}"/>
          </ac:grpSpMkLst>
        </pc:grpChg>
        <pc:grpChg chg="del">
          <ac:chgData name="WADE, Sigourney" userId="799cb640-ff39-4d27-9f0a-aa6f1d0581a8" providerId="ADAL" clId="{930A0486-829E-4549-9A6E-38653C824E98}" dt="2026-03-24T03:23:19.465" v="863" actId="478"/>
          <ac:grpSpMkLst>
            <pc:docMk/>
            <pc:sldMk cId="2403223154" sldId="2147480169"/>
            <ac:grpSpMk id="27" creationId="{385BA804-3E50-628D-AF28-651AEAD1A777}"/>
          </ac:grpSpMkLst>
        </pc:grpChg>
        <pc:picChg chg="add mod">
          <ac:chgData name="WADE, Sigourney" userId="799cb640-ff39-4d27-9f0a-aa6f1d0581a8" providerId="ADAL" clId="{930A0486-829E-4549-9A6E-38653C824E98}" dt="2026-03-24T03:23:37.533" v="865"/>
          <ac:picMkLst>
            <pc:docMk/>
            <pc:sldMk cId="2403223154" sldId="2147480169"/>
            <ac:picMk id="20" creationId="{5E4E8CAB-83F5-759F-59E9-40064604C2A3}"/>
          </ac:picMkLst>
        </pc:picChg>
      </pc:sldChg>
      <pc:sldChg chg="addSp delSp modSp add mod ord">
        <pc:chgData name="WADE, Sigourney" userId="799cb640-ff39-4d27-9f0a-aa6f1d0581a8" providerId="ADAL" clId="{930A0486-829E-4549-9A6E-38653C824E98}" dt="2026-03-25T04:19:01.738" v="1176" actId="948"/>
        <pc:sldMkLst>
          <pc:docMk/>
          <pc:sldMk cId="2098603423" sldId="2147480170"/>
        </pc:sldMkLst>
        <pc:spChg chg="mod">
          <ac:chgData name="WADE, Sigourney" userId="799cb640-ff39-4d27-9f0a-aa6f1d0581a8" providerId="ADAL" clId="{930A0486-829E-4549-9A6E-38653C824E98}" dt="2026-03-25T02:11:13.568" v="910" actId="1076"/>
          <ac:spMkLst>
            <pc:docMk/>
            <pc:sldMk cId="2098603423" sldId="2147480170"/>
            <ac:spMk id="2" creationId="{FB574724-6F12-203C-BAAB-8508C88B1684}"/>
          </ac:spMkLst>
        </pc:spChg>
        <pc:spChg chg="del mod">
          <ac:chgData name="WADE, Sigourney" userId="799cb640-ff39-4d27-9f0a-aa6f1d0581a8" providerId="ADAL" clId="{930A0486-829E-4549-9A6E-38653C824E98}" dt="2026-03-25T02:07:17.575" v="889" actId="478"/>
          <ac:spMkLst>
            <pc:docMk/>
            <pc:sldMk cId="2098603423" sldId="2147480170"/>
            <ac:spMk id="4" creationId="{96A7D99A-D759-802D-EE18-F498C8FF6A87}"/>
          </ac:spMkLst>
        </pc:spChg>
        <pc:spChg chg="del mod">
          <ac:chgData name="WADE, Sigourney" userId="799cb640-ff39-4d27-9f0a-aa6f1d0581a8" providerId="ADAL" clId="{930A0486-829E-4549-9A6E-38653C824E98}" dt="2026-03-25T02:06:30.564" v="887" actId="478"/>
          <ac:spMkLst>
            <pc:docMk/>
            <pc:sldMk cId="2098603423" sldId="2147480170"/>
            <ac:spMk id="5" creationId="{93B49818-DD94-85EE-420E-FCF6C6EAE544}"/>
          </ac:spMkLst>
        </pc:spChg>
        <pc:spChg chg="add del mod">
          <ac:chgData name="WADE, Sigourney" userId="799cb640-ff39-4d27-9f0a-aa6f1d0581a8" providerId="ADAL" clId="{930A0486-829E-4549-9A6E-38653C824E98}" dt="2026-03-25T02:06:28.404" v="886" actId="478"/>
          <ac:spMkLst>
            <pc:docMk/>
            <pc:sldMk cId="2098603423" sldId="2147480170"/>
            <ac:spMk id="10" creationId="{185DBD59-10DF-DDC6-2A52-1B17B4817C63}"/>
          </ac:spMkLst>
        </pc:spChg>
        <pc:spChg chg="del">
          <ac:chgData name="WADE, Sigourney" userId="799cb640-ff39-4d27-9f0a-aa6f1d0581a8" providerId="ADAL" clId="{930A0486-829E-4549-9A6E-38653C824E98}" dt="2026-03-25T02:06:28.404" v="886" actId="478"/>
          <ac:spMkLst>
            <pc:docMk/>
            <pc:sldMk cId="2098603423" sldId="2147480170"/>
            <ac:spMk id="11" creationId="{3A999B50-35FC-940C-8C30-1307F0DA3F73}"/>
          </ac:spMkLst>
        </pc:spChg>
        <pc:spChg chg="add del mod">
          <ac:chgData name="WADE, Sigourney" userId="799cb640-ff39-4d27-9f0a-aa6f1d0581a8" providerId="ADAL" clId="{930A0486-829E-4549-9A6E-38653C824E98}" dt="2026-03-25T02:06:28.404" v="886" actId="478"/>
          <ac:spMkLst>
            <pc:docMk/>
            <pc:sldMk cId="2098603423" sldId="2147480170"/>
            <ac:spMk id="12" creationId="{B72F7FF4-4D12-D6D4-514B-C6F90C62A063}"/>
          </ac:spMkLst>
        </pc:spChg>
        <pc:spChg chg="del mod">
          <ac:chgData name="WADE, Sigourney" userId="799cb640-ff39-4d27-9f0a-aa6f1d0581a8" providerId="ADAL" clId="{930A0486-829E-4549-9A6E-38653C824E98}" dt="2026-03-25T02:07:17.575" v="889" actId="478"/>
          <ac:spMkLst>
            <pc:docMk/>
            <pc:sldMk cId="2098603423" sldId="2147480170"/>
            <ac:spMk id="13" creationId="{9940ABD4-61C9-6276-644B-0FC1E04E1E56}"/>
          </ac:spMkLst>
        </pc:spChg>
        <pc:spChg chg="del mod">
          <ac:chgData name="WADE, Sigourney" userId="799cb640-ff39-4d27-9f0a-aa6f1d0581a8" providerId="ADAL" clId="{930A0486-829E-4549-9A6E-38653C824E98}" dt="2026-03-25T02:07:17.575" v="889" actId="478"/>
          <ac:spMkLst>
            <pc:docMk/>
            <pc:sldMk cId="2098603423" sldId="2147480170"/>
            <ac:spMk id="21" creationId="{8C27F9E1-561B-B772-88FC-5DADBA8225E6}"/>
          </ac:spMkLst>
        </pc:spChg>
        <pc:spChg chg="del mod">
          <ac:chgData name="WADE, Sigourney" userId="799cb640-ff39-4d27-9f0a-aa6f1d0581a8" providerId="ADAL" clId="{930A0486-829E-4549-9A6E-38653C824E98}" dt="2026-03-25T02:07:17.575" v="889" actId="478"/>
          <ac:spMkLst>
            <pc:docMk/>
            <pc:sldMk cId="2098603423" sldId="2147480170"/>
            <ac:spMk id="23" creationId="{9B4D2469-4D95-EA88-5E0F-05F162F88557}"/>
          </ac:spMkLst>
        </pc:spChg>
        <pc:spChg chg="mod">
          <ac:chgData name="WADE, Sigourney" userId="799cb640-ff39-4d27-9f0a-aa6f1d0581a8" providerId="ADAL" clId="{930A0486-829E-4549-9A6E-38653C824E98}" dt="2026-03-25T02:06:13.749" v="882" actId="1076"/>
          <ac:spMkLst>
            <pc:docMk/>
            <pc:sldMk cId="2098603423" sldId="2147480170"/>
            <ac:spMk id="24" creationId="{80D19B9A-C7C1-5DCA-C9BF-DC33471536C3}"/>
          </ac:spMkLst>
        </pc:spChg>
        <pc:spChg chg="mod">
          <ac:chgData name="WADE, Sigourney" userId="799cb640-ff39-4d27-9f0a-aa6f1d0581a8" providerId="ADAL" clId="{930A0486-829E-4549-9A6E-38653C824E98}" dt="2026-03-25T02:06:07.030" v="881"/>
          <ac:spMkLst>
            <pc:docMk/>
            <pc:sldMk cId="2098603423" sldId="2147480170"/>
            <ac:spMk id="27" creationId="{AC398D2E-226B-C0AD-3ADB-C77BD2658930}"/>
          </ac:spMkLst>
        </pc:spChg>
        <pc:spChg chg="mod">
          <ac:chgData name="WADE, Sigourney" userId="799cb640-ff39-4d27-9f0a-aa6f1d0581a8" providerId="ADAL" clId="{930A0486-829E-4549-9A6E-38653C824E98}" dt="2026-03-25T02:06:07.030" v="881"/>
          <ac:spMkLst>
            <pc:docMk/>
            <pc:sldMk cId="2098603423" sldId="2147480170"/>
            <ac:spMk id="31" creationId="{7A7183FA-150F-1C52-2303-43EDBAF5F86E}"/>
          </ac:spMkLst>
        </pc:spChg>
        <pc:spChg chg="del mod">
          <ac:chgData name="WADE, Sigourney" userId="799cb640-ff39-4d27-9f0a-aa6f1d0581a8" providerId="ADAL" clId="{930A0486-829E-4549-9A6E-38653C824E98}" dt="2026-03-25T02:07:17.575" v="889" actId="478"/>
          <ac:spMkLst>
            <pc:docMk/>
            <pc:sldMk cId="2098603423" sldId="2147480170"/>
            <ac:spMk id="32" creationId="{DFA0D6A3-691A-6BA6-AFBC-2F3255210189}"/>
          </ac:spMkLst>
        </pc:spChg>
        <pc:spChg chg="mod">
          <ac:chgData name="WADE, Sigourney" userId="799cb640-ff39-4d27-9f0a-aa6f1d0581a8" providerId="ADAL" clId="{930A0486-829E-4549-9A6E-38653C824E98}" dt="2026-03-25T02:06:07.030" v="881"/>
          <ac:spMkLst>
            <pc:docMk/>
            <pc:sldMk cId="2098603423" sldId="2147480170"/>
            <ac:spMk id="39" creationId="{28F4C73A-5A77-55A7-431D-F7455CD263AD}"/>
          </ac:spMkLst>
        </pc:spChg>
        <pc:spChg chg="del mod">
          <ac:chgData name="WADE, Sigourney" userId="799cb640-ff39-4d27-9f0a-aa6f1d0581a8" providerId="ADAL" clId="{930A0486-829E-4549-9A6E-38653C824E98}" dt="2026-03-25T02:07:17.575" v="889" actId="478"/>
          <ac:spMkLst>
            <pc:docMk/>
            <pc:sldMk cId="2098603423" sldId="2147480170"/>
            <ac:spMk id="40" creationId="{AB264226-56B3-57BC-30F0-5ACC6405FCB5}"/>
          </ac:spMkLst>
        </pc:spChg>
        <pc:spChg chg="del mod">
          <ac:chgData name="WADE, Sigourney" userId="799cb640-ff39-4d27-9f0a-aa6f1d0581a8" providerId="ADAL" clId="{930A0486-829E-4549-9A6E-38653C824E98}" dt="2026-03-25T02:07:17.575" v="889" actId="478"/>
          <ac:spMkLst>
            <pc:docMk/>
            <pc:sldMk cId="2098603423" sldId="2147480170"/>
            <ac:spMk id="45" creationId="{96A9A677-0B20-4090-A4EA-C5C5C3E4136B}"/>
          </ac:spMkLst>
        </pc:spChg>
        <pc:spChg chg="mod">
          <ac:chgData name="WADE, Sigourney" userId="799cb640-ff39-4d27-9f0a-aa6f1d0581a8" providerId="ADAL" clId="{930A0486-829E-4549-9A6E-38653C824E98}" dt="2026-03-25T02:06:07.030" v="881"/>
          <ac:spMkLst>
            <pc:docMk/>
            <pc:sldMk cId="2098603423" sldId="2147480170"/>
            <ac:spMk id="56" creationId="{3BB95DB0-2047-8F7F-3AF1-7CA5984DEBF7}"/>
          </ac:spMkLst>
        </pc:spChg>
        <pc:spChg chg="del mod">
          <ac:chgData name="WADE, Sigourney" userId="799cb640-ff39-4d27-9f0a-aa6f1d0581a8" providerId="ADAL" clId="{930A0486-829E-4549-9A6E-38653C824E98}" dt="2026-03-25T02:07:17.575" v="889" actId="478"/>
          <ac:spMkLst>
            <pc:docMk/>
            <pc:sldMk cId="2098603423" sldId="2147480170"/>
            <ac:spMk id="57" creationId="{AA904B6B-AF71-D266-C2E0-466392F5502D}"/>
          </ac:spMkLst>
        </pc:spChg>
        <pc:spChg chg="mod">
          <ac:chgData name="WADE, Sigourney" userId="799cb640-ff39-4d27-9f0a-aa6f1d0581a8" providerId="ADAL" clId="{930A0486-829E-4549-9A6E-38653C824E98}" dt="2026-03-25T02:06:13.749" v="882" actId="1076"/>
          <ac:spMkLst>
            <pc:docMk/>
            <pc:sldMk cId="2098603423" sldId="2147480170"/>
            <ac:spMk id="58" creationId="{02676DA9-0587-999C-CC8F-1F5CC1FC589E}"/>
          </ac:spMkLst>
        </pc:spChg>
        <pc:spChg chg="del mod">
          <ac:chgData name="WADE, Sigourney" userId="799cb640-ff39-4d27-9f0a-aa6f1d0581a8" providerId="ADAL" clId="{930A0486-829E-4549-9A6E-38653C824E98}" dt="2026-03-25T02:07:17.575" v="889" actId="478"/>
          <ac:spMkLst>
            <pc:docMk/>
            <pc:sldMk cId="2098603423" sldId="2147480170"/>
            <ac:spMk id="59" creationId="{368E945A-4CA6-BE98-5A93-B1684B14D115}"/>
          </ac:spMkLst>
        </pc:spChg>
        <pc:spChg chg="mod">
          <ac:chgData name="WADE, Sigourney" userId="799cb640-ff39-4d27-9f0a-aa6f1d0581a8" providerId="ADAL" clId="{930A0486-829E-4549-9A6E-38653C824E98}" dt="2026-03-25T02:06:13.749" v="882" actId="1076"/>
          <ac:spMkLst>
            <pc:docMk/>
            <pc:sldMk cId="2098603423" sldId="2147480170"/>
            <ac:spMk id="68" creationId="{DE8B1100-61EA-6D6F-3908-719A05D19DB7}"/>
          </ac:spMkLst>
        </pc:spChg>
        <pc:spChg chg="mod">
          <ac:chgData name="WADE, Sigourney" userId="799cb640-ff39-4d27-9f0a-aa6f1d0581a8" providerId="ADAL" clId="{930A0486-829E-4549-9A6E-38653C824E98}" dt="2026-03-25T02:06:07.030" v="881"/>
          <ac:spMkLst>
            <pc:docMk/>
            <pc:sldMk cId="2098603423" sldId="2147480170"/>
            <ac:spMk id="82" creationId="{7052278D-1374-8805-9756-492ACAA0C115}"/>
          </ac:spMkLst>
        </pc:spChg>
        <pc:spChg chg="mod">
          <ac:chgData name="WADE, Sigourney" userId="799cb640-ff39-4d27-9f0a-aa6f1d0581a8" providerId="ADAL" clId="{930A0486-829E-4549-9A6E-38653C824E98}" dt="2026-03-25T02:06:07.030" v="881"/>
          <ac:spMkLst>
            <pc:docMk/>
            <pc:sldMk cId="2098603423" sldId="2147480170"/>
            <ac:spMk id="88" creationId="{D8A4D2DE-6343-EBDA-F375-1A04E06EEB9B}"/>
          </ac:spMkLst>
        </pc:spChg>
        <pc:spChg chg="del mod">
          <ac:chgData name="WADE, Sigourney" userId="799cb640-ff39-4d27-9f0a-aa6f1d0581a8" providerId="ADAL" clId="{930A0486-829E-4549-9A6E-38653C824E98}" dt="2026-03-25T02:07:17.575" v="889" actId="478"/>
          <ac:spMkLst>
            <pc:docMk/>
            <pc:sldMk cId="2098603423" sldId="2147480170"/>
            <ac:spMk id="92" creationId="{12C8D1D9-283D-FE44-4924-DFDA15D1769F}"/>
          </ac:spMkLst>
        </pc:spChg>
        <pc:spChg chg="mod">
          <ac:chgData name="WADE, Sigourney" userId="799cb640-ff39-4d27-9f0a-aa6f1d0581a8" providerId="ADAL" clId="{930A0486-829E-4549-9A6E-38653C824E98}" dt="2026-03-25T02:06:07.030" v="881"/>
          <ac:spMkLst>
            <pc:docMk/>
            <pc:sldMk cId="2098603423" sldId="2147480170"/>
            <ac:spMk id="98" creationId="{CB238E92-B421-6EA4-2BE4-DCBF13E45466}"/>
          </ac:spMkLst>
        </pc:spChg>
        <pc:spChg chg="mod">
          <ac:chgData name="WADE, Sigourney" userId="799cb640-ff39-4d27-9f0a-aa6f1d0581a8" providerId="ADAL" clId="{930A0486-829E-4549-9A6E-38653C824E98}" dt="2026-03-25T02:06:13.749" v="882" actId="1076"/>
          <ac:spMkLst>
            <pc:docMk/>
            <pc:sldMk cId="2098603423" sldId="2147480170"/>
            <ac:spMk id="99" creationId="{AD388726-E194-4BE1-8CD4-0B946770284A}"/>
          </ac:spMkLst>
        </pc:spChg>
        <pc:spChg chg="mod">
          <ac:chgData name="WADE, Sigourney" userId="799cb640-ff39-4d27-9f0a-aa6f1d0581a8" providerId="ADAL" clId="{930A0486-829E-4549-9A6E-38653C824E98}" dt="2026-03-25T02:06:07.030" v="881"/>
          <ac:spMkLst>
            <pc:docMk/>
            <pc:sldMk cId="2098603423" sldId="2147480170"/>
            <ac:spMk id="112" creationId="{91BD1953-C79F-D797-E519-1CB99966018D}"/>
          </ac:spMkLst>
        </pc:spChg>
        <pc:spChg chg="add del mod">
          <ac:chgData name="WADE, Sigourney" userId="799cb640-ff39-4d27-9f0a-aa6f1d0581a8" providerId="ADAL" clId="{930A0486-829E-4549-9A6E-38653C824E98}" dt="2026-03-25T02:07:30.330" v="892" actId="478"/>
          <ac:spMkLst>
            <pc:docMk/>
            <pc:sldMk cId="2098603423" sldId="2147480170"/>
            <ac:spMk id="117" creationId="{98DD17EF-34B0-D468-E419-85B283ED95C2}"/>
          </ac:spMkLst>
        </pc:spChg>
        <pc:spChg chg="add del mod topLvl">
          <ac:chgData name="WADE, Sigourney" userId="799cb640-ff39-4d27-9f0a-aa6f1d0581a8" providerId="ADAL" clId="{930A0486-829E-4549-9A6E-38653C824E98}" dt="2026-03-25T02:16:23.640" v="1018" actId="478"/>
          <ac:spMkLst>
            <pc:docMk/>
            <pc:sldMk cId="2098603423" sldId="2147480170"/>
            <ac:spMk id="118" creationId="{91B20CED-3260-B9A4-7E8D-07E542FBDA4E}"/>
          </ac:spMkLst>
        </pc:spChg>
        <pc:spChg chg="del mod">
          <ac:chgData name="WADE, Sigourney" userId="799cb640-ff39-4d27-9f0a-aa6f1d0581a8" providerId="ADAL" clId="{930A0486-829E-4549-9A6E-38653C824E98}" dt="2026-03-25T02:07:45.502" v="895" actId="478"/>
          <ac:spMkLst>
            <pc:docMk/>
            <pc:sldMk cId="2098603423" sldId="2147480170"/>
            <ac:spMk id="119" creationId="{09FB903D-9AC3-B15D-E657-4AD682869C9E}"/>
          </ac:spMkLst>
        </pc:spChg>
        <pc:spChg chg="del">
          <ac:chgData name="WADE, Sigourney" userId="799cb640-ff39-4d27-9f0a-aa6f1d0581a8" providerId="ADAL" clId="{930A0486-829E-4549-9A6E-38653C824E98}" dt="2026-03-25T02:07:48.485" v="896" actId="478"/>
          <ac:spMkLst>
            <pc:docMk/>
            <pc:sldMk cId="2098603423" sldId="2147480170"/>
            <ac:spMk id="124" creationId="{0196A621-9D0B-2F7D-6939-62C2DBFDF7CD}"/>
          </ac:spMkLst>
        </pc:spChg>
        <pc:spChg chg="add del mod">
          <ac:chgData name="WADE, Sigourney" userId="799cb640-ff39-4d27-9f0a-aa6f1d0581a8" providerId="ADAL" clId="{930A0486-829E-4549-9A6E-38653C824E98}" dt="2026-03-25T02:07:48.485" v="896" actId="478"/>
          <ac:spMkLst>
            <pc:docMk/>
            <pc:sldMk cId="2098603423" sldId="2147480170"/>
            <ac:spMk id="125" creationId="{68EFF0C1-CF30-EB4F-317C-3BF121D0104E}"/>
          </ac:spMkLst>
        </pc:spChg>
        <pc:spChg chg="del">
          <ac:chgData name="WADE, Sigourney" userId="799cb640-ff39-4d27-9f0a-aa6f1d0581a8" providerId="ADAL" clId="{930A0486-829E-4549-9A6E-38653C824E98}" dt="2026-03-25T02:07:48.485" v="896" actId="478"/>
          <ac:spMkLst>
            <pc:docMk/>
            <pc:sldMk cId="2098603423" sldId="2147480170"/>
            <ac:spMk id="126" creationId="{ADF90799-9204-A89A-B62F-27E02AE697D5}"/>
          </ac:spMkLst>
        </pc:spChg>
        <pc:spChg chg="mod">
          <ac:chgData name="WADE, Sigourney" userId="799cb640-ff39-4d27-9f0a-aa6f1d0581a8" providerId="ADAL" clId="{930A0486-829E-4549-9A6E-38653C824E98}" dt="2026-03-25T02:08:17.027" v="899" actId="164"/>
          <ac:spMkLst>
            <pc:docMk/>
            <pc:sldMk cId="2098603423" sldId="2147480170"/>
            <ac:spMk id="127" creationId="{5C7AAC60-0F0A-7529-EF5A-CEF3ECED0EE7}"/>
          </ac:spMkLst>
        </pc:spChg>
        <pc:spChg chg="mod">
          <ac:chgData name="WADE, Sigourney" userId="799cb640-ff39-4d27-9f0a-aa6f1d0581a8" providerId="ADAL" clId="{930A0486-829E-4549-9A6E-38653C824E98}" dt="2026-03-25T02:08:17.027" v="899" actId="164"/>
          <ac:spMkLst>
            <pc:docMk/>
            <pc:sldMk cId="2098603423" sldId="2147480170"/>
            <ac:spMk id="128" creationId="{A3F6CC58-1B3B-D9D3-F739-D6DA601FE3C6}"/>
          </ac:spMkLst>
        </pc:spChg>
        <pc:spChg chg="del mod">
          <ac:chgData name="WADE, Sigourney" userId="799cb640-ff39-4d27-9f0a-aa6f1d0581a8" providerId="ADAL" clId="{930A0486-829E-4549-9A6E-38653C824E98}" dt="2026-03-25T02:23:13.381" v="1122" actId="478"/>
          <ac:spMkLst>
            <pc:docMk/>
            <pc:sldMk cId="2098603423" sldId="2147480170"/>
            <ac:spMk id="135" creationId="{BE765DDE-BA2C-9CAB-46F7-D9153FEB9240}"/>
          </ac:spMkLst>
        </pc:spChg>
        <pc:spChg chg="del mod">
          <ac:chgData name="WADE, Sigourney" userId="799cb640-ff39-4d27-9f0a-aa6f1d0581a8" providerId="ADAL" clId="{930A0486-829E-4549-9A6E-38653C824E98}" dt="2026-03-25T02:23:13.381" v="1122" actId="478"/>
          <ac:spMkLst>
            <pc:docMk/>
            <pc:sldMk cId="2098603423" sldId="2147480170"/>
            <ac:spMk id="136" creationId="{D737A5AA-B87A-DCAE-09DF-71C2139BB5FF}"/>
          </ac:spMkLst>
        </pc:spChg>
        <pc:spChg chg="add mod">
          <ac:chgData name="WADE, Sigourney" userId="799cb640-ff39-4d27-9f0a-aa6f1d0581a8" providerId="ADAL" clId="{930A0486-829E-4549-9A6E-38653C824E98}" dt="2026-03-25T02:08:22.382" v="901" actId="164"/>
          <ac:spMkLst>
            <pc:docMk/>
            <pc:sldMk cId="2098603423" sldId="2147480170"/>
            <ac:spMk id="137" creationId="{051E5936-F445-A175-8AA5-CDAB75161514}"/>
          </ac:spMkLst>
        </pc:spChg>
        <pc:spChg chg="mod">
          <ac:chgData name="WADE, Sigourney" userId="799cb640-ff39-4d27-9f0a-aa6f1d0581a8" providerId="ADAL" clId="{930A0486-829E-4549-9A6E-38653C824E98}" dt="2026-03-25T02:08:22.382" v="901" actId="164"/>
          <ac:spMkLst>
            <pc:docMk/>
            <pc:sldMk cId="2098603423" sldId="2147480170"/>
            <ac:spMk id="138" creationId="{336C1223-79C7-646E-19C2-904EDA8503FF}"/>
          </ac:spMkLst>
        </pc:spChg>
        <pc:spChg chg="mod">
          <ac:chgData name="WADE, Sigourney" userId="799cb640-ff39-4d27-9f0a-aa6f1d0581a8" providerId="ADAL" clId="{930A0486-829E-4549-9A6E-38653C824E98}" dt="2026-03-25T02:07:40.455" v="893"/>
          <ac:spMkLst>
            <pc:docMk/>
            <pc:sldMk cId="2098603423" sldId="2147480170"/>
            <ac:spMk id="144" creationId="{015936D8-2033-9913-7CAB-33DBA1CA6369}"/>
          </ac:spMkLst>
        </pc:spChg>
        <pc:spChg chg="del mod">
          <ac:chgData name="WADE, Sigourney" userId="799cb640-ff39-4d27-9f0a-aa6f1d0581a8" providerId="ADAL" clId="{930A0486-829E-4549-9A6E-38653C824E98}" dt="2026-03-25T02:08:45.590" v="904" actId="478"/>
          <ac:spMkLst>
            <pc:docMk/>
            <pc:sldMk cId="2098603423" sldId="2147480170"/>
            <ac:spMk id="145" creationId="{3230F9DC-E46F-056A-B344-8D5EB43A960E}"/>
          </ac:spMkLst>
        </pc:spChg>
        <pc:spChg chg="del mod topLvl">
          <ac:chgData name="WADE, Sigourney" userId="799cb640-ff39-4d27-9f0a-aa6f1d0581a8" providerId="ADAL" clId="{930A0486-829E-4549-9A6E-38653C824E98}" dt="2026-03-25T02:23:13.381" v="1122" actId="478"/>
          <ac:spMkLst>
            <pc:docMk/>
            <pc:sldMk cId="2098603423" sldId="2147480170"/>
            <ac:spMk id="149" creationId="{B8E46C1D-D5AC-2BD8-B701-1A3E6684B628}"/>
          </ac:spMkLst>
        </pc:spChg>
        <pc:spChg chg="mod">
          <ac:chgData name="WADE, Sigourney" userId="799cb640-ff39-4d27-9f0a-aa6f1d0581a8" providerId="ADAL" clId="{930A0486-829E-4549-9A6E-38653C824E98}" dt="2026-03-25T02:11:26.129" v="930" actId="165"/>
          <ac:spMkLst>
            <pc:docMk/>
            <pc:sldMk cId="2098603423" sldId="2147480170"/>
            <ac:spMk id="151" creationId="{07C8BBC8-96CA-B77F-1BFC-FD49633C3E61}"/>
          </ac:spMkLst>
        </pc:spChg>
        <pc:spChg chg="del mod">
          <ac:chgData name="WADE, Sigourney" userId="799cb640-ff39-4d27-9f0a-aa6f1d0581a8" providerId="ADAL" clId="{930A0486-829E-4549-9A6E-38653C824E98}" dt="2026-03-25T02:16:23.640" v="1018" actId="478"/>
          <ac:spMkLst>
            <pc:docMk/>
            <pc:sldMk cId="2098603423" sldId="2147480170"/>
            <ac:spMk id="153" creationId="{B8A78248-A131-105C-CEBB-35929E40F8B8}"/>
          </ac:spMkLst>
        </pc:spChg>
        <pc:spChg chg="add del mod topLvl">
          <ac:chgData name="WADE, Sigourney" userId="799cb640-ff39-4d27-9f0a-aa6f1d0581a8" providerId="ADAL" clId="{930A0486-829E-4549-9A6E-38653C824E98}" dt="2026-03-25T02:16:23.640" v="1018" actId="478"/>
          <ac:spMkLst>
            <pc:docMk/>
            <pc:sldMk cId="2098603423" sldId="2147480170"/>
            <ac:spMk id="154" creationId="{EC92CF7F-3F18-7223-EA78-F9FD2969D13A}"/>
          </ac:spMkLst>
        </pc:spChg>
        <pc:spChg chg="mod">
          <ac:chgData name="WADE, Sigourney" userId="799cb640-ff39-4d27-9f0a-aa6f1d0581a8" providerId="ADAL" clId="{930A0486-829E-4549-9A6E-38653C824E98}" dt="2026-03-25T02:17:48.608" v="1037"/>
          <ac:spMkLst>
            <pc:docMk/>
            <pc:sldMk cId="2098603423" sldId="2147480170"/>
            <ac:spMk id="156" creationId="{1499EA12-DE62-BBEF-1277-EC39A933A0F2}"/>
          </ac:spMkLst>
        </pc:spChg>
        <pc:spChg chg="mod">
          <ac:chgData name="WADE, Sigourney" userId="799cb640-ff39-4d27-9f0a-aa6f1d0581a8" providerId="ADAL" clId="{930A0486-829E-4549-9A6E-38653C824E98}" dt="2026-03-25T02:17:48.608" v="1037"/>
          <ac:spMkLst>
            <pc:docMk/>
            <pc:sldMk cId="2098603423" sldId="2147480170"/>
            <ac:spMk id="157" creationId="{C2FA1DFB-F2F4-9A57-2EBC-691B82BC2EA2}"/>
          </ac:spMkLst>
        </pc:spChg>
        <pc:spChg chg="del mod">
          <ac:chgData name="WADE, Sigourney" userId="799cb640-ff39-4d27-9f0a-aa6f1d0581a8" providerId="ADAL" clId="{930A0486-829E-4549-9A6E-38653C824E98}" dt="2026-03-25T02:23:13.381" v="1122" actId="478"/>
          <ac:spMkLst>
            <pc:docMk/>
            <pc:sldMk cId="2098603423" sldId="2147480170"/>
            <ac:spMk id="158" creationId="{30BB410C-5E02-7D89-4E25-E54555076746}"/>
          </ac:spMkLst>
        </pc:spChg>
        <pc:spChg chg="mod">
          <ac:chgData name="WADE, Sigourney" userId="799cb640-ff39-4d27-9f0a-aa6f1d0581a8" providerId="ADAL" clId="{930A0486-829E-4549-9A6E-38653C824E98}" dt="2026-03-25T02:17:27.100" v="1028" actId="165"/>
          <ac:spMkLst>
            <pc:docMk/>
            <pc:sldMk cId="2098603423" sldId="2147480170"/>
            <ac:spMk id="162" creationId="{C9285AF1-4B5A-E4BF-9369-9D7C70F6DF71}"/>
          </ac:spMkLst>
        </pc:spChg>
        <pc:spChg chg="mod">
          <ac:chgData name="WADE, Sigourney" userId="799cb640-ff39-4d27-9f0a-aa6f1d0581a8" providerId="ADAL" clId="{930A0486-829E-4549-9A6E-38653C824E98}" dt="2026-03-25T02:17:27.100" v="1028" actId="165"/>
          <ac:spMkLst>
            <pc:docMk/>
            <pc:sldMk cId="2098603423" sldId="2147480170"/>
            <ac:spMk id="165" creationId="{68C9222F-E8BF-087B-383F-C5514E4687F4}"/>
          </ac:spMkLst>
        </pc:spChg>
        <pc:spChg chg="mod">
          <ac:chgData name="WADE, Sigourney" userId="799cb640-ff39-4d27-9f0a-aa6f1d0581a8" providerId="ADAL" clId="{930A0486-829E-4549-9A6E-38653C824E98}" dt="2026-03-25T02:17:27.100" v="1028" actId="165"/>
          <ac:spMkLst>
            <pc:docMk/>
            <pc:sldMk cId="2098603423" sldId="2147480170"/>
            <ac:spMk id="166" creationId="{DF186A37-7593-ED43-4CD6-0288B3FA47E3}"/>
          </ac:spMkLst>
        </pc:spChg>
        <pc:spChg chg="del mod">
          <ac:chgData name="WADE, Sigourney" userId="799cb640-ff39-4d27-9f0a-aa6f1d0581a8" providerId="ADAL" clId="{930A0486-829E-4549-9A6E-38653C824E98}" dt="2026-03-25T02:23:13.381" v="1122" actId="478"/>
          <ac:spMkLst>
            <pc:docMk/>
            <pc:sldMk cId="2098603423" sldId="2147480170"/>
            <ac:spMk id="170" creationId="{ADF311A5-F250-BCBF-EBBF-2C4B2F99C008}"/>
          </ac:spMkLst>
        </pc:spChg>
        <pc:spChg chg="del mod">
          <ac:chgData name="WADE, Sigourney" userId="799cb640-ff39-4d27-9f0a-aa6f1d0581a8" providerId="ADAL" clId="{930A0486-829E-4549-9A6E-38653C824E98}" dt="2026-03-25T02:16:23.640" v="1018" actId="478"/>
          <ac:spMkLst>
            <pc:docMk/>
            <pc:sldMk cId="2098603423" sldId="2147480170"/>
            <ac:spMk id="171" creationId="{B02AF6E1-9D7F-FDB6-E988-119158295625}"/>
          </ac:spMkLst>
        </pc:spChg>
        <pc:spChg chg="add del mod topLvl">
          <ac:chgData name="WADE, Sigourney" userId="799cb640-ff39-4d27-9f0a-aa6f1d0581a8" providerId="ADAL" clId="{930A0486-829E-4549-9A6E-38653C824E98}" dt="2026-03-25T02:16:23.640" v="1018" actId="478"/>
          <ac:spMkLst>
            <pc:docMk/>
            <pc:sldMk cId="2098603423" sldId="2147480170"/>
            <ac:spMk id="172" creationId="{10302C9D-F757-99D4-6F14-B6ED54D274D5}"/>
          </ac:spMkLst>
        </pc:spChg>
        <pc:spChg chg="mod">
          <ac:chgData name="WADE, Sigourney" userId="799cb640-ff39-4d27-9f0a-aa6f1d0581a8" providerId="ADAL" clId="{930A0486-829E-4549-9A6E-38653C824E98}" dt="2026-03-25T02:12:03.904" v="937" actId="207"/>
          <ac:spMkLst>
            <pc:docMk/>
            <pc:sldMk cId="2098603423" sldId="2147480170"/>
            <ac:spMk id="176" creationId="{CBD55A3D-8B28-D276-C560-6AE06D381B30}"/>
          </ac:spMkLst>
        </pc:spChg>
        <pc:spChg chg="mod">
          <ac:chgData name="WADE, Sigourney" userId="799cb640-ff39-4d27-9f0a-aa6f1d0581a8" providerId="ADAL" clId="{930A0486-829E-4549-9A6E-38653C824E98}" dt="2026-03-25T02:17:27.100" v="1028" actId="165"/>
          <ac:spMkLst>
            <pc:docMk/>
            <pc:sldMk cId="2098603423" sldId="2147480170"/>
            <ac:spMk id="179" creationId="{DC0EF656-872F-B6D7-736C-CF848FDA3FFB}"/>
          </ac:spMkLst>
        </pc:spChg>
        <pc:spChg chg="mod">
          <ac:chgData name="WADE, Sigourney" userId="799cb640-ff39-4d27-9f0a-aa6f1d0581a8" providerId="ADAL" clId="{930A0486-829E-4549-9A6E-38653C824E98}" dt="2026-03-25T02:17:27.100" v="1028" actId="165"/>
          <ac:spMkLst>
            <pc:docMk/>
            <pc:sldMk cId="2098603423" sldId="2147480170"/>
            <ac:spMk id="180" creationId="{E15A66EF-0E86-22DA-BEB2-14F7A237AD38}"/>
          </ac:spMkLst>
        </pc:spChg>
        <pc:spChg chg="del mod">
          <ac:chgData name="WADE, Sigourney" userId="799cb640-ff39-4d27-9f0a-aa6f1d0581a8" providerId="ADAL" clId="{930A0486-829E-4549-9A6E-38653C824E98}" dt="2026-03-25T02:23:13.381" v="1122" actId="478"/>
          <ac:spMkLst>
            <pc:docMk/>
            <pc:sldMk cId="2098603423" sldId="2147480170"/>
            <ac:spMk id="181" creationId="{CAC263DC-20C5-0FC9-F47C-DFEC55A553BA}"/>
          </ac:spMkLst>
        </pc:spChg>
        <pc:spChg chg="del mod topLvl">
          <ac:chgData name="WADE, Sigourney" userId="799cb640-ff39-4d27-9f0a-aa6f1d0581a8" providerId="ADAL" clId="{930A0486-829E-4549-9A6E-38653C824E98}" dt="2026-03-25T02:23:13.381" v="1122" actId="478"/>
          <ac:spMkLst>
            <pc:docMk/>
            <pc:sldMk cId="2098603423" sldId="2147480170"/>
            <ac:spMk id="185" creationId="{48E3899B-04AB-74A6-7F5C-145542459E2E}"/>
          </ac:spMkLst>
        </pc:spChg>
        <pc:spChg chg="mod">
          <ac:chgData name="WADE, Sigourney" userId="799cb640-ff39-4d27-9f0a-aa6f1d0581a8" providerId="ADAL" clId="{930A0486-829E-4549-9A6E-38653C824E98}" dt="2026-03-25T02:11:26.129" v="930" actId="165"/>
          <ac:spMkLst>
            <pc:docMk/>
            <pc:sldMk cId="2098603423" sldId="2147480170"/>
            <ac:spMk id="187" creationId="{E1E231A1-9254-B13B-2CC9-8E0392C793A7}"/>
          </ac:spMkLst>
        </pc:spChg>
        <pc:spChg chg="mod">
          <ac:chgData name="WADE, Sigourney" userId="799cb640-ff39-4d27-9f0a-aa6f1d0581a8" providerId="ADAL" clId="{930A0486-829E-4549-9A6E-38653C824E98}" dt="2026-03-25T02:12:06.349" v="938" actId="207"/>
          <ac:spMkLst>
            <pc:docMk/>
            <pc:sldMk cId="2098603423" sldId="2147480170"/>
            <ac:spMk id="190" creationId="{52C84FB9-C502-C974-0639-0D0CBCAF4D4C}"/>
          </ac:spMkLst>
        </pc:spChg>
        <pc:spChg chg="mod">
          <ac:chgData name="WADE, Sigourney" userId="799cb640-ff39-4d27-9f0a-aa6f1d0581a8" providerId="ADAL" clId="{930A0486-829E-4549-9A6E-38653C824E98}" dt="2026-03-25T02:17:27.100" v="1028" actId="165"/>
          <ac:spMkLst>
            <pc:docMk/>
            <pc:sldMk cId="2098603423" sldId="2147480170"/>
            <ac:spMk id="193" creationId="{EB41B2F9-3571-DDEE-72BA-1E9F1B9221CE}"/>
          </ac:spMkLst>
        </pc:spChg>
        <pc:spChg chg="mod">
          <ac:chgData name="WADE, Sigourney" userId="799cb640-ff39-4d27-9f0a-aa6f1d0581a8" providerId="ADAL" clId="{930A0486-829E-4549-9A6E-38653C824E98}" dt="2026-03-25T02:12:01.611" v="936" actId="207"/>
          <ac:spMkLst>
            <pc:docMk/>
            <pc:sldMk cId="2098603423" sldId="2147480170"/>
            <ac:spMk id="198" creationId="{1E1E08CE-6B47-BF7C-AC74-05C97B77C059}"/>
          </ac:spMkLst>
        </pc:spChg>
        <pc:spChg chg="mod">
          <ac:chgData name="WADE, Sigourney" userId="799cb640-ff39-4d27-9f0a-aa6f1d0581a8" providerId="ADAL" clId="{930A0486-829E-4549-9A6E-38653C824E98}" dt="2026-03-25T02:11:26.129" v="930" actId="165"/>
          <ac:spMkLst>
            <pc:docMk/>
            <pc:sldMk cId="2098603423" sldId="2147480170"/>
            <ac:spMk id="201" creationId="{FB7776C0-1CCA-7BB3-4BF8-9C92FF0F4D5A}"/>
          </ac:spMkLst>
        </pc:spChg>
        <pc:spChg chg="mod topLvl">
          <ac:chgData name="WADE, Sigourney" userId="799cb640-ff39-4d27-9f0a-aa6f1d0581a8" providerId="ADAL" clId="{930A0486-829E-4549-9A6E-38653C824E98}" dt="2026-03-25T02:12:51.501" v="949" actId="164"/>
          <ac:spMkLst>
            <pc:docMk/>
            <pc:sldMk cId="2098603423" sldId="2147480170"/>
            <ac:spMk id="203" creationId="{EE139589-C93C-3EB8-CEDC-F36CE62DE264}"/>
          </ac:spMkLst>
        </pc:spChg>
        <pc:spChg chg="mod topLvl">
          <ac:chgData name="WADE, Sigourney" userId="799cb640-ff39-4d27-9f0a-aa6f1d0581a8" providerId="ADAL" clId="{930A0486-829E-4549-9A6E-38653C824E98}" dt="2026-03-25T02:12:51.501" v="949" actId="164"/>
          <ac:spMkLst>
            <pc:docMk/>
            <pc:sldMk cId="2098603423" sldId="2147480170"/>
            <ac:spMk id="204" creationId="{B8CE2FB1-271D-6C7B-FB22-718791D4708E}"/>
          </ac:spMkLst>
        </pc:spChg>
        <pc:spChg chg="del mod">
          <ac:chgData name="WADE, Sigourney" userId="799cb640-ff39-4d27-9f0a-aa6f1d0581a8" providerId="ADAL" clId="{930A0486-829E-4549-9A6E-38653C824E98}" dt="2026-03-25T02:16:23.640" v="1018" actId="478"/>
          <ac:spMkLst>
            <pc:docMk/>
            <pc:sldMk cId="2098603423" sldId="2147480170"/>
            <ac:spMk id="205" creationId="{3DA6CB9F-B11C-8AB6-6AB5-853218C3B8A1}"/>
          </ac:spMkLst>
        </pc:spChg>
        <pc:spChg chg="mod">
          <ac:chgData name="WADE, Sigourney" userId="799cb640-ff39-4d27-9f0a-aa6f1d0581a8" providerId="ADAL" clId="{930A0486-829E-4549-9A6E-38653C824E98}" dt="2026-03-25T02:17:27.100" v="1028" actId="165"/>
          <ac:spMkLst>
            <pc:docMk/>
            <pc:sldMk cId="2098603423" sldId="2147480170"/>
            <ac:spMk id="210" creationId="{C9AC64B3-2295-3411-3653-0C681456C69A}"/>
          </ac:spMkLst>
        </pc:spChg>
        <pc:spChg chg="del mod topLvl">
          <ac:chgData name="WADE, Sigourney" userId="799cb640-ff39-4d27-9f0a-aa6f1d0581a8" providerId="ADAL" clId="{930A0486-829E-4549-9A6E-38653C824E98}" dt="2026-03-25T02:23:13.381" v="1122" actId="478"/>
          <ac:spMkLst>
            <pc:docMk/>
            <pc:sldMk cId="2098603423" sldId="2147480170"/>
            <ac:spMk id="212" creationId="{4D20390B-BA74-0C89-6FE7-3DB25A0F93E8}"/>
          </ac:spMkLst>
        </pc:spChg>
        <pc:spChg chg="mod">
          <ac:chgData name="WADE, Sigourney" userId="799cb640-ff39-4d27-9f0a-aa6f1d0581a8" providerId="ADAL" clId="{930A0486-829E-4549-9A6E-38653C824E98}" dt="2026-03-25T02:17:27.100" v="1028" actId="165"/>
          <ac:spMkLst>
            <pc:docMk/>
            <pc:sldMk cId="2098603423" sldId="2147480170"/>
            <ac:spMk id="216" creationId="{F24698F7-4B09-C5CE-E8D4-D79766C97820}"/>
          </ac:spMkLst>
        </pc:spChg>
        <pc:spChg chg="mod">
          <ac:chgData name="WADE, Sigourney" userId="799cb640-ff39-4d27-9f0a-aa6f1d0581a8" providerId="ADAL" clId="{930A0486-829E-4549-9A6E-38653C824E98}" dt="2026-03-25T02:12:12.662" v="940" actId="207"/>
          <ac:spMkLst>
            <pc:docMk/>
            <pc:sldMk cId="2098603423" sldId="2147480170"/>
            <ac:spMk id="223" creationId="{A09C0879-5E90-4632-EB79-7E6E736209FE}"/>
          </ac:spMkLst>
        </pc:spChg>
        <pc:spChg chg="mod">
          <ac:chgData name="WADE, Sigourney" userId="799cb640-ff39-4d27-9f0a-aa6f1d0581a8" providerId="ADAL" clId="{930A0486-829E-4549-9A6E-38653C824E98}" dt="2026-03-25T02:12:09.951" v="939" actId="207"/>
          <ac:spMkLst>
            <pc:docMk/>
            <pc:sldMk cId="2098603423" sldId="2147480170"/>
            <ac:spMk id="227" creationId="{37F24A78-8F5A-DE49-7483-9040052DFE1F}"/>
          </ac:spMkLst>
        </pc:spChg>
        <pc:grpChg chg="del">
          <ac:chgData name="WADE, Sigourney" userId="799cb640-ff39-4d27-9f0a-aa6f1d0581a8" providerId="ADAL" clId="{930A0486-829E-4549-9A6E-38653C824E98}" dt="2026-03-25T02:06:23.983" v="885" actId="478"/>
          <ac:grpSpMkLst>
            <pc:docMk/>
            <pc:sldMk cId="2098603423" sldId="2147480170"/>
            <ac:grpSpMk id="6" creationId="{B4AD1B23-2C40-44EC-2D4D-051003454CE6}"/>
          </ac:grpSpMkLst>
        </pc:grpChg>
        <pc:grpChg chg="del">
          <ac:chgData name="WADE, Sigourney" userId="799cb640-ff39-4d27-9f0a-aa6f1d0581a8" providerId="ADAL" clId="{930A0486-829E-4549-9A6E-38653C824E98}" dt="2026-03-25T02:07:45.502" v="895" actId="478"/>
          <ac:grpSpMkLst>
            <pc:docMk/>
            <pc:sldMk cId="2098603423" sldId="2147480170"/>
            <ac:grpSpMk id="120" creationId="{3F0FECA5-6FB1-D39E-C697-1F684F60348E}"/>
          </ac:grpSpMkLst>
        </pc:grpChg>
        <pc:grpChg chg="mod">
          <ac:chgData name="WADE, Sigourney" userId="799cb640-ff39-4d27-9f0a-aa6f1d0581a8" providerId="ADAL" clId="{930A0486-829E-4549-9A6E-38653C824E98}" dt="2026-03-25T02:08:17.027" v="899" actId="164"/>
          <ac:grpSpMkLst>
            <pc:docMk/>
            <pc:sldMk cId="2098603423" sldId="2147480170"/>
            <ac:grpSpMk id="129" creationId="{09A68063-3B39-3E89-8FC2-4217C59864C6}"/>
          </ac:grpSpMkLst>
        </pc:grpChg>
        <pc:grpChg chg="mod">
          <ac:chgData name="WADE, Sigourney" userId="799cb640-ff39-4d27-9f0a-aa6f1d0581a8" providerId="ADAL" clId="{930A0486-829E-4549-9A6E-38653C824E98}" dt="2026-03-25T02:08:22.382" v="901" actId="164"/>
          <ac:grpSpMkLst>
            <pc:docMk/>
            <pc:sldMk cId="2098603423" sldId="2147480170"/>
            <ac:grpSpMk id="139" creationId="{09D65252-2294-713F-97EB-E869E84F24AC}"/>
          </ac:grpSpMkLst>
        </pc:grpChg>
        <pc:grpChg chg="mod">
          <ac:chgData name="WADE, Sigourney" userId="799cb640-ff39-4d27-9f0a-aa6f1d0581a8" providerId="ADAL" clId="{930A0486-829E-4549-9A6E-38653C824E98}" dt="2026-03-25T02:14:57.616" v="966" actId="164"/>
          <ac:grpSpMkLst>
            <pc:docMk/>
            <pc:sldMk cId="2098603423" sldId="2147480170"/>
            <ac:grpSpMk id="146" creationId="{95C40782-4D87-D8CD-2795-849A9EEC0A68}"/>
          </ac:grpSpMkLst>
        </pc:grpChg>
        <pc:grpChg chg="mod">
          <ac:chgData name="WADE, Sigourney" userId="799cb640-ff39-4d27-9f0a-aa6f1d0581a8" providerId="ADAL" clId="{930A0486-829E-4549-9A6E-38653C824E98}" dt="2026-03-25T02:14:57.616" v="966" actId="164"/>
          <ac:grpSpMkLst>
            <pc:docMk/>
            <pc:sldMk cId="2098603423" sldId="2147480170"/>
            <ac:grpSpMk id="150" creationId="{977E4481-E0D5-3342-57A2-373C1CBA316A}"/>
          </ac:grpSpMkLst>
        </pc:grpChg>
        <pc:grpChg chg="mod">
          <ac:chgData name="WADE, Sigourney" userId="799cb640-ff39-4d27-9f0a-aa6f1d0581a8" providerId="ADAL" clId="{930A0486-829E-4549-9A6E-38653C824E98}" dt="2026-03-25T02:17:48.608" v="1037"/>
          <ac:grpSpMkLst>
            <pc:docMk/>
            <pc:sldMk cId="2098603423" sldId="2147480170"/>
            <ac:grpSpMk id="155" creationId="{DBA08ADA-2676-3790-9F13-5E2EF4D51A00}"/>
          </ac:grpSpMkLst>
        </pc:grpChg>
        <pc:grpChg chg="mod">
          <ac:chgData name="WADE, Sigourney" userId="799cb640-ff39-4d27-9f0a-aa6f1d0581a8" providerId="ADAL" clId="{930A0486-829E-4549-9A6E-38653C824E98}" dt="2026-03-25T02:15:03.396" v="968" actId="164"/>
          <ac:grpSpMkLst>
            <pc:docMk/>
            <pc:sldMk cId="2098603423" sldId="2147480170"/>
            <ac:grpSpMk id="159" creationId="{2109024B-30E7-DF03-8FB5-9E9BC2EC5407}"/>
          </ac:grpSpMkLst>
        </pc:grpChg>
        <pc:grpChg chg="mod">
          <ac:chgData name="WADE, Sigourney" userId="799cb640-ff39-4d27-9f0a-aa6f1d0581a8" providerId="ADAL" clId="{930A0486-829E-4549-9A6E-38653C824E98}" dt="2026-03-25T02:15:12.035" v="970" actId="164"/>
          <ac:grpSpMkLst>
            <pc:docMk/>
            <pc:sldMk cId="2098603423" sldId="2147480170"/>
            <ac:grpSpMk id="164" creationId="{706DD204-0AB3-5B2A-EDF7-73BE17E02E81}"/>
          </ac:grpSpMkLst>
        </pc:grpChg>
        <pc:grpChg chg="del mod">
          <ac:chgData name="WADE, Sigourney" userId="799cb640-ff39-4d27-9f0a-aa6f1d0581a8" providerId="ADAL" clId="{930A0486-829E-4549-9A6E-38653C824E98}" dt="2026-03-25T02:23:13.381" v="1122" actId="478"/>
          <ac:grpSpMkLst>
            <pc:docMk/>
            <pc:sldMk cId="2098603423" sldId="2147480170"/>
            <ac:grpSpMk id="167" creationId="{A79054AB-ECE3-64E6-A13F-868CF6094AE8}"/>
          </ac:grpSpMkLst>
        </pc:grpChg>
        <pc:grpChg chg="mod">
          <ac:chgData name="WADE, Sigourney" userId="799cb640-ff39-4d27-9f0a-aa6f1d0581a8" providerId="ADAL" clId="{930A0486-829E-4549-9A6E-38653C824E98}" dt="2026-03-25T02:15:15.903" v="972" actId="164"/>
          <ac:grpSpMkLst>
            <pc:docMk/>
            <pc:sldMk cId="2098603423" sldId="2147480170"/>
            <ac:grpSpMk id="173" creationId="{A135BD4C-1BA6-4277-9CF2-270D331B9D12}"/>
          </ac:grpSpMkLst>
        </pc:grpChg>
        <pc:grpChg chg="mod">
          <ac:chgData name="WADE, Sigourney" userId="799cb640-ff39-4d27-9f0a-aa6f1d0581a8" providerId="ADAL" clId="{930A0486-829E-4549-9A6E-38653C824E98}" dt="2026-03-25T02:15:15.903" v="972" actId="164"/>
          <ac:grpSpMkLst>
            <pc:docMk/>
            <pc:sldMk cId="2098603423" sldId="2147480170"/>
            <ac:grpSpMk id="178" creationId="{E023FCD9-C4AF-88F7-F87F-CF1CDAAA75D8}"/>
          </ac:grpSpMkLst>
        </pc:grpChg>
        <pc:grpChg chg="mod">
          <ac:chgData name="WADE, Sigourney" userId="799cb640-ff39-4d27-9f0a-aa6f1d0581a8" providerId="ADAL" clId="{930A0486-829E-4549-9A6E-38653C824E98}" dt="2026-03-25T02:15:20.410" v="974" actId="164"/>
          <ac:grpSpMkLst>
            <pc:docMk/>
            <pc:sldMk cId="2098603423" sldId="2147480170"/>
            <ac:grpSpMk id="182" creationId="{8A11CD07-8D8E-D5FE-5058-497D0D5E4267}"/>
          </ac:grpSpMkLst>
        </pc:grpChg>
        <pc:grpChg chg="mod">
          <ac:chgData name="WADE, Sigourney" userId="799cb640-ff39-4d27-9f0a-aa6f1d0581a8" providerId="ADAL" clId="{930A0486-829E-4549-9A6E-38653C824E98}" dt="2026-03-25T02:15:20.410" v="974" actId="164"/>
          <ac:grpSpMkLst>
            <pc:docMk/>
            <pc:sldMk cId="2098603423" sldId="2147480170"/>
            <ac:grpSpMk id="186" creationId="{20703E8F-91A8-856F-CD3F-48F556EC272A}"/>
          </ac:grpSpMkLst>
        </pc:grpChg>
        <pc:grpChg chg="mod">
          <ac:chgData name="WADE, Sigourney" userId="799cb640-ff39-4d27-9f0a-aa6f1d0581a8" providerId="ADAL" clId="{930A0486-829E-4549-9A6E-38653C824E98}" dt="2026-03-25T02:15:20.410" v="974" actId="164"/>
          <ac:grpSpMkLst>
            <pc:docMk/>
            <pc:sldMk cId="2098603423" sldId="2147480170"/>
            <ac:grpSpMk id="191" creationId="{26506280-DC1C-1391-E6CB-F08ACA2118C9}"/>
          </ac:grpSpMkLst>
        </pc:grpChg>
        <pc:grpChg chg="mod">
          <ac:chgData name="WADE, Sigourney" userId="799cb640-ff39-4d27-9f0a-aa6f1d0581a8" providerId="ADAL" clId="{930A0486-829E-4549-9A6E-38653C824E98}" dt="2026-03-25T02:15:12.035" v="970" actId="164"/>
          <ac:grpSpMkLst>
            <pc:docMk/>
            <pc:sldMk cId="2098603423" sldId="2147480170"/>
            <ac:grpSpMk id="194" creationId="{EDC8DCE6-90B6-44B0-F656-F431320DDF44}"/>
          </ac:grpSpMkLst>
        </pc:grpChg>
        <pc:grpChg chg="mod">
          <ac:chgData name="WADE, Sigourney" userId="799cb640-ff39-4d27-9f0a-aa6f1d0581a8" providerId="ADAL" clId="{930A0486-829E-4549-9A6E-38653C824E98}" dt="2026-03-25T02:15:03.396" v="968" actId="164"/>
          <ac:grpSpMkLst>
            <pc:docMk/>
            <pc:sldMk cId="2098603423" sldId="2147480170"/>
            <ac:grpSpMk id="199" creationId="{8794AE65-30F4-26AF-6E6A-6E6244EFD854}"/>
          </ac:grpSpMkLst>
        </pc:grpChg>
        <pc:grpChg chg="del">
          <ac:chgData name="WADE, Sigourney" userId="799cb640-ff39-4d27-9f0a-aa6f1d0581a8" providerId="ADAL" clId="{930A0486-829E-4549-9A6E-38653C824E98}" dt="2026-03-25T02:12:25.483" v="942" actId="165"/>
          <ac:grpSpMkLst>
            <pc:docMk/>
            <pc:sldMk cId="2098603423" sldId="2147480170"/>
            <ac:grpSpMk id="202" creationId="{5B6CC806-44F8-EBC4-C9F5-69FBAF2C3CD0}"/>
          </ac:grpSpMkLst>
        </pc:grpChg>
        <pc:grpChg chg="mod">
          <ac:chgData name="WADE, Sigourney" userId="799cb640-ff39-4d27-9f0a-aa6f1d0581a8" providerId="ADAL" clId="{930A0486-829E-4549-9A6E-38653C824E98}" dt="2026-03-25T02:15:25.912" v="976" actId="164"/>
          <ac:grpSpMkLst>
            <pc:docMk/>
            <pc:sldMk cId="2098603423" sldId="2147480170"/>
            <ac:grpSpMk id="206" creationId="{B5C972E5-F87E-D904-C756-AEB66708C0A6}"/>
          </ac:grpSpMkLst>
        </pc:grpChg>
        <pc:grpChg chg="del mod">
          <ac:chgData name="WADE, Sigourney" userId="799cb640-ff39-4d27-9f0a-aa6f1d0581a8" providerId="ADAL" clId="{930A0486-829E-4549-9A6E-38653C824E98}" dt="2026-03-25T02:23:13.381" v="1122" actId="478"/>
          <ac:grpSpMkLst>
            <pc:docMk/>
            <pc:sldMk cId="2098603423" sldId="2147480170"/>
            <ac:grpSpMk id="209" creationId="{21BB3FCE-DEAC-7E33-8029-6F2557EFA044}"/>
          </ac:grpSpMkLst>
        </pc:grpChg>
        <pc:grpChg chg="mod">
          <ac:chgData name="WADE, Sigourney" userId="799cb640-ff39-4d27-9f0a-aa6f1d0581a8" providerId="ADAL" clId="{930A0486-829E-4549-9A6E-38653C824E98}" dt="2026-03-25T02:15:25.912" v="976" actId="164"/>
          <ac:grpSpMkLst>
            <pc:docMk/>
            <pc:sldMk cId="2098603423" sldId="2147480170"/>
            <ac:grpSpMk id="213" creationId="{253734DB-F99D-BE53-EF7A-6076FE174776}"/>
          </ac:grpSpMkLst>
        </pc:grpChg>
        <pc:grpChg chg="mod">
          <ac:chgData name="WADE, Sigourney" userId="799cb640-ff39-4d27-9f0a-aa6f1d0581a8" providerId="ADAL" clId="{930A0486-829E-4549-9A6E-38653C824E98}" dt="2026-03-25T02:14:57.616" v="966" actId="164"/>
          <ac:grpSpMkLst>
            <pc:docMk/>
            <pc:sldMk cId="2098603423" sldId="2147480170"/>
            <ac:grpSpMk id="218" creationId="{489DEFB9-4DE3-A070-44AE-EED95474A719}"/>
          </ac:grpSpMkLst>
        </pc:grpChg>
        <pc:grpChg chg="add mod">
          <ac:chgData name="WADE, Sigourney" userId="799cb640-ff39-4d27-9f0a-aa6f1d0581a8" providerId="ADAL" clId="{930A0486-829E-4549-9A6E-38653C824E98}" dt="2026-03-25T02:16:52.232" v="1020" actId="1076"/>
          <ac:grpSpMkLst>
            <pc:docMk/>
            <pc:sldMk cId="2098603423" sldId="2147480170"/>
            <ac:grpSpMk id="229" creationId="{87D76153-550F-81F7-521D-0601615E31A9}"/>
          </ac:grpSpMkLst>
        </pc:grpChg>
        <pc:grpChg chg="add mod">
          <ac:chgData name="WADE, Sigourney" userId="799cb640-ff39-4d27-9f0a-aa6f1d0581a8" providerId="ADAL" clId="{930A0486-829E-4549-9A6E-38653C824E98}" dt="2026-03-25T02:16:56.585" v="1021" actId="1076"/>
          <ac:grpSpMkLst>
            <pc:docMk/>
            <pc:sldMk cId="2098603423" sldId="2147480170"/>
            <ac:grpSpMk id="230" creationId="{CCEFBEBC-5E9F-49B4-14C2-E53235CDD0E4}"/>
          </ac:grpSpMkLst>
        </pc:grpChg>
        <pc:grpChg chg="mod">
          <ac:chgData name="WADE, Sigourney" userId="799cb640-ff39-4d27-9f0a-aa6f1d0581a8" providerId="ADAL" clId="{930A0486-829E-4549-9A6E-38653C824E98}" dt="2026-03-25T02:11:23.567" v="929" actId="1036"/>
          <ac:grpSpMkLst>
            <pc:docMk/>
            <pc:sldMk cId="2098603423" sldId="2147480170"/>
            <ac:grpSpMk id="231" creationId="{BDB34322-7651-E5E1-59D6-027D3E45A826}"/>
          </ac:grpSpMkLst>
        </pc:grpChg>
        <pc:grpChg chg="add mod">
          <ac:chgData name="WADE, Sigourney" userId="799cb640-ff39-4d27-9f0a-aa6f1d0581a8" providerId="ADAL" clId="{930A0486-829E-4549-9A6E-38653C824E98}" dt="2026-03-25T02:15:15.903" v="972" actId="164"/>
          <ac:grpSpMkLst>
            <pc:docMk/>
            <pc:sldMk cId="2098603423" sldId="2147480170"/>
            <ac:grpSpMk id="232" creationId="{976F5DFA-E039-93D7-1946-0041E193C473}"/>
          </ac:grpSpMkLst>
        </pc:grpChg>
        <pc:grpChg chg="add mod">
          <ac:chgData name="WADE, Sigourney" userId="799cb640-ff39-4d27-9f0a-aa6f1d0581a8" providerId="ADAL" clId="{930A0486-829E-4549-9A6E-38653C824E98}" dt="2026-03-25T02:16:45.270" v="1019" actId="1076"/>
          <ac:grpSpMkLst>
            <pc:docMk/>
            <pc:sldMk cId="2098603423" sldId="2147480170"/>
            <ac:grpSpMk id="233" creationId="{36833E17-F91B-6F54-0CF3-88A99588D29D}"/>
          </ac:grpSpMkLst>
        </pc:grpChg>
        <pc:grpChg chg="add mod">
          <ac:chgData name="WADE, Sigourney" userId="799cb640-ff39-4d27-9f0a-aa6f1d0581a8" providerId="ADAL" clId="{930A0486-829E-4549-9A6E-38653C824E98}" dt="2026-03-25T02:16:45.270" v="1019" actId="1076"/>
          <ac:grpSpMkLst>
            <pc:docMk/>
            <pc:sldMk cId="2098603423" sldId="2147480170"/>
            <ac:grpSpMk id="234" creationId="{E9261BAD-B977-0008-2081-BD3F6D0F04B9}"/>
          </ac:grpSpMkLst>
        </pc:grpChg>
        <pc:grpChg chg="add mod">
          <ac:chgData name="WADE, Sigourney" userId="799cb640-ff39-4d27-9f0a-aa6f1d0581a8" providerId="ADAL" clId="{930A0486-829E-4549-9A6E-38653C824E98}" dt="2026-03-25T02:16:45.270" v="1019" actId="1076"/>
          <ac:grpSpMkLst>
            <pc:docMk/>
            <pc:sldMk cId="2098603423" sldId="2147480170"/>
            <ac:grpSpMk id="235" creationId="{1B94608C-ADF4-B8E4-9C4B-67EFF675D127}"/>
          </ac:grpSpMkLst>
        </pc:grpChg>
        <pc:grpChg chg="add mod">
          <ac:chgData name="WADE, Sigourney" userId="799cb640-ff39-4d27-9f0a-aa6f1d0581a8" providerId="ADAL" clId="{930A0486-829E-4549-9A6E-38653C824E98}" dt="2026-03-25T02:16:45.270" v="1019" actId="1076"/>
          <ac:grpSpMkLst>
            <pc:docMk/>
            <pc:sldMk cId="2098603423" sldId="2147480170"/>
            <ac:grpSpMk id="236" creationId="{6420B711-1700-FF81-907F-7D28D6D6F33F}"/>
          </ac:grpSpMkLst>
        </pc:grpChg>
        <pc:grpChg chg="add mod">
          <ac:chgData name="WADE, Sigourney" userId="799cb640-ff39-4d27-9f0a-aa6f1d0581a8" providerId="ADAL" clId="{930A0486-829E-4549-9A6E-38653C824E98}" dt="2026-03-25T02:16:45.270" v="1019" actId="1076"/>
          <ac:grpSpMkLst>
            <pc:docMk/>
            <pc:sldMk cId="2098603423" sldId="2147480170"/>
            <ac:grpSpMk id="237" creationId="{3639CA02-511D-4CB0-99A5-75FDCF9FDFF2}"/>
          </ac:grpSpMkLst>
        </pc:grpChg>
        <pc:grpChg chg="add mod">
          <ac:chgData name="WADE, Sigourney" userId="799cb640-ff39-4d27-9f0a-aa6f1d0581a8" providerId="ADAL" clId="{930A0486-829E-4549-9A6E-38653C824E98}" dt="2026-03-25T02:16:45.270" v="1019" actId="1076"/>
          <ac:grpSpMkLst>
            <pc:docMk/>
            <pc:sldMk cId="2098603423" sldId="2147480170"/>
            <ac:grpSpMk id="238" creationId="{712EAAA2-C16F-D1F5-A79C-C07C1FE0076C}"/>
          </ac:grpSpMkLst>
        </pc:grpChg>
        <pc:graphicFrameChg chg="del">
          <ac:chgData name="WADE, Sigourney" userId="799cb640-ff39-4d27-9f0a-aa6f1d0581a8" providerId="ADAL" clId="{930A0486-829E-4549-9A6E-38653C824E98}" dt="2026-03-25T02:03:34.696" v="879" actId="478"/>
          <ac:graphicFrameMkLst>
            <pc:docMk/>
            <pc:sldMk cId="2098603423" sldId="2147480170"/>
            <ac:graphicFrameMk id="22" creationId="{F2666F2E-9690-572B-4BF6-CFEFD0A0FF90}"/>
          </ac:graphicFrameMkLst>
        </pc:graphicFrameChg>
        <pc:graphicFrameChg chg="add mod modGraphic">
          <ac:chgData name="WADE, Sigourney" userId="799cb640-ff39-4d27-9f0a-aa6f1d0581a8" providerId="ADAL" clId="{930A0486-829E-4549-9A6E-38653C824E98}" dt="2026-03-25T04:19:01.738" v="1176" actId="948"/>
          <ac:graphicFrameMkLst>
            <pc:docMk/>
            <pc:sldMk cId="2098603423" sldId="2147480170"/>
            <ac:graphicFrameMk id="239" creationId="{2FBFDEB7-BECB-D534-57BE-7FE92F4B58C3}"/>
          </ac:graphicFrameMkLst>
        </pc:graphicFrameChg>
      </pc:sldChg>
      <pc:sldMasterChg chg="modSldLayout">
        <pc:chgData name="WADE, Sigourney" userId="799cb640-ff39-4d27-9f0a-aa6f1d0581a8" providerId="ADAL" clId="{930A0486-829E-4549-9A6E-38653C824E98}" dt="2026-03-20T02:17:39.891" v="24" actId="478"/>
        <pc:sldMasterMkLst>
          <pc:docMk/>
          <pc:sldMasterMk cId="1860261079" sldId="2147483648"/>
        </pc:sldMasterMkLst>
        <pc:sldLayoutChg chg="addSp delSp mod">
          <pc:chgData name="WADE, Sigourney" userId="799cb640-ff39-4d27-9f0a-aa6f1d0581a8" providerId="ADAL" clId="{930A0486-829E-4549-9A6E-38653C824E98}" dt="2026-03-20T02:17:24.321" v="22" actId="478"/>
          <pc:sldLayoutMkLst>
            <pc:docMk/>
            <pc:sldMasterMk cId="1860261079" sldId="2147483648"/>
            <pc:sldLayoutMk cId="602777664" sldId="2147483726"/>
          </pc:sldLayoutMkLst>
          <pc:spChg chg="add del">
            <ac:chgData name="WADE, Sigourney" userId="799cb640-ff39-4d27-9f0a-aa6f1d0581a8" providerId="ADAL" clId="{930A0486-829E-4549-9A6E-38653C824E98}" dt="2026-03-20T02:17:24.321" v="22" actId="478"/>
            <ac:spMkLst>
              <pc:docMk/>
              <pc:sldMasterMk cId="1860261079" sldId="2147483648"/>
              <pc:sldLayoutMk cId="602777664" sldId="2147483726"/>
              <ac:spMk id="6" creationId="{B029AA93-3971-6E92-4633-355EE851D18D}"/>
            </ac:spMkLst>
          </pc:spChg>
        </pc:sldLayoutChg>
        <pc:sldLayoutChg chg="delSp mod">
          <pc:chgData name="WADE, Sigourney" userId="799cb640-ff39-4d27-9f0a-aa6f1d0581a8" providerId="ADAL" clId="{930A0486-829E-4549-9A6E-38653C824E98}" dt="2026-03-20T02:17:39.891" v="24" actId="478"/>
          <pc:sldLayoutMkLst>
            <pc:docMk/>
            <pc:sldMasterMk cId="1860261079" sldId="2147483648"/>
            <pc:sldLayoutMk cId="798896886" sldId="2147483727"/>
          </pc:sldLayoutMkLst>
        </pc:sldLayoutChg>
      </pc:sldMasterChg>
      <pc:sldMasterChg chg="del delSldLayout">
        <pc:chgData name="WADE, Sigourney" userId="799cb640-ff39-4d27-9f0a-aa6f1d0581a8" providerId="ADAL" clId="{930A0486-829E-4549-9A6E-38653C824E98}" dt="2026-03-25T02:01:16.740" v="874" actId="700"/>
        <pc:sldMasterMkLst>
          <pc:docMk/>
          <pc:sldMasterMk cId="1385567865" sldId="2147483690"/>
        </pc:sldMasterMkLst>
        <pc:sldLayoutChg chg="del">
          <pc:chgData name="WADE, Sigourney" userId="799cb640-ff39-4d27-9f0a-aa6f1d0581a8" providerId="ADAL" clId="{930A0486-829E-4549-9A6E-38653C824E98}" dt="2026-03-25T02:01:16.740" v="874" actId="700"/>
          <pc:sldLayoutMkLst>
            <pc:docMk/>
            <pc:sldMasterMk cId="1385567865" sldId="2147483690"/>
            <pc:sldLayoutMk cId="4165046609" sldId="2147483691"/>
          </pc:sldLayoutMkLst>
        </pc:sldLayoutChg>
        <pc:sldLayoutChg chg="del">
          <pc:chgData name="WADE, Sigourney" userId="799cb640-ff39-4d27-9f0a-aa6f1d0581a8" providerId="ADAL" clId="{930A0486-829E-4549-9A6E-38653C824E98}" dt="2026-03-25T02:01:16.740" v="874" actId="700"/>
          <pc:sldLayoutMkLst>
            <pc:docMk/>
            <pc:sldMasterMk cId="1385567865" sldId="2147483690"/>
            <pc:sldLayoutMk cId="2358414157" sldId="2147483692"/>
          </pc:sldLayoutMkLst>
        </pc:sldLayoutChg>
        <pc:sldLayoutChg chg="del">
          <pc:chgData name="WADE, Sigourney" userId="799cb640-ff39-4d27-9f0a-aa6f1d0581a8" providerId="ADAL" clId="{930A0486-829E-4549-9A6E-38653C824E98}" dt="2026-03-25T02:01:16.740" v="874" actId="700"/>
          <pc:sldLayoutMkLst>
            <pc:docMk/>
            <pc:sldMasterMk cId="1385567865" sldId="2147483690"/>
            <pc:sldLayoutMk cId="525229550" sldId="2147483693"/>
          </pc:sldLayoutMkLst>
        </pc:sldLayoutChg>
        <pc:sldLayoutChg chg="del">
          <pc:chgData name="WADE, Sigourney" userId="799cb640-ff39-4d27-9f0a-aa6f1d0581a8" providerId="ADAL" clId="{930A0486-829E-4549-9A6E-38653C824E98}" dt="2026-03-25T02:01:16.740" v="874" actId="700"/>
          <pc:sldLayoutMkLst>
            <pc:docMk/>
            <pc:sldMasterMk cId="1385567865" sldId="2147483690"/>
            <pc:sldLayoutMk cId="680837677" sldId="2147483694"/>
          </pc:sldLayoutMkLst>
        </pc:sldLayoutChg>
        <pc:sldLayoutChg chg="del">
          <pc:chgData name="WADE, Sigourney" userId="799cb640-ff39-4d27-9f0a-aa6f1d0581a8" providerId="ADAL" clId="{930A0486-829E-4549-9A6E-38653C824E98}" dt="2026-03-25T02:01:16.740" v="874" actId="700"/>
          <pc:sldLayoutMkLst>
            <pc:docMk/>
            <pc:sldMasterMk cId="1385567865" sldId="2147483690"/>
            <pc:sldLayoutMk cId="339500664" sldId="2147483695"/>
          </pc:sldLayoutMkLst>
        </pc:sldLayoutChg>
      </pc:sldMasterChg>
    </pc:docChg>
  </pc:docChgLst>
  <pc:docChgLst>
    <pc:chgData name="OXENHAM, Ted" userId="S::ted.oxenham3@health.gov.au::c9c10340-ecec-4da5-a92d-2d36a70fff09" providerId="AD" clId="Web-{9730B630-1127-15E9-74D9-54B746A71F19}"/>
    <pc:docChg chg="sldOrd">
      <pc:chgData name="OXENHAM, Ted" userId="S::ted.oxenham3@health.gov.au::c9c10340-ecec-4da5-a92d-2d36a70fff09" providerId="AD" clId="Web-{9730B630-1127-15E9-74D9-54B746A71F19}" dt="2026-03-05T21:13:09.939" v="0"/>
      <pc:docMkLst>
        <pc:docMk/>
      </pc:docMkLst>
    </pc:docChg>
  </pc:docChgLst>
  <pc:docChgLst>
    <pc:chgData name="PULFORD, Aden" userId="S::aden.pulford@health.gov.au::4c8084a0-5934-4d99-89df-0fd1e40ef0a5" providerId="AD" clId="Web-{30A2887E-7EEA-97C5-44F0-C13A6D4DEA5A}"/>
    <pc:docChg chg="modSld">
      <pc:chgData name="PULFORD, Aden" userId="S::aden.pulford@health.gov.au::4c8084a0-5934-4d99-89df-0fd1e40ef0a5" providerId="AD" clId="Web-{30A2887E-7EEA-97C5-44F0-C13A6D4DEA5A}" dt="2026-03-17T04:46:45.070" v="30" actId="20577"/>
      <pc:docMkLst>
        <pc:docMk/>
      </pc:docMkLst>
      <pc:sldChg chg="modSp modNotes">
        <pc:chgData name="PULFORD, Aden" userId="S::aden.pulford@health.gov.au::4c8084a0-5934-4d99-89df-0fd1e40ef0a5" providerId="AD" clId="Web-{30A2887E-7EEA-97C5-44F0-C13A6D4DEA5A}" dt="2026-03-17T04:46:45.070" v="30" actId="20577"/>
        <pc:sldMkLst>
          <pc:docMk/>
          <pc:sldMk cId="3344656940" sldId="2146848632"/>
        </pc:sldMkLst>
        <pc:spChg chg="mod">
          <ac:chgData name="PULFORD, Aden" userId="S::aden.pulford@health.gov.au::4c8084a0-5934-4d99-89df-0fd1e40ef0a5" providerId="AD" clId="Web-{30A2887E-7EEA-97C5-44F0-C13A6D4DEA5A}" dt="2026-03-17T04:46:45.070" v="30" actId="20577"/>
          <ac:spMkLst>
            <pc:docMk/>
            <pc:sldMk cId="3344656940" sldId="2146848632"/>
            <ac:spMk id="32" creationId="{85606660-D03F-2EB1-4FA5-2CDBFFF8879A}"/>
          </ac:spMkLst>
        </pc:spChg>
      </pc:sldChg>
    </pc:docChg>
  </pc:docChgLst>
  <pc:docChgLst>
    <pc:chgData name="FERREIRA, Ren" userId="S::ren.ferreira@health.gov.au::1570f30a-1b78-40b9-8155-c19c55b08f94" providerId="AD" clId="Web-{E39C1525-F701-2653-75CC-C36D061BF25A}"/>
    <pc:docChg chg="addSld delSld modSection">
      <pc:chgData name="FERREIRA, Ren" userId="S::ren.ferreira@health.gov.au::1570f30a-1b78-40b9-8155-c19c55b08f94" providerId="AD" clId="Web-{E39C1525-F701-2653-75CC-C36D061BF25A}" dt="2026-03-06T02:43:13.603" v="16"/>
      <pc:docMkLst>
        <pc:docMk/>
      </pc:docMkLst>
      <pc:sldChg chg="add">
        <pc:chgData name="FERREIRA, Ren" userId="S::ren.ferreira@health.gov.au::1570f30a-1b78-40b9-8155-c19c55b08f94" providerId="AD" clId="Web-{E39C1525-F701-2653-75CC-C36D061BF25A}" dt="2026-03-06T02:42:37.867" v="0"/>
        <pc:sldMkLst>
          <pc:docMk/>
          <pc:sldMk cId="3344656940" sldId="2146848632"/>
        </pc:sldMkLst>
      </pc:sldChg>
      <pc:sldChg chg="add">
        <pc:chgData name="FERREIRA, Ren" userId="S::ren.ferreira@health.gov.au::1570f30a-1b78-40b9-8155-c19c55b08f94" providerId="AD" clId="Web-{E39C1525-F701-2653-75CC-C36D061BF25A}" dt="2026-03-06T02:42:38.227" v="2"/>
        <pc:sldMkLst>
          <pc:docMk/>
          <pc:sldMk cId="3984819403" sldId="2146848640"/>
        </pc:sldMkLst>
      </pc:sldChg>
      <pc:sldChg chg="add">
        <pc:chgData name="FERREIRA, Ren" userId="S::ren.ferreira@health.gov.au::1570f30a-1b78-40b9-8155-c19c55b08f94" providerId="AD" clId="Web-{E39C1525-F701-2653-75CC-C36D061BF25A}" dt="2026-03-06T02:42:38.133" v="1"/>
        <pc:sldMkLst>
          <pc:docMk/>
          <pc:sldMk cId="2388050842" sldId="2146848672"/>
        </pc:sldMkLst>
      </pc:sldChg>
    </pc:docChg>
  </pc:docChgLst>
  <pc:docChgLst>
    <pc:chgData name="KHAN, Ali" userId="S::ali.khan@health.gov.au::40d63f72-6c0d-49e9-8a0d-77f8cc74df33" providerId="AD" clId="Web-{D57606D3-C6BB-FE3A-23D7-A3619529ADD1}"/>
    <pc:docChg chg="modSld">
      <pc:chgData name="KHAN, Ali" userId="S::ali.khan@health.gov.au::40d63f72-6c0d-49e9-8a0d-77f8cc74df33" providerId="AD" clId="Web-{D57606D3-C6BB-FE3A-23D7-A3619529ADD1}" dt="2026-03-25T03:15:43.125" v="5" actId="20577"/>
      <pc:docMkLst>
        <pc:docMk/>
      </pc:docMkLst>
      <pc:sldChg chg="modSp">
        <pc:chgData name="KHAN, Ali" userId="S::ali.khan@health.gov.au::40d63f72-6c0d-49e9-8a0d-77f8cc74df33" providerId="AD" clId="Web-{D57606D3-C6BB-FE3A-23D7-A3619529ADD1}" dt="2026-03-25T03:15:43.125" v="5" actId="20577"/>
        <pc:sldMkLst>
          <pc:docMk/>
          <pc:sldMk cId="4135607556" sldId="260"/>
        </pc:sldMkLst>
        <pc:spChg chg="mod">
          <ac:chgData name="KHAN, Ali" userId="S::ali.khan@health.gov.au::40d63f72-6c0d-49e9-8a0d-77f8cc74df33" providerId="AD" clId="Web-{D57606D3-C6BB-FE3A-23D7-A3619529ADD1}" dt="2026-03-25T03:15:43.125" v="5" actId="20577"/>
          <ac:spMkLst>
            <pc:docMk/>
            <pc:sldMk cId="4135607556" sldId="260"/>
            <ac:spMk id="3" creationId="{A61B6639-195B-4968-8812-99948AA750C1}"/>
          </ac:spMkLst>
        </pc:spChg>
      </pc:sldChg>
    </pc:docChg>
  </pc:docChgLst>
  <pc:docChgLst>
    <pc:chgData name="KHAN, Ali" userId="S::ali.khan@health.gov.au::40d63f72-6c0d-49e9-8a0d-77f8cc74df33" providerId="AD" clId="Web-{6DFB14BA-417A-5147-72E3-857F826B5115}"/>
    <pc:docChg chg="modSld">
      <pc:chgData name="KHAN, Ali" userId="S::ali.khan@health.gov.au::40d63f72-6c0d-49e9-8a0d-77f8cc74df33" providerId="AD" clId="Web-{6DFB14BA-417A-5147-72E3-857F826B5115}" dt="2026-03-24T01:16:30.417" v="6"/>
      <pc:docMkLst>
        <pc:docMk/>
      </pc:docMkLst>
      <pc:sldChg chg="modSp">
        <pc:chgData name="KHAN, Ali" userId="S::ali.khan@health.gov.au::40d63f72-6c0d-49e9-8a0d-77f8cc74df33" providerId="AD" clId="Web-{6DFB14BA-417A-5147-72E3-857F826B5115}" dt="2026-03-24T01:11:40.768" v="0" actId="14100"/>
        <pc:sldMkLst>
          <pc:docMk/>
          <pc:sldMk cId="2425669000" sldId="2147480137"/>
        </pc:sldMkLst>
        <pc:spChg chg="mod">
          <ac:chgData name="KHAN, Ali" userId="S::ali.khan@health.gov.au::40d63f72-6c0d-49e9-8a0d-77f8cc74df33" providerId="AD" clId="Web-{6DFB14BA-417A-5147-72E3-857F826B5115}" dt="2026-03-24T01:11:40.768" v="0" actId="14100"/>
          <ac:spMkLst>
            <pc:docMk/>
            <pc:sldMk cId="2425669000" sldId="2147480137"/>
            <ac:spMk id="2" creationId="{C7EA4E69-440C-E6C3-FA74-2A4A819A4A57}"/>
          </ac:spMkLst>
        </pc:spChg>
      </pc:sldChg>
      <pc:sldChg chg="addSp delSp modSp">
        <pc:chgData name="KHAN, Ali" userId="S::ali.khan@health.gov.au::40d63f72-6c0d-49e9-8a0d-77f8cc74df33" providerId="AD" clId="Web-{6DFB14BA-417A-5147-72E3-857F826B5115}" dt="2026-03-24T01:16:30.417" v="6"/>
        <pc:sldMkLst>
          <pc:docMk/>
          <pc:sldMk cId="1049108210" sldId="2147480147"/>
        </pc:sldMkLst>
        <pc:spChg chg="add mod">
          <ac:chgData name="KHAN, Ali" userId="S::ali.khan@health.gov.au::40d63f72-6c0d-49e9-8a0d-77f8cc74df33" providerId="AD" clId="Web-{6DFB14BA-417A-5147-72E3-857F826B5115}" dt="2026-03-24T01:16:30.417" v="6"/>
          <ac:spMkLst>
            <pc:docMk/>
            <pc:sldMk cId="1049108210" sldId="2147480147"/>
            <ac:spMk id="3" creationId="{426A5387-B638-E8D0-D0CA-92C9830FACA1}"/>
          </ac:spMkLst>
        </pc:spChg>
        <pc:spChg chg="del mod">
          <ac:chgData name="KHAN, Ali" userId="S::ali.khan@health.gov.au::40d63f72-6c0d-49e9-8a0d-77f8cc74df33" providerId="AD" clId="Web-{6DFB14BA-417A-5147-72E3-857F826B5115}" dt="2026-03-24T01:16:30.417" v="6"/>
          <ac:spMkLst>
            <pc:docMk/>
            <pc:sldMk cId="1049108210" sldId="2147480147"/>
            <ac:spMk id="8" creationId="{0EDA9AE6-DE85-8927-E939-5304233E3E8A}"/>
          </ac:spMkLst>
        </pc:spChg>
      </pc:sldChg>
    </pc:docChg>
  </pc:docChgLst>
  <pc:docChgLst>
    <pc:chgData name="FERREIRA, Ren" userId="S::ren.ferreira@health.gov.au::1570f30a-1b78-40b9-8155-c19c55b08f94" providerId="AD" clId="Web-{1CDAA8F0-5919-C802-4DD0-B1ADDA5F2561}"/>
    <pc:docChg chg="modSld">
      <pc:chgData name="FERREIRA, Ren" userId="S::ren.ferreira@health.gov.au::1570f30a-1b78-40b9-8155-c19c55b08f94" providerId="AD" clId="Web-{1CDAA8F0-5919-C802-4DD0-B1ADDA5F2561}" dt="2026-03-13T00:06:22.132" v="3" actId="20577"/>
      <pc:docMkLst>
        <pc:docMk/>
      </pc:docMkLst>
      <pc:sldChg chg="modSp">
        <pc:chgData name="FERREIRA, Ren" userId="S::ren.ferreira@health.gov.au::1570f30a-1b78-40b9-8155-c19c55b08f94" providerId="AD" clId="Web-{1CDAA8F0-5919-C802-4DD0-B1ADDA5F2561}" dt="2026-03-13T00:06:22.132" v="3" actId="20577"/>
        <pc:sldMkLst>
          <pc:docMk/>
          <pc:sldMk cId="356030272" sldId="2147480135"/>
        </pc:sldMkLst>
        <pc:spChg chg="mod">
          <ac:chgData name="FERREIRA, Ren" userId="S::ren.ferreira@health.gov.au::1570f30a-1b78-40b9-8155-c19c55b08f94" providerId="AD" clId="Web-{1CDAA8F0-5919-C802-4DD0-B1ADDA5F2561}" dt="2026-03-13T00:06:22.132" v="3" actId="20577"/>
          <ac:spMkLst>
            <pc:docMk/>
            <pc:sldMk cId="356030272" sldId="2147480135"/>
            <ac:spMk id="4" creationId="{EC8407E6-C70C-8424-FD23-E1624399FAD5}"/>
          </ac:spMkLst>
        </pc:spChg>
      </pc:sldChg>
    </pc:docChg>
  </pc:docChgLst>
  <pc:docChgLst>
    <pc:chgData name="PULFORD, Aden" userId="4c8084a0-5934-4d99-89df-0fd1e40ef0a5" providerId="ADAL" clId="{683B0338-854F-422C-9591-A435B1135549}"/>
    <pc:docChg chg="undo custSel modSld">
      <pc:chgData name="PULFORD, Aden" userId="4c8084a0-5934-4d99-89df-0fd1e40ef0a5" providerId="ADAL" clId="{683B0338-854F-422C-9591-A435B1135549}" dt="2026-03-17T05:49:55.463" v="650" actId="20577"/>
      <pc:docMkLst>
        <pc:docMk/>
      </pc:docMkLst>
      <pc:sldChg chg="modSp mod">
        <pc:chgData name="PULFORD, Aden" userId="4c8084a0-5934-4d99-89df-0fd1e40ef0a5" providerId="ADAL" clId="{683B0338-854F-422C-9591-A435B1135549}" dt="2026-03-17T05:49:55.463" v="650" actId="20577"/>
        <pc:sldMkLst>
          <pc:docMk/>
          <pc:sldMk cId="3202692296" sldId="291"/>
        </pc:sldMkLst>
        <pc:graphicFrameChg chg="mod modGraphic">
          <ac:chgData name="PULFORD, Aden" userId="4c8084a0-5934-4d99-89df-0fd1e40ef0a5" providerId="ADAL" clId="{683B0338-854F-422C-9591-A435B1135549}" dt="2026-03-17T05:49:55.463" v="650" actId="20577"/>
          <ac:graphicFrameMkLst>
            <pc:docMk/>
            <pc:sldMk cId="3202692296" sldId="291"/>
            <ac:graphicFrameMk id="22" creationId="{32C9842F-374B-2987-E24A-E000496F8A70}"/>
          </ac:graphicFrameMkLst>
        </pc:graphicFrameChg>
      </pc:sldChg>
      <pc:sldChg chg="modSp mod">
        <pc:chgData name="PULFORD, Aden" userId="4c8084a0-5934-4d99-89df-0fd1e40ef0a5" providerId="ADAL" clId="{683B0338-854F-422C-9591-A435B1135549}" dt="2026-03-17T05:24:17.591" v="86" actId="6549"/>
        <pc:sldMkLst>
          <pc:docMk/>
          <pc:sldMk cId="3984819403" sldId="2146848640"/>
        </pc:sldMkLst>
        <pc:spChg chg="mod">
          <ac:chgData name="PULFORD, Aden" userId="4c8084a0-5934-4d99-89df-0fd1e40ef0a5" providerId="ADAL" clId="{683B0338-854F-422C-9591-A435B1135549}" dt="2026-03-17T05:22:36.678" v="28" actId="20577"/>
          <ac:spMkLst>
            <pc:docMk/>
            <pc:sldMk cId="3984819403" sldId="2146848640"/>
            <ac:spMk id="10" creationId="{26A256BD-346D-B10A-7033-7D6225E224C1}"/>
          </ac:spMkLst>
        </pc:spChg>
        <pc:spChg chg="mod">
          <ac:chgData name="PULFORD, Aden" userId="4c8084a0-5934-4d99-89df-0fd1e40ef0a5" providerId="ADAL" clId="{683B0338-854F-422C-9591-A435B1135549}" dt="2026-03-17T05:24:17.591" v="86" actId="6549"/>
          <ac:spMkLst>
            <pc:docMk/>
            <pc:sldMk cId="3984819403" sldId="2146848640"/>
            <ac:spMk id="18" creationId="{9575B24F-A0A8-1CC5-7E7D-31203EAA635D}"/>
          </ac:spMkLst>
        </pc:spChg>
      </pc:sldChg>
      <pc:sldChg chg="modSp mod">
        <pc:chgData name="PULFORD, Aden" userId="4c8084a0-5934-4d99-89df-0fd1e40ef0a5" providerId="ADAL" clId="{683B0338-854F-422C-9591-A435B1135549}" dt="2026-03-17T05:41:13.828" v="507" actId="20577"/>
        <pc:sldMkLst>
          <pc:docMk/>
          <pc:sldMk cId="3558832800" sldId="2146848661"/>
        </pc:sldMkLst>
        <pc:spChg chg="mod">
          <ac:chgData name="PULFORD, Aden" userId="4c8084a0-5934-4d99-89df-0fd1e40ef0a5" providerId="ADAL" clId="{683B0338-854F-422C-9591-A435B1135549}" dt="2026-03-17T05:41:13.828" v="507" actId="20577"/>
          <ac:spMkLst>
            <pc:docMk/>
            <pc:sldMk cId="3558832800" sldId="2146848661"/>
            <ac:spMk id="3" creationId="{E9D98B0C-16AB-2B6E-F7A9-3806D99E6A74}"/>
          </ac:spMkLst>
        </pc:spChg>
      </pc:sldChg>
      <pc:sldChg chg="modSp mod">
        <pc:chgData name="PULFORD, Aden" userId="4c8084a0-5934-4d99-89df-0fd1e40ef0a5" providerId="ADAL" clId="{683B0338-854F-422C-9591-A435B1135549}" dt="2026-03-17T05:13:17.003" v="1" actId="1076"/>
        <pc:sldMkLst>
          <pc:docMk/>
          <pc:sldMk cId="2388050842" sldId="2146848672"/>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259C530-F0D7-4AA0-A794-8E5B94C09EDD}"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AU"/>
        </a:p>
      </dgm:t>
    </dgm:pt>
    <dgm:pt modelId="{F4CCC1C4-C40C-4B1A-9504-1D423A7F14B2}">
      <dgm:prSet phldrT="[Text]" phldr="0"/>
      <dgm:spPr/>
      <dgm:t>
        <a:bodyPr/>
        <a:lstStyle/>
        <a:p>
          <a:r>
            <a:rPr lang="en-AU" b="1"/>
            <a:t>Select a Sample of Services</a:t>
          </a:r>
        </a:p>
      </dgm:t>
    </dgm:pt>
    <dgm:pt modelId="{91C71289-6A57-4681-A061-133D3820B9AA}" type="parTrans" cxnId="{746CC523-F249-4DC1-969B-752E455086CD}">
      <dgm:prSet/>
      <dgm:spPr/>
      <dgm:t>
        <a:bodyPr/>
        <a:lstStyle/>
        <a:p>
          <a:endParaRPr lang="en-AU"/>
        </a:p>
      </dgm:t>
    </dgm:pt>
    <dgm:pt modelId="{BBCB9BA6-4073-4A8F-94B4-2F4528724140}" type="sibTrans" cxnId="{746CC523-F249-4DC1-969B-752E455086CD}">
      <dgm:prSet/>
      <dgm:spPr/>
      <dgm:t>
        <a:bodyPr/>
        <a:lstStyle/>
        <a:p>
          <a:endParaRPr lang="en-AU"/>
        </a:p>
      </dgm:t>
    </dgm:pt>
    <dgm:pt modelId="{23B3058F-7261-420A-B33C-7361FC4D98EB}">
      <dgm:prSet phldrT="[Text]" phldr="0"/>
      <dgm:spPr/>
      <dgm:t>
        <a:bodyPr/>
        <a:lstStyle/>
        <a:p>
          <a:r>
            <a:rPr lang="en-AU" b="1"/>
            <a:t>Gather Information</a:t>
          </a:r>
        </a:p>
      </dgm:t>
    </dgm:pt>
    <dgm:pt modelId="{D295DA10-6BC9-4EFD-BC87-4115FAB1CCE4}" type="parTrans" cxnId="{A606F6A0-2C73-445F-AAAF-947FB38301EE}">
      <dgm:prSet/>
      <dgm:spPr/>
      <dgm:t>
        <a:bodyPr/>
        <a:lstStyle/>
        <a:p>
          <a:endParaRPr lang="en-AU"/>
        </a:p>
      </dgm:t>
    </dgm:pt>
    <dgm:pt modelId="{D666B516-1AE5-4282-9869-60D46B50B791}" type="sibTrans" cxnId="{A606F6A0-2C73-445F-AAAF-947FB38301EE}">
      <dgm:prSet/>
      <dgm:spPr/>
      <dgm:t>
        <a:bodyPr/>
        <a:lstStyle/>
        <a:p>
          <a:endParaRPr lang="en-AU"/>
        </a:p>
      </dgm:t>
    </dgm:pt>
    <dgm:pt modelId="{1331E687-3DFF-425B-890B-F60DE8AB11C4}">
      <dgm:prSet phldrT="[Text]" phldr="0"/>
      <dgm:spPr/>
      <dgm:t>
        <a:bodyPr/>
        <a:lstStyle/>
        <a:p>
          <a:r>
            <a:rPr lang="en-AU" b="1"/>
            <a:t>Review Calculation Basis</a:t>
          </a:r>
          <a:endParaRPr lang="en-AU"/>
        </a:p>
      </dgm:t>
    </dgm:pt>
    <dgm:pt modelId="{640124C6-AF68-4F39-9DAA-0A4D653494CD}" type="parTrans" cxnId="{4C3B2E0A-CC83-462E-835E-B82423E5470C}">
      <dgm:prSet/>
      <dgm:spPr/>
      <dgm:t>
        <a:bodyPr/>
        <a:lstStyle/>
        <a:p>
          <a:endParaRPr lang="en-AU"/>
        </a:p>
      </dgm:t>
    </dgm:pt>
    <dgm:pt modelId="{D6FC37A7-A157-4700-95F5-D0EF494D8C33}" type="sibTrans" cxnId="{4C3B2E0A-CC83-462E-835E-B82423E5470C}">
      <dgm:prSet/>
      <dgm:spPr/>
      <dgm:t>
        <a:bodyPr/>
        <a:lstStyle/>
        <a:p>
          <a:endParaRPr lang="en-AU"/>
        </a:p>
      </dgm:t>
    </dgm:pt>
    <dgm:pt modelId="{4CB8D08F-587D-424E-94CE-82E8B7D3D8D8}">
      <dgm:prSet/>
      <dgm:spPr/>
      <dgm:t>
        <a:bodyPr/>
        <a:lstStyle/>
        <a:p>
          <a:pPr rtl="0"/>
          <a:r>
            <a:rPr lang="en-AU" b="1">
              <a:latin typeface="Arial" panose="020B0604020202020204"/>
            </a:rPr>
            <a:t>Informing Pricing and Policy</a:t>
          </a:r>
          <a:endParaRPr lang="en-AU" b="1"/>
        </a:p>
      </dgm:t>
    </dgm:pt>
    <dgm:pt modelId="{90FB4554-F1A2-4970-8694-D5D456AAE33D}" type="parTrans" cxnId="{ECBE9790-C7A3-4C70-8A90-1F4C1361211F}">
      <dgm:prSet/>
      <dgm:spPr/>
      <dgm:t>
        <a:bodyPr/>
        <a:lstStyle/>
        <a:p>
          <a:endParaRPr lang="en-AU"/>
        </a:p>
      </dgm:t>
    </dgm:pt>
    <dgm:pt modelId="{9729282A-2B9B-409F-A463-A64790C5C851}" type="sibTrans" cxnId="{ECBE9790-C7A3-4C70-8A90-1F4C1361211F}">
      <dgm:prSet/>
      <dgm:spPr/>
      <dgm:t>
        <a:bodyPr/>
        <a:lstStyle/>
        <a:p>
          <a:endParaRPr lang="en-AU"/>
        </a:p>
      </dgm:t>
    </dgm:pt>
    <dgm:pt modelId="{6B2D2F86-ED59-42A6-84F7-2EAC27B655F0}">
      <dgm:prSet phldrT="[Text]" phldr="0"/>
      <dgm:spPr/>
      <dgm:t>
        <a:bodyPr/>
        <a:lstStyle/>
        <a:p>
          <a:r>
            <a:rPr lang="en-AU" b="0"/>
            <a:t>Sample of residential care homes annually</a:t>
          </a:r>
        </a:p>
      </dgm:t>
    </dgm:pt>
    <dgm:pt modelId="{97320F19-C47F-4ADD-ABC5-8211FEFF10B2}" type="parTrans" cxnId="{AB68665E-F73A-42E3-A869-759E5B5AB101}">
      <dgm:prSet/>
      <dgm:spPr/>
      <dgm:t>
        <a:bodyPr/>
        <a:lstStyle/>
        <a:p>
          <a:endParaRPr lang="en-AU"/>
        </a:p>
      </dgm:t>
    </dgm:pt>
    <dgm:pt modelId="{ABABD09F-4509-4C03-AF45-A9A5B1163DFC}" type="sibTrans" cxnId="{AB68665E-F73A-42E3-A869-759E5B5AB101}">
      <dgm:prSet/>
      <dgm:spPr/>
      <dgm:t>
        <a:bodyPr/>
        <a:lstStyle/>
        <a:p>
          <a:endParaRPr lang="en-AU"/>
        </a:p>
      </dgm:t>
    </dgm:pt>
    <dgm:pt modelId="{D1042819-D585-4515-A5E2-24169E241658}">
      <dgm:prSet phldrT="[Text]" phldr="0"/>
      <dgm:spPr/>
      <dgm:t>
        <a:bodyPr/>
        <a:lstStyle/>
        <a:p>
          <a:r>
            <a:rPr lang="en-AU" b="0"/>
            <a:t>Perform a walkthrough</a:t>
          </a:r>
        </a:p>
      </dgm:t>
    </dgm:pt>
    <dgm:pt modelId="{678CBD8E-A6C8-4BDE-B2F2-19653D1AE269}" type="parTrans" cxnId="{59E331AE-3409-4D94-81BE-89E194932AA6}">
      <dgm:prSet/>
      <dgm:spPr/>
      <dgm:t>
        <a:bodyPr/>
        <a:lstStyle/>
        <a:p>
          <a:endParaRPr lang="en-AU"/>
        </a:p>
      </dgm:t>
    </dgm:pt>
    <dgm:pt modelId="{ABEBDF23-804A-4788-9DC1-8684555DCA4B}" type="sibTrans" cxnId="{59E331AE-3409-4D94-81BE-89E194932AA6}">
      <dgm:prSet/>
      <dgm:spPr/>
      <dgm:t>
        <a:bodyPr/>
        <a:lstStyle/>
        <a:p>
          <a:endParaRPr lang="en-AU"/>
        </a:p>
      </dgm:t>
    </dgm:pt>
    <dgm:pt modelId="{CA57B29C-D885-4D8F-94E1-6CA20B96CDF2}">
      <dgm:prSet phldrT="[Text]" phldr="0"/>
      <dgm:spPr/>
      <dgm:t>
        <a:bodyPr/>
        <a:lstStyle/>
        <a:p>
          <a:pPr rtl="0"/>
          <a:r>
            <a:rPr lang="en-AU" b="0">
              <a:latin typeface="Arial" panose="020B0604020202020204"/>
            </a:rPr>
            <a:t>Review the assumptions made to allocate costs</a:t>
          </a:r>
          <a:endParaRPr lang="en-AU" b="0"/>
        </a:p>
      </dgm:t>
    </dgm:pt>
    <dgm:pt modelId="{85C54138-7C07-47BA-A422-E32ADBFA58C3}" type="parTrans" cxnId="{601E16B9-3C35-4060-B053-A149904252EF}">
      <dgm:prSet/>
      <dgm:spPr/>
      <dgm:t>
        <a:bodyPr/>
        <a:lstStyle/>
        <a:p>
          <a:endParaRPr lang="en-AU"/>
        </a:p>
      </dgm:t>
    </dgm:pt>
    <dgm:pt modelId="{FC5075FA-3D4C-43B7-BF5E-77A5E69378AD}" type="sibTrans" cxnId="{601E16B9-3C35-4060-B053-A149904252EF}">
      <dgm:prSet/>
      <dgm:spPr/>
      <dgm:t>
        <a:bodyPr/>
        <a:lstStyle/>
        <a:p>
          <a:endParaRPr lang="en-AU"/>
        </a:p>
      </dgm:t>
    </dgm:pt>
    <dgm:pt modelId="{C7D4E235-6F1A-439A-9DBA-B22D0882C819}">
      <dgm:prSet phldrT="[Text]" phldr="0"/>
      <dgm:spPr/>
      <dgm:t>
        <a:bodyPr/>
        <a:lstStyle/>
        <a:p>
          <a:pPr rtl="0"/>
          <a:r>
            <a:rPr lang="en-AU" b="0">
              <a:latin typeface="Arial" panose="020B0604020202020204"/>
            </a:rPr>
            <a:t>Review the measurement bases applied</a:t>
          </a:r>
          <a:endParaRPr lang="en-AU" b="0"/>
        </a:p>
      </dgm:t>
    </dgm:pt>
    <dgm:pt modelId="{87DA3449-9DBA-432F-AF16-3A9CE5C96187}" type="parTrans" cxnId="{732776CA-8B6C-4944-ACE6-6BE8D0F71E62}">
      <dgm:prSet/>
      <dgm:spPr/>
      <dgm:t>
        <a:bodyPr/>
        <a:lstStyle/>
        <a:p>
          <a:endParaRPr lang="en-AU"/>
        </a:p>
      </dgm:t>
    </dgm:pt>
    <dgm:pt modelId="{FB0AB78B-DF3A-4F82-86E9-4DABA8CA6DF2}" type="sibTrans" cxnId="{732776CA-8B6C-4944-ACE6-6BE8D0F71E62}">
      <dgm:prSet/>
      <dgm:spPr/>
      <dgm:t>
        <a:bodyPr/>
        <a:lstStyle/>
        <a:p>
          <a:endParaRPr lang="en-AU"/>
        </a:p>
      </dgm:t>
    </dgm:pt>
    <dgm:pt modelId="{5E66E811-C01C-4144-8428-9A543C7933D4}">
      <dgm:prSet/>
      <dgm:spPr/>
      <dgm:t>
        <a:bodyPr/>
        <a:lstStyle/>
        <a:p>
          <a:pPr rtl="0"/>
          <a:r>
            <a:rPr lang="en-AU" b="0">
              <a:latin typeface="Arial" panose="020B0604020202020204"/>
            </a:rPr>
            <a:t>Provide outputs to IHACPA, to support pricing</a:t>
          </a:r>
          <a:r>
            <a:rPr lang="en-AU" sz="1800" b="0">
              <a:latin typeface="Arial" panose="020B0604020202020204"/>
            </a:rPr>
            <a:t> and inform funding policy decision-making</a:t>
          </a:r>
          <a:endParaRPr lang="en-AU" sz="1800" b="0"/>
        </a:p>
      </dgm:t>
    </dgm:pt>
    <dgm:pt modelId="{D8446E14-232C-4B93-A32D-2F536E829688}" type="parTrans" cxnId="{172D3ADD-2D59-476E-A3C4-969C2BC157AA}">
      <dgm:prSet/>
      <dgm:spPr/>
      <dgm:t>
        <a:bodyPr/>
        <a:lstStyle/>
        <a:p>
          <a:endParaRPr lang="en-AU"/>
        </a:p>
      </dgm:t>
    </dgm:pt>
    <dgm:pt modelId="{5F3A5CB8-820E-492A-BADB-CD2CF084FE93}" type="sibTrans" cxnId="{172D3ADD-2D59-476E-A3C4-969C2BC157AA}">
      <dgm:prSet/>
      <dgm:spPr/>
      <dgm:t>
        <a:bodyPr/>
        <a:lstStyle/>
        <a:p>
          <a:endParaRPr lang="en-AU"/>
        </a:p>
      </dgm:t>
    </dgm:pt>
    <dgm:pt modelId="{515B4902-F9E3-4A8C-8A09-6893B7EAB8F9}">
      <dgm:prSet phldrT="[Text]" phldr="0"/>
      <dgm:spPr/>
      <dgm:t>
        <a:bodyPr/>
        <a:lstStyle/>
        <a:p>
          <a:r>
            <a:rPr lang="en-AU" b="0"/>
            <a:t>ACFR line items</a:t>
          </a:r>
        </a:p>
      </dgm:t>
    </dgm:pt>
    <dgm:pt modelId="{7AE512B8-C1A1-4438-9FB8-8C7582F2F68C}" type="parTrans" cxnId="{6CC418F2-59B1-452F-B178-96018516DD5B}">
      <dgm:prSet/>
      <dgm:spPr/>
      <dgm:t>
        <a:bodyPr/>
        <a:lstStyle/>
        <a:p>
          <a:endParaRPr lang="en-AU"/>
        </a:p>
      </dgm:t>
    </dgm:pt>
    <dgm:pt modelId="{30F81540-56C7-443F-B687-9F77BC92BBE5}" type="sibTrans" cxnId="{6CC418F2-59B1-452F-B178-96018516DD5B}">
      <dgm:prSet/>
      <dgm:spPr/>
      <dgm:t>
        <a:bodyPr/>
        <a:lstStyle/>
        <a:p>
          <a:endParaRPr lang="en-AU"/>
        </a:p>
      </dgm:t>
    </dgm:pt>
    <dgm:pt modelId="{E43954BC-1FB6-49C3-A607-0575957231B7}">
      <dgm:prSet phldrT="[Text]" phldr="0"/>
      <dgm:spPr/>
      <dgm:t>
        <a:bodyPr/>
        <a:lstStyle/>
        <a:p>
          <a:r>
            <a:rPr lang="en-AU" b="0"/>
            <a:t>Request further information</a:t>
          </a:r>
        </a:p>
      </dgm:t>
    </dgm:pt>
    <dgm:pt modelId="{E5D11983-62FC-4C3F-BB3C-84E71F8C3C8B}" type="parTrans" cxnId="{FF1CC8FA-D0C0-4441-AA52-2B14BC866D67}">
      <dgm:prSet/>
      <dgm:spPr/>
    </dgm:pt>
    <dgm:pt modelId="{9AA75018-465C-4325-A0E9-6B8A41B777F2}" type="sibTrans" cxnId="{FF1CC8FA-D0C0-4441-AA52-2B14BC866D67}">
      <dgm:prSet/>
      <dgm:spPr/>
    </dgm:pt>
    <dgm:pt modelId="{9BFE0D29-9159-41B6-8CDA-144BC8B8CD26}" type="pres">
      <dgm:prSet presAssocID="{3259C530-F0D7-4AA0-A794-8E5B94C09EDD}" presName="linear" presStyleCnt="0">
        <dgm:presLayoutVars>
          <dgm:dir/>
          <dgm:animLvl val="lvl"/>
          <dgm:resizeHandles val="exact"/>
        </dgm:presLayoutVars>
      </dgm:prSet>
      <dgm:spPr/>
    </dgm:pt>
    <dgm:pt modelId="{9F03BC0A-C216-469F-9561-E44F78B69E88}" type="pres">
      <dgm:prSet presAssocID="{F4CCC1C4-C40C-4B1A-9504-1D423A7F14B2}" presName="parentLin" presStyleCnt="0"/>
      <dgm:spPr/>
    </dgm:pt>
    <dgm:pt modelId="{FBEB0046-27E8-43D8-8352-53468B703212}" type="pres">
      <dgm:prSet presAssocID="{F4CCC1C4-C40C-4B1A-9504-1D423A7F14B2}" presName="parentLeftMargin" presStyleLbl="node1" presStyleIdx="0" presStyleCnt="4"/>
      <dgm:spPr/>
    </dgm:pt>
    <dgm:pt modelId="{FA8A3744-E008-4298-9EF2-DB4D38965F0C}" type="pres">
      <dgm:prSet presAssocID="{F4CCC1C4-C40C-4B1A-9504-1D423A7F14B2}" presName="parentText" presStyleLbl="node1" presStyleIdx="0" presStyleCnt="4">
        <dgm:presLayoutVars>
          <dgm:chMax val="0"/>
          <dgm:bulletEnabled val="1"/>
        </dgm:presLayoutVars>
      </dgm:prSet>
      <dgm:spPr/>
    </dgm:pt>
    <dgm:pt modelId="{3C6FBFDB-7080-4E7D-ADA9-7B26720501A4}" type="pres">
      <dgm:prSet presAssocID="{F4CCC1C4-C40C-4B1A-9504-1D423A7F14B2}" presName="negativeSpace" presStyleCnt="0"/>
      <dgm:spPr/>
    </dgm:pt>
    <dgm:pt modelId="{304EA2C3-5360-43F4-A4A2-D5AFCE892598}" type="pres">
      <dgm:prSet presAssocID="{F4CCC1C4-C40C-4B1A-9504-1D423A7F14B2}" presName="childText" presStyleLbl="conFgAcc1" presStyleIdx="0" presStyleCnt="4" custLinFactNeighborX="-11114">
        <dgm:presLayoutVars>
          <dgm:bulletEnabled val="1"/>
        </dgm:presLayoutVars>
      </dgm:prSet>
      <dgm:spPr/>
    </dgm:pt>
    <dgm:pt modelId="{1BDBBD9E-2EB3-4EAA-BD2D-5DD3D07D3F68}" type="pres">
      <dgm:prSet presAssocID="{BBCB9BA6-4073-4A8F-94B4-2F4528724140}" presName="spaceBetweenRectangles" presStyleCnt="0"/>
      <dgm:spPr/>
    </dgm:pt>
    <dgm:pt modelId="{0A95E50D-DDD9-4262-AE08-ED56C9D1F3D5}" type="pres">
      <dgm:prSet presAssocID="{23B3058F-7261-420A-B33C-7361FC4D98EB}" presName="parentLin" presStyleCnt="0"/>
      <dgm:spPr/>
    </dgm:pt>
    <dgm:pt modelId="{C7FC6634-10E6-4C5A-A6B3-0FB4A2E2E662}" type="pres">
      <dgm:prSet presAssocID="{23B3058F-7261-420A-B33C-7361FC4D98EB}" presName="parentLeftMargin" presStyleLbl="node1" presStyleIdx="0" presStyleCnt="4"/>
      <dgm:spPr/>
    </dgm:pt>
    <dgm:pt modelId="{B2E94ECD-97BD-44B8-91BA-12D2DCD0FA5C}" type="pres">
      <dgm:prSet presAssocID="{23B3058F-7261-420A-B33C-7361FC4D98EB}" presName="parentText" presStyleLbl="node1" presStyleIdx="1" presStyleCnt="4">
        <dgm:presLayoutVars>
          <dgm:chMax val="0"/>
          <dgm:bulletEnabled val="1"/>
        </dgm:presLayoutVars>
      </dgm:prSet>
      <dgm:spPr/>
    </dgm:pt>
    <dgm:pt modelId="{49E25EAD-EA41-4064-87DC-35A9F4E5F1F6}" type="pres">
      <dgm:prSet presAssocID="{23B3058F-7261-420A-B33C-7361FC4D98EB}" presName="negativeSpace" presStyleCnt="0"/>
      <dgm:spPr/>
    </dgm:pt>
    <dgm:pt modelId="{BD83896B-192E-4707-BBAE-39F26D8A1E7F}" type="pres">
      <dgm:prSet presAssocID="{23B3058F-7261-420A-B33C-7361FC4D98EB}" presName="childText" presStyleLbl="conFgAcc1" presStyleIdx="1" presStyleCnt="4">
        <dgm:presLayoutVars>
          <dgm:bulletEnabled val="1"/>
        </dgm:presLayoutVars>
      </dgm:prSet>
      <dgm:spPr/>
    </dgm:pt>
    <dgm:pt modelId="{5B4C4206-1FB5-4F4C-BD28-86FFA26199CB}" type="pres">
      <dgm:prSet presAssocID="{D666B516-1AE5-4282-9869-60D46B50B791}" presName="spaceBetweenRectangles" presStyleCnt="0"/>
      <dgm:spPr/>
    </dgm:pt>
    <dgm:pt modelId="{DBF68409-1D25-4383-AC85-31000CBE3166}" type="pres">
      <dgm:prSet presAssocID="{1331E687-3DFF-425B-890B-F60DE8AB11C4}" presName="parentLin" presStyleCnt="0"/>
      <dgm:spPr/>
    </dgm:pt>
    <dgm:pt modelId="{F167A4E6-A6F5-4DEF-81CB-9BD98D79F7E8}" type="pres">
      <dgm:prSet presAssocID="{1331E687-3DFF-425B-890B-F60DE8AB11C4}" presName="parentLeftMargin" presStyleLbl="node1" presStyleIdx="1" presStyleCnt="4"/>
      <dgm:spPr/>
    </dgm:pt>
    <dgm:pt modelId="{B5BABD07-675A-4F4B-BD96-052B59CD6E04}" type="pres">
      <dgm:prSet presAssocID="{1331E687-3DFF-425B-890B-F60DE8AB11C4}" presName="parentText" presStyleLbl="node1" presStyleIdx="2" presStyleCnt="4">
        <dgm:presLayoutVars>
          <dgm:chMax val="0"/>
          <dgm:bulletEnabled val="1"/>
        </dgm:presLayoutVars>
      </dgm:prSet>
      <dgm:spPr/>
    </dgm:pt>
    <dgm:pt modelId="{B0A211D1-C2F5-4FD3-BC0D-96AB41384829}" type="pres">
      <dgm:prSet presAssocID="{1331E687-3DFF-425B-890B-F60DE8AB11C4}" presName="negativeSpace" presStyleCnt="0"/>
      <dgm:spPr/>
    </dgm:pt>
    <dgm:pt modelId="{42833166-FF82-47F8-89B9-E9AF0FA22BE0}" type="pres">
      <dgm:prSet presAssocID="{1331E687-3DFF-425B-890B-F60DE8AB11C4}" presName="childText" presStyleLbl="conFgAcc1" presStyleIdx="2" presStyleCnt="4">
        <dgm:presLayoutVars>
          <dgm:bulletEnabled val="1"/>
        </dgm:presLayoutVars>
      </dgm:prSet>
      <dgm:spPr/>
    </dgm:pt>
    <dgm:pt modelId="{C736F383-2629-416C-833C-446FB2B91652}" type="pres">
      <dgm:prSet presAssocID="{D6FC37A7-A157-4700-95F5-D0EF494D8C33}" presName="spaceBetweenRectangles" presStyleCnt="0"/>
      <dgm:spPr/>
    </dgm:pt>
    <dgm:pt modelId="{3A8474F4-AD21-4226-B320-92453A3CF6F1}" type="pres">
      <dgm:prSet presAssocID="{4CB8D08F-587D-424E-94CE-82E8B7D3D8D8}" presName="parentLin" presStyleCnt="0"/>
      <dgm:spPr/>
    </dgm:pt>
    <dgm:pt modelId="{9815CC4F-998B-4739-BF22-662920E4AC28}" type="pres">
      <dgm:prSet presAssocID="{4CB8D08F-587D-424E-94CE-82E8B7D3D8D8}" presName="parentLeftMargin" presStyleLbl="node1" presStyleIdx="2" presStyleCnt="4"/>
      <dgm:spPr/>
    </dgm:pt>
    <dgm:pt modelId="{7E4CA963-E000-454A-96FE-55D820C96B71}" type="pres">
      <dgm:prSet presAssocID="{4CB8D08F-587D-424E-94CE-82E8B7D3D8D8}" presName="parentText" presStyleLbl="node1" presStyleIdx="3" presStyleCnt="4">
        <dgm:presLayoutVars>
          <dgm:chMax val="0"/>
          <dgm:bulletEnabled val="1"/>
        </dgm:presLayoutVars>
      </dgm:prSet>
      <dgm:spPr/>
    </dgm:pt>
    <dgm:pt modelId="{3C6F1690-5A44-4505-BE4D-948794E72EE3}" type="pres">
      <dgm:prSet presAssocID="{4CB8D08F-587D-424E-94CE-82E8B7D3D8D8}" presName="negativeSpace" presStyleCnt="0"/>
      <dgm:spPr/>
    </dgm:pt>
    <dgm:pt modelId="{958E9B3F-D7FC-43AC-90EB-D6E68C6A4541}" type="pres">
      <dgm:prSet presAssocID="{4CB8D08F-587D-424E-94CE-82E8B7D3D8D8}" presName="childText" presStyleLbl="conFgAcc1" presStyleIdx="3" presStyleCnt="4">
        <dgm:presLayoutVars>
          <dgm:bulletEnabled val="1"/>
        </dgm:presLayoutVars>
      </dgm:prSet>
      <dgm:spPr/>
    </dgm:pt>
  </dgm:ptLst>
  <dgm:cxnLst>
    <dgm:cxn modelId="{8FFF0905-D9D7-448F-B9E3-17150130236D}" type="presOf" srcId="{4CB8D08F-587D-424E-94CE-82E8B7D3D8D8}" destId="{9815CC4F-998B-4739-BF22-662920E4AC28}" srcOrd="0" destOrd="0" presId="urn:microsoft.com/office/officeart/2005/8/layout/list1"/>
    <dgm:cxn modelId="{4C3B2E0A-CC83-462E-835E-B82423E5470C}" srcId="{3259C530-F0D7-4AA0-A794-8E5B94C09EDD}" destId="{1331E687-3DFF-425B-890B-F60DE8AB11C4}" srcOrd="2" destOrd="0" parTransId="{640124C6-AF68-4F39-9DAA-0A4D653494CD}" sibTransId="{D6FC37A7-A157-4700-95F5-D0EF494D8C33}"/>
    <dgm:cxn modelId="{746CC523-F249-4DC1-969B-752E455086CD}" srcId="{3259C530-F0D7-4AA0-A794-8E5B94C09EDD}" destId="{F4CCC1C4-C40C-4B1A-9504-1D423A7F14B2}" srcOrd="0" destOrd="0" parTransId="{91C71289-6A57-4681-A061-133D3820B9AA}" sibTransId="{BBCB9BA6-4073-4A8F-94B4-2F4528724140}"/>
    <dgm:cxn modelId="{72BB0D27-641B-49BB-AB1F-B7A44833D30C}" type="presOf" srcId="{6B2D2F86-ED59-42A6-84F7-2EAC27B655F0}" destId="{304EA2C3-5360-43F4-A4A2-D5AFCE892598}" srcOrd="0" destOrd="0" presId="urn:microsoft.com/office/officeart/2005/8/layout/list1"/>
    <dgm:cxn modelId="{AB68665E-F73A-42E3-A869-759E5B5AB101}" srcId="{F4CCC1C4-C40C-4B1A-9504-1D423A7F14B2}" destId="{6B2D2F86-ED59-42A6-84F7-2EAC27B655F0}" srcOrd="0" destOrd="0" parTransId="{97320F19-C47F-4ADD-ABC5-8211FEFF10B2}" sibTransId="{ABABD09F-4509-4C03-AF45-A9A5B1163DFC}"/>
    <dgm:cxn modelId="{4B1C696D-1F0E-4ED3-B234-9567EF48370A}" type="presOf" srcId="{C7D4E235-6F1A-439A-9DBA-B22D0882C819}" destId="{42833166-FF82-47F8-89B9-E9AF0FA22BE0}" srcOrd="0" destOrd="1" presId="urn:microsoft.com/office/officeart/2005/8/layout/list1"/>
    <dgm:cxn modelId="{21CDAC76-6015-471C-B74A-1F676ECF692F}" type="presOf" srcId="{CA57B29C-D885-4D8F-94E1-6CA20B96CDF2}" destId="{42833166-FF82-47F8-89B9-E9AF0FA22BE0}" srcOrd="0" destOrd="0" presId="urn:microsoft.com/office/officeart/2005/8/layout/list1"/>
    <dgm:cxn modelId="{7DB0B158-145B-489E-BB10-3EECAB036184}" type="presOf" srcId="{1331E687-3DFF-425B-890B-F60DE8AB11C4}" destId="{B5BABD07-675A-4F4B-BD96-052B59CD6E04}" srcOrd="1" destOrd="0" presId="urn:microsoft.com/office/officeart/2005/8/layout/list1"/>
    <dgm:cxn modelId="{B185927B-23A3-4369-AA94-15E5CFD5BB89}" type="presOf" srcId="{1331E687-3DFF-425B-890B-F60DE8AB11C4}" destId="{F167A4E6-A6F5-4DEF-81CB-9BD98D79F7E8}" srcOrd="0" destOrd="0" presId="urn:microsoft.com/office/officeart/2005/8/layout/list1"/>
    <dgm:cxn modelId="{2398877D-4E2B-488D-95BD-59E0F259AE2F}" type="presOf" srcId="{23B3058F-7261-420A-B33C-7361FC4D98EB}" destId="{C7FC6634-10E6-4C5A-A6B3-0FB4A2E2E662}" srcOrd="0" destOrd="0" presId="urn:microsoft.com/office/officeart/2005/8/layout/list1"/>
    <dgm:cxn modelId="{4AC7317E-7215-435F-BA34-563730BF0179}" type="presOf" srcId="{23B3058F-7261-420A-B33C-7361FC4D98EB}" destId="{B2E94ECD-97BD-44B8-91BA-12D2DCD0FA5C}" srcOrd="1" destOrd="0" presId="urn:microsoft.com/office/officeart/2005/8/layout/list1"/>
    <dgm:cxn modelId="{ECBE9790-C7A3-4C70-8A90-1F4C1361211F}" srcId="{3259C530-F0D7-4AA0-A794-8E5B94C09EDD}" destId="{4CB8D08F-587D-424E-94CE-82E8B7D3D8D8}" srcOrd="3" destOrd="0" parTransId="{90FB4554-F1A2-4970-8694-D5D456AAE33D}" sibTransId="{9729282A-2B9B-409F-A463-A64790C5C851}"/>
    <dgm:cxn modelId="{A606F6A0-2C73-445F-AAAF-947FB38301EE}" srcId="{3259C530-F0D7-4AA0-A794-8E5B94C09EDD}" destId="{23B3058F-7261-420A-B33C-7361FC4D98EB}" srcOrd="1" destOrd="0" parTransId="{D295DA10-6BC9-4EFD-BC87-4115FAB1CCE4}" sibTransId="{D666B516-1AE5-4282-9869-60D46B50B791}"/>
    <dgm:cxn modelId="{381A3AA6-351C-46E7-9108-D60186D2861A}" type="presOf" srcId="{D1042819-D585-4515-A5E2-24169E241658}" destId="{BD83896B-192E-4707-BBAE-39F26D8A1E7F}" srcOrd="0" destOrd="0" presId="urn:microsoft.com/office/officeart/2005/8/layout/list1"/>
    <dgm:cxn modelId="{59E331AE-3409-4D94-81BE-89E194932AA6}" srcId="{23B3058F-7261-420A-B33C-7361FC4D98EB}" destId="{D1042819-D585-4515-A5E2-24169E241658}" srcOrd="0" destOrd="0" parTransId="{678CBD8E-A6C8-4BDE-B2F2-19653D1AE269}" sibTransId="{ABEBDF23-804A-4788-9DC1-8684555DCA4B}"/>
    <dgm:cxn modelId="{9D5A08B3-B356-4BF3-BB43-AC7E22D673C1}" type="presOf" srcId="{F4CCC1C4-C40C-4B1A-9504-1D423A7F14B2}" destId="{FA8A3744-E008-4298-9EF2-DB4D38965F0C}" srcOrd="1" destOrd="0" presId="urn:microsoft.com/office/officeart/2005/8/layout/list1"/>
    <dgm:cxn modelId="{601E16B9-3C35-4060-B053-A149904252EF}" srcId="{1331E687-3DFF-425B-890B-F60DE8AB11C4}" destId="{CA57B29C-D885-4D8F-94E1-6CA20B96CDF2}" srcOrd="0" destOrd="0" parTransId="{85C54138-7C07-47BA-A422-E32ADBFA58C3}" sibTransId="{FC5075FA-3D4C-43B7-BF5E-77A5E69378AD}"/>
    <dgm:cxn modelId="{179ED5BF-E990-44F0-A6AE-BD6FBB2F77CD}" type="presOf" srcId="{3259C530-F0D7-4AA0-A794-8E5B94C09EDD}" destId="{9BFE0D29-9159-41B6-8CDA-144BC8B8CD26}" srcOrd="0" destOrd="0" presId="urn:microsoft.com/office/officeart/2005/8/layout/list1"/>
    <dgm:cxn modelId="{B80074C1-C509-4CCA-930D-BC3BBB69E870}" type="presOf" srcId="{F4CCC1C4-C40C-4B1A-9504-1D423A7F14B2}" destId="{FBEB0046-27E8-43D8-8352-53468B703212}" srcOrd="0" destOrd="0" presId="urn:microsoft.com/office/officeart/2005/8/layout/list1"/>
    <dgm:cxn modelId="{732776CA-8B6C-4944-ACE6-6BE8D0F71E62}" srcId="{1331E687-3DFF-425B-890B-F60DE8AB11C4}" destId="{C7D4E235-6F1A-439A-9DBA-B22D0882C819}" srcOrd="1" destOrd="0" parTransId="{87DA3449-9DBA-432F-AF16-3A9CE5C96187}" sibTransId="{FB0AB78B-DF3A-4F82-86E9-4DABA8CA6DF2}"/>
    <dgm:cxn modelId="{0D60EBCA-F918-42E5-B9BD-5E1B7BBA3104}" type="presOf" srcId="{4CB8D08F-587D-424E-94CE-82E8B7D3D8D8}" destId="{7E4CA963-E000-454A-96FE-55D820C96B71}" srcOrd="1" destOrd="0" presId="urn:microsoft.com/office/officeart/2005/8/layout/list1"/>
    <dgm:cxn modelId="{93252AD4-A7ED-4F18-8704-F1A23716658E}" type="presOf" srcId="{5E66E811-C01C-4144-8428-9A543C7933D4}" destId="{958E9B3F-D7FC-43AC-90EB-D6E68C6A4541}" srcOrd="0" destOrd="0" presId="urn:microsoft.com/office/officeart/2005/8/layout/list1"/>
    <dgm:cxn modelId="{172D3ADD-2D59-476E-A3C4-969C2BC157AA}" srcId="{4CB8D08F-587D-424E-94CE-82E8B7D3D8D8}" destId="{5E66E811-C01C-4144-8428-9A543C7933D4}" srcOrd="0" destOrd="0" parTransId="{D8446E14-232C-4B93-A32D-2F536E829688}" sibTransId="{5F3A5CB8-820E-492A-BADB-CD2CF084FE93}"/>
    <dgm:cxn modelId="{9BE41CED-4246-42B2-965B-BAB900E037E5}" type="presOf" srcId="{515B4902-F9E3-4A8C-8A09-6893B7EAB8F9}" destId="{304EA2C3-5360-43F4-A4A2-D5AFCE892598}" srcOrd="0" destOrd="1" presId="urn:microsoft.com/office/officeart/2005/8/layout/list1"/>
    <dgm:cxn modelId="{B58DDEEE-B9CB-4B6D-8F5E-67A14A355D3F}" type="presOf" srcId="{E43954BC-1FB6-49C3-A607-0575957231B7}" destId="{BD83896B-192E-4707-BBAE-39F26D8A1E7F}" srcOrd="0" destOrd="1" presId="urn:microsoft.com/office/officeart/2005/8/layout/list1"/>
    <dgm:cxn modelId="{6CC418F2-59B1-452F-B178-96018516DD5B}" srcId="{F4CCC1C4-C40C-4B1A-9504-1D423A7F14B2}" destId="{515B4902-F9E3-4A8C-8A09-6893B7EAB8F9}" srcOrd="1" destOrd="0" parTransId="{7AE512B8-C1A1-4438-9FB8-8C7582F2F68C}" sibTransId="{30F81540-56C7-443F-B687-9F77BC92BBE5}"/>
    <dgm:cxn modelId="{FF1CC8FA-D0C0-4441-AA52-2B14BC866D67}" srcId="{23B3058F-7261-420A-B33C-7361FC4D98EB}" destId="{E43954BC-1FB6-49C3-A607-0575957231B7}" srcOrd="1" destOrd="0" parTransId="{E5D11983-62FC-4C3F-BB3C-84E71F8C3C8B}" sibTransId="{9AA75018-465C-4325-A0E9-6B8A41B777F2}"/>
    <dgm:cxn modelId="{6B137400-BDF8-43FC-9D9A-53631702AE8D}" type="presParOf" srcId="{9BFE0D29-9159-41B6-8CDA-144BC8B8CD26}" destId="{9F03BC0A-C216-469F-9561-E44F78B69E88}" srcOrd="0" destOrd="0" presId="urn:microsoft.com/office/officeart/2005/8/layout/list1"/>
    <dgm:cxn modelId="{8FCEB414-19E2-4BCD-A734-9528617BF15B}" type="presParOf" srcId="{9F03BC0A-C216-469F-9561-E44F78B69E88}" destId="{FBEB0046-27E8-43D8-8352-53468B703212}" srcOrd="0" destOrd="0" presId="urn:microsoft.com/office/officeart/2005/8/layout/list1"/>
    <dgm:cxn modelId="{FE0D2024-EB93-4BD4-A299-64C3C8D05F0B}" type="presParOf" srcId="{9F03BC0A-C216-469F-9561-E44F78B69E88}" destId="{FA8A3744-E008-4298-9EF2-DB4D38965F0C}" srcOrd="1" destOrd="0" presId="urn:microsoft.com/office/officeart/2005/8/layout/list1"/>
    <dgm:cxn modelId="{50F936CD-17F0-4733-9A39-B2BC26FF987E}" type="presParOf" srcId="{9BFE0D29-9159-41B6-8CDA-144BC8B8CD26}" destId="{3C6FBFDB-7080-4E7D-ADA9-7B26720501A4}" srcOrd="1" destOrd="0" presId="urn:microsoft.com/office/officeart/2005/8/layout/list1"/>
    <dgm:cxn modelId="{7A55715A-86CF-4412-92FC-34877BF606ED}" type="presParOf" srcId="{9BFE0D29-9159-41B6-8CDA-144BC8B8CD26}" destId="{304EA2C3-5360-43F4-A4A2-D5AFCE892598}" srcOrd="2" destOrd="0" presId="urn:microsoft.com/office/officeart/2005/8/layout/list1"/>
    <dgm:cxn modelId="{65D5F08D-44DE-4049-800E-A43481DD8D17}" type="presParOf" srcId="{9BFE0D29-9159-41B6-8CDA-144BC8B8CD26}" destId="{1BDBBD9E-2EB3-4EAA-BD2D-5DD3D07D3F68}" srcOrd="3" destOrd="0" presId="urn:microsoft.com/office/officeart/2005/8/layout/list1"/>
    <dgm:cxn modelId="{F1022DA7-008E-4551-9C75-D34A006C3538}" type="presParOf" srcId="{9BFE0D29-9159-41B6-8CDA-144BC8B8CD26}" destId="{0A95E50D-DDD9-4262-AE08-ED56C9D1F3D5}" srcOrd="4" destOrd="0" presId="urn:microsoft.com/office/officeart/2005/8/layout/list1"/>
    <dgm:cxn modelId="{662FDBBB-276A-4CB9-B236-8C17A2EC1DAC}" type="presParOf" srcId="{0A95E50D-DDD9-4262-AE08-ED56C9D1F3D5}" destId="{C7FC6634-10E6-4C5A-A6B3-0FB4A2E2E662}" srcOrd="0" destOrd="0" presId="urn:microsoft.com/office/officeart/2005/8/layout/list1"/>
    <dgm:cxn modelId="{3364A7A3-22D7-4DAD-B63F-6C8593AF2B99}" type="presParOf" srcId="{0A95E50D-DDD9-4262-AE08-ED56C9D1F3D5}" destId="{B2E94ECD-97BD-44B8-91BA-12D2DCD0FA5C}" srcOrd="1" destOrd="0" presId="urn:microsoft.com/office/officeart/2005/8/layout/list1"/>
    <dgm:cxn modelId="{D546A3BA-834E-461B-B86F-C6FA040F7161}" type="presParOf" srcId="{9BFE0D29-9159-41B6-8CDA-144BC8B8CD26}" destId="{49E25EAD-EA41-4064-87DC-35A9F4E5F1F6}" srcOrd="5" destOrd="0" presId="urn:microsoft.com/office/officeart/2005/8/layout/list1"/>
    <dgm:cxn modelId="{10A4DFFD-10BE-4F11-858A-0C61EF95B804}" type="presParOf" srcId="{9BFE0D29-9159-41B6-8CDA-144BC8B8CD26}" destId="{BD83896B-192E-4707-BBAE-39F26D8A1E7F}" srcOrd="6" destOrd="0" presId="urn:microsoft.com/office/officeart/2005/8/layout/list1"/>
    <dgm:cxn modelId="{B4A34668-C23A-4F61-96D8-5D163994E318}" type="presParOf" srcId="{9BFE0D29-9159-41B6-8CDA-144BC8B8CD26}" destId="{5B4C4206-1FB5-4F4C-BD28-86FFA26199CB}" srcOrd="7" destOrd="0" presId="urn:microsoft.com/office/officeart/2005/8/layout/list1"/>
    <dgm:cxn modelId="{28779197-806D-4752-96F5-96519EA93560}" type="presParOf" srcId="{9BFE0D29-9159-41B6-8CDA-144BC8B8CD26}" destId="{DBF68409-1D25-4383-AC85-31000CBE3166}" srcOrd="8" destOrd="0" presId="urn:microsoft.com/office/officeart/2005/8/layout/list1"/>
    <dgm:cxn modelId="{A1E96A99-F91C-41D5-A187-B804F95E5982}" type="presParOf" srcId="{DBF68409-1D25-4383-AC85-31000CBE3166}" destId="{F167A4E6-A6F5-4DEF-81CB-9BD98D79F7E8}" srcOrd="0" destOrd="0" presId="urn:microsoft.com/office/officeart/2005/8/layout/list1"/>
    <dgm:cxn modelId="{8E7AE173-A6C4-4159-8999-E494120C5DB5}" type="presParOf" srcId="{DBF68409-1D25-4383-AC85-31000CBE3166}" destId="{B5BABD07-675A-4F4B-BD96-052B59CD6E04}" srcOrd="1" destOrd="0" presId="urn:microsoft.com/office/officeart/2005/8/layout/list1"/>
    <dgm:cxn modelId="{70E255FD-7FE1-4D71-AE13-A1BD4D0C66DD}" type="presParOf" srcId="{9BFE0D29-9159-41B6-8CDA-144BC8B8CD26}" destId="{B0A211D1-C2F5-4FD3-BC0D-96AB41384829}" srcOrd="9" destOrd="0" presId="urn:microsoft.com/office/officeart/2005/8/layout/list1"/>
    <dgm:cxn modelId="{CEBB615E-CCDA-4158-AAB2-1E7FB4F62B76}" type="presParOf" srcId="{9BFE0D29-9159-41B6-8CDA-144BC8B8CD26}" destId="{42833166-FF82-47F8-89B9-E9AF0FA22BE0}" srcOrd="10" destOrd="0" presId="urn:microsoft.com/office/officeart/2005/8/layout/list1"/>
    <dgm:cxn modelId="{AFD46252-D0EF-4E70-89FD-0F41887A8BFF}" type="presParOf" srcId="{9BFE0D29-9159-41B6-8CDA-144BC8B8CD26}" destId="{C736F383-2629-416C-833C-446FB2B91652}" srcOrd="11" destOrd="0" presId="urn:microsoft.com/office/officeart/2005/8/layout/list1"/>
    <dgm:cxn modelId="{CEE4504C-5FCA-4E49-AB63-552EB1A46790}" type="presParOf" srcId="{9BFE0D29-9159-41B6-8CDA-144BC8B8CD26}" destId="{3A8474F4-AD21-4226-B320-92453A3CF6F1}" srcOrd="12" destOrd="0" presId="urn:microsoft.com/office/officeart/2005/8/layout/list1"/>
    <dgm:cxn modelId="{85DCEF36-3D23-43C0-9D7D-0FC30562D36E}" type="presParOf" srcId="{3A8474F4-AD21-4226-B320-92453A3CF6F1}" destId="{9815CC4F-998B-4739-BF22-662920E4AC28}" srcOrd="0" destOrd="0" presId="urn:microsoft.com/office/officeart/2005/8/layout/list1"/>
    <dgm:cxn modelId="{E68A002D-D543-46CF-9FBC-4511AE8A1B2C}" type="presParOf" srcId="{3A8474F4-AD21-4226-B320-92453A3CF6F1}" destId="{7E4CA963-E000-454A-96FE-55D820C96B71}" srcOrd="1" destOrd="0" presId="urn:microsoft.com/office/officeart/2005/8/layout/list1"/>
    <dgm:cxn modelId="{855E8664-7DDC-4C99-B474-5D292234D9F3}" type="presParOf" srcId="{9BFE0D29-9159-41B6-8CDA-144BC8B8CD26}" destId="{3C6F1690-5A44-4505-BE4D-948794E72EE3}" srcOrd="13" destOrd="0" presId="urn:microsoft.com/office/officeart/2005/8/layout/list1"/>
    <dgm:cxn modelId="{349F09C3-2B02-4CAE-810F-5FF3F90F0F4A}" type="presParOf" srcId="{9BFE0D29-9159-41B6-8CDA-144BC8B8CD26}" destId="{958E9B3F-D7FC-43AC-90EB-D6E68C6A4541}"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4EA2C3-5360-43F4-A4A2-D5AFCE892598}">
      <dsp:nvSpPr>
        <dsp:cNvPr id="0" name=""/>
        <dsp:cNvSpPr/>
      </dsp:nvSpPr>
      <dsp:spPr>
        <a:xfrm>
          <a:off x="0" y="266061"/>
          <a:ext cx="7471612" cy="793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9880" tIns="291592" rIns="579880" bIns="99568" numCol="1" spcCol="1270" anchor="t" anchorCtr="0">
          <a:noAutofit/>
        </a:bodyPr>
        <a:lstStyle/>
        <a:p>
          <a:pPr marL="114300" lvl="1" indent="-114300" algn="l" defTabSz="622300">
            <a:lnSpc>
              <a:spcPct val="90000"/>
            </a:lnSpc>
            <a:spcBef>
              <a:spcPct val="0"/>
            </a:spcBef>
            <a:spcAft>
              <a:spcPct val="15000"/>
            </a:spcAft>
            <a:buChar char="•"/>
          </a:pPr>
          <a:r>
            <a:rPr lang="en-AU" sz="1400" b="0" kern="1200"/>
            <a:t>Sample of residential care homes annually</a:t>
          </a:r>
        </a:p>
        <a:p>
          <a:pPr marL="114300" lvl="1" indent="-114300" algn="l" defTabSz="622300">
            <a:lnSpc>
              <a:spcPct val="90000"/>
            </a:lnSpc>
            <a:spcBef>
              <a:spcPct val="0"/>
            </a:spcBef>
            <a:spcAft>
              <a:spcPct val="15000"/>
            </a:spcAft>
            <a:buChar char="•"/>
          </a:pPr>
          <a:r>
            <a:rPr lang="en-AU" sz="1400" b="0" kern="1200"/>
            <a:t>ACFR line items</a:t>
          </a:r>
        </a:p>
      </dsp:txBody>
      <dsp:txXfrm>
        <a:off x="0" y="266061"/>
        <a:ext cx="7471612" cy="793800"/>
      </dsp:txXfrm>
    </dsp:sp>
    <dsp:sp modelId="{FA8A3744-E008-4298-9EF2-DB4D38965F0C}">
      <dsp:nvSpPr>
        <dsp:cNvPr id="0" name=""/>
        <dsp:cNvSpPr/>
      </dsp:nvSpPr>
      <dsp:spPr>
        <a:xfrm>
          <a:off x="373580" y="59421"/>
          <a:ext cx="5230128" cy="4132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7686" tIns="0" rIns="197686" bIns="0" numCol="1" spcCol="1270" anchor="ctr" anchorCtr="0">
          <a:noAutofit/>
        </a:bodyPr>
        <a:lstStyle/>
        <a:p>
          <a:pPr marL="0" lvl="0" indent="0" algn="l" defTabSz="622300">
            <a:lnSpc>
              <a:spcPct val="90000"/>
            </a:lnSpc>
            <a:spcBef>
              <a:spcPct val="0"/>
            </a:spcBef>
            <a:spcAft>
              <a:spcPct val="35000"/>
            </a:spcAft>
            <a:buNone/>
          </a:pPr>
          <a:r>
            <a:rPr lang="en-AU" sz="1400" b="1" kern="1200"/>
            <a:t>Select a Sample of Services</a:t>
          </a:r>
        </a:p>
      </dsp:txBody>
      <dsp:txXfrm>
        <a:off x="393755" y="79596"/>
        <a:ext cx="5189778" cy="372930"/>
      </dsp:txXfrm>
    </dsp:sp>
    <dsp:sp modelId="{BD83896B-192E-4707-BBAE-39F26D8A1E7F}">
      <dsp:nvSpPr>
        <dsp:cNvPr id="0" name=""/>
        <dsp:cNvSpPr/>
      </dsp:nvSpPr>
      <dsp:spPr>
        <a:xfrm>
          <a:off x="0" y="1342101"/>
          <a:ext cx="7471612" cy="793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9880" tIns="291592" rIns="579880" bIns="99568" numCol="1" spcCol="1270" anchor="t" anchorCtr="0">
          <a:noAutofit/>
        </a:bodyPr>
        <a:lstStyle/>
        <a:p>
          <a:pPr marL="114300" lvl="1" indent="-114300" algn="l" defTabSz="622300">
            <a:lnSpc>
              <a:spcPct val="90000"/>
            </a:lnSpc>
            <a:spcBef>
              <a:spcPct val="0"/>
            </a:spcBef>
            <a:spcAft>
              <a:spcPct val="15000"/>
            </a:spcAft>
            <a:buChar char="•"/>
          </a:pPr>
          <a:r>
            <a:rPr lang="en-AU" sz="1400" b="0" kern="1200"/>
            <a:t>Perform a walkthrough</a:t>
          </a:r>
        </a:p>
        <a:p>
          <a:pPr marL="114300" lvl="1" indent="-114300" algn="l" defTabSz="622300">
            <a:lnSpc>
              <a:spcPct val="90000"/>
            </a:lnSpc>
            <a:spcBef>
              <a:spcPct val="0"/>
            </a:spcBef>
            <a:spcAft>
              <a:spcPct val="15000"/>
            </a:spcAft>
            <a:buChar char="•"/>
          </a:pPr>
          <a:r>
            <a:rPr lang="en-AU" sz="1400" b="0" kern="1200"/>
            <a:t>Request further information</a:t>
          </a:r>
        </a:p>
      </dsp:txBody>
      <dsp:txXfrm>
        <a:off x="0" y="1342101"/>
        <a:ext cx="7471612" cy="793800"/>
      </dsp:txXfrm>
    </dsp:sp>
    <dsp:sp modelId="{B2E94ECD-97BD-44B8-91BA-12D2DCD0FA5C}">
      <dsp:nvSpPr>
        <dsp:cNvPr id="0" name=""/>
        <dsp:cNvSpPr/>
      </dsp:nvSpPr>
      <dsp:spPr>
        <a:xfrm>
          <a:off x="373580" y="1135461"/>
          <a:ext cx="5230128" cy="4132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7686" tIns="0" rIns="197686" bIns="0" numCol="1" spcCol="1270" anchor="ctr" anchorCtr="0">
          <a:noAutofit/>
        </a:bodyPr>
        <a:lstStyle/>
        <a:p>
          <a:pPr marL="0" lvl="0" indent="0" algn="l" defTabSz="622300">
            <a:lnSpc>
              <a:spcPct val="90000"/>
            </a:lnSpc>
            <a:spcBef>
              <a:spcPct val="0"/>
            </a:spcBef>
            <a:spcAft>
              <a:spcPct val="35000"/>
            </a:spcAft>
            <a:buNone/>
          </a:pPr>
          <a:r>
            <a:rPr lang="en-AU" sz="1400" b="1" kern="1200"/>
            <a:t>Gather Information</a:t>
          </a:r>
        </a:p>
      </dsp:txBody>
      <dsp:txXfrm>
        <a:off x="393755" y="1155636"/>
        <a:ext cx="5189778" cy="372930"/>
      </dsp:txXfrm>
    </dsp:sp>
    <dsp:sp modelId="{42833166-FF82-47F8-89B9-E9AF0FA22BE0}">
      <dsp:nvSpPr>
        <dsp:cNvPr id="0" name=""/>
        <dsp:cNvSpPr/>
      </dsp:nvSpPr>
      <dsp:spPr>
        <a:xfrm>
          <a:off x="0" y="2418141"/>
          <a:ext cx="7471612" cy="793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9880" tIns="291592" rIns="579880" bIns="99568" numCol="1" spcCol="1270" anchor="t" anchorCtr="0">
          <a:noAutofit/>
        </a:bodyPr>
        <a:lstStyle/>
        <a:p>
          <a:pPr marL="114300" lvl="1" indent="-114300" algn="l" defTabSz="622300" rtl="0">
            <a:lnSpc>
              <a:spcPct val="90000"/>
            </a:lnSpc>
            <a:spcBef>
              <a:spcPct val="0"/>
            </a:spcBef>
            <a:spcAft>
              <a:spcPct val="15000"/>
            </a:spcAft>
            <a:buChar char="•"/>
          </a:pPr>
          <a:r>
            <a:rPr lang="en-AU" sz="1400" b="0" kern="1200">
              <a:latin typeface="Arial" panose="020B0604020202020204"/>
            </a:rPr>
            <a:t>Review the assumptions made to allocate costs</a:t>
          </a:r>
          <a:endParaRPr lang="en-AU" sz="1400" b="0" kern="1200"/>
        </a:p>
        <a:p>
          <a:pPr marL="114300" lvl="1" indent="-114300" algn="l" defTabSz="622300" rtl="0">
            <a:lnSpc>
              <a:spcPct val="90000"/>
            </a:lnSpc>
            <a:spcBef>
              <a:spcPct val="0"/>
            </a:spcBef>
            <a:spcAft>
              <a:spcPct val="15000"/>
            </a:spcAft>
            <a:buChar char="•"/>
          </a:pPr>
          <a:r>
            <a:rPr lang="en-AU" sz="1400" b="0" kern="1200">
              <a:latin typeface="Arial" panose="020B0604020202020204"/>
            </a:rPr>
            <a:t>Review the measurement bases applied</a:t>
          </a:r>
          <a:endParaRPr lang="en-AU" sz="1400" b="0" kern="1200"/>
        </a:p>
      </dsp:txBody>
      <dsp:txXfrm>
        <a:off x="0" y="2418141"/>
        <a:ext cx="7471612" cy="793800"/>
      </dsp:txXfrm>
    </dsp:sp>
    <dsp:sp modelId="{B5BABD07-675A-4F4B-BD96-052B59CD6E04}">
      <dsp:nvSpPr>
        <dsp:cNvPr id="0" name=""/>
        <dsp:cNvSpPr/>
      </dsp:nvSpPr>
      <dsp:spPr>
        <a:xfrm>
          <a:off x="373580" y="2211501"/>
          <a:ext cx="5230128" cy="4132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7686" tIns="0" rIns="197686" bIns="0" numCol="1" spcCol="1270" anchor="ctr" anchorCtr="0">
          <a:noAutofit/>
        </a:bodyPr>
        <a:lstStyle/>
        <a:p>
          <a:pPr marL="0" lvl="0" indent="0" algn="l" defTabSz="622300">
            <a:lnSpc>
              <a:spcPct val="90000"/>
            </a:lnSpc>
            <a:spcBef>
              <a:spcPct val="0"/>
            </a:spcBef>
            <a:spcAft>
              <a:spcPct val="35000"/>
            </a:spcAft>
            <a:buNone/>
          </a:pPr>
          <a:r>
            <a:rPr lang="en-AU" sz="1400" b="1" kern="1200"/>
            <a:t>Review Calculation Basis</a:t>
          </a:r>
          <a:endParaRPr lang="en-AU" sz="1400" kern="1200"/>
        </a:p>
      </dsp:txBody>
      <dsp:txXfrm>
        <a:off x="393755" y="2231676"/>
        <a:ext cx="5189778" cy="372930"/>
      </dsp:txXfrm>
    </dsp:sp>
    <dsp:sp modelId="{958E9B3F-D7FC-43AC-90EB-D6E68C6A4541}">
      <dsp:nvSpPr>
        <dsp:cNvPr id="0" name=""/>
        <dsp:cNvSpPr/>
      </dsp:nvSpPr>
      <dsp:spPr>
        <a:xfrm>
          <a:off x="0" y="3494181"/>
          <a:ext cx="7471612" cy="77175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9880" tIns="291592" rIns="579880" bIns="99568" numCol="1" spcCol="1270" anchor="t" anchorCtr="0">
          <a:noAutofit/>
        </a:bodyPr>
        <a:lstStyle/>
        <a:p>
          <a:pPr marL="114300" lvl="1" indent="-114300" algn="l" defTabSz="622300" rtl="0">
            <a:lnSpc>
              <a:spcPct val="90000"/>
            </a:lnSpc>
            <a:spcBef>
              <a:spcPct val="0"/>
            </a:spcBef>
            <a:spcAft>
              <a:spcPct val="15000"/>
            </a:spcAft>
            <a:buChar char="•"/>
          </a:pPr>
          <a:r>
            <a:rPr lang="en-AU" sz="1400" b="0" kern="1200">
              <a:latin typeface="Arial" panose="020B0604020202020204"/>
            </a:rPr>
            <a:t>Provide outputs to IHACPA, to support pricing and inform funding policy decision-making</a:t>
          </a:r>
          <a:endParaRPr lang="en-AU" sz="1400" b="0" kern="1200"/>
        </a:p>
      </dsp:txBody>
      <dsp:txXfrm>
        <a:off x="0" y="3494181"/>
        <a:ext cx="7471612" cy="771750"/>
      </dsp:txXfrm>
    </dsp:sp>
    <dsp:sp modelId="{7E4CA963-E000-454A-96FE-55D820C96B71}">
      <dsp:nvSpPr>
        <dsp:cNvPr id="0" name=""/>
        <dsp:cNvSpPr/>
      </dsp:nvSpPr>
      <dsp:spPr>
        <a:xfrm>
          <a:off x="373580" y="3287541"/>
          <a:ext cx="5230128" cy="4132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7686" tIns="0" rIns="197686" bIns="0" numCol="1" spcCol="1270" anchor="ctr" anchorCtr="0">
          <a:noAutofit/>
        </a:bodyPr>
        <a:lstStyle/>
        <a:p>
          <a:pPr marL="0" lvl="0" indent="0" algn="l" defTabSz="622300" rtl="0">
            <a:lnSpc>
              <a:spcPct val="90000"/>
            </a:lnSpc>
            <a:spcBef>
              <a:spcPct val="0"/>
            </a:spcBef>
            <a:spcAft>
              <a:spcPct val="35000"/>
            </a:spcAft>
            <a:buNone/>
          </a:pPr>
          <a:r>
            <a:rPr lang="en-AU" sz="1400" b="1" kern="1200">
              <a:latin typeface="Arial" panose="020B0604020202020204"/>
            </a:rPr>
            <a:t>Informing Pricing and Policy</a:t>
          </a:r>
          <a:endParaRPr lang="en-AU" sz="1400" b="1" kern="1200"/>
        </a:p>
      </dsp:txBody>
      <dsp:txXfrm>
        <a:off x="393755" y="3307716"/>
        <a:ext cx="5189778" cy="37293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1C19E06-FAD2-214E-A9BB-B46689AFE72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57B42D5-BF9D-014C-9BC7-8BAA67C75B8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6B797A5-636D-F44E-9CED-36ADEF021419}" type="datetimeFigureOut">
              <a:rPr lang="en-US" smtClean="0"/>
              <a:t>3/24/2026</a:t>
            </a:fld>
            <a:endParaRPr lang="en-US"/>
          </a:p>
        </p:txBody>
      </p:sp>
      <p:sp>
        <p:nvSpPr>
          <p:cNvPr id="4" name="Footer Placeholder 3">
            <a:extLst>
              <a:ext uri="{FF2B5EF4-FFF2-40B4-BE49-F238E27FC236}">
                <a16:creationId xmlns:a16="http://schemas.microsoft.com/office/drawing/2014/main" id="{87435403-8D29-A740-A794-881E58DFF9B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12363AC-1D5C-5141-B34C-739F9F74E0A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660A590-05C9-A94D-9CA8-61FC89B6F8ED}" type="slidenum">
              <a:rPr lang="en-US" smtClean="0"/>
              <a:t>‹#›</a:t>
            </a:fld>
            <a:endParaRPr lang="en-US"/>
          </a:p>
        </p:txBody>
      </p:sp>
    </p:spTree>
    <p:extLst>
      <p:ext uri="{BB962C8B-B14F-4D97-AF65-F5344CB8AC3E}">
        <p14:creationId xmlns:p14="http://schemas.microsoft.com/office/powerpoint/2010/main" val="31493472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A9CE1B-1D62-394B-8825-3A811B838BBA}" type="datetimeFigureOut">
              <a:rPr lang="en-US" smtClean="0"/>
              <a:t>3/24/2026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34BA30-3FF5-9B47-9919-D1B429C856F8}" type="slidenum">
              <a:rPr lang="en-US" smtClean="0"/>
              <a:t>‹#›</a:t>
            </a:fld>
            <a:endParaRPr lang="en-US"/>
          </a:p>
        </p:txBody>
      </p:sp>
    </p:spTree>
    <p:extLst>
      <p:ext uri="{BB962C8B-B14F-4D97-AF65-F5344CB8AC3E}">
        <p14:creationId xmlns:p14="http://schemas.microsoft.com/office/powerpoint/2010/main" val="12133978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endParaRPr lang="en-GB">
              <a:ea typeface="Calibri"/>
              <a:cs typeface="Calibri"/>
            </a:endParaRPr>
          </a:p>
        </p:txBody>
      </p:sp>
      <p:sp>
        <p:nvSpPr>
          <p:cNvPr id="4" name="Slide Number Placeholder 3"/>
          <p:cNvSpPr>
            <a:spLocks noGrp="1"/>
          </p:cNvSpPr>
          <p:nvPr>
            <p:ph type="sldNum" sz="quarter" idx="5"/>
          </p:nvPr>
        </p:nvSpPr>
        <p:spPr/>
        <p:txBody>
          <a:bodyPr/>
          <a:lstStyle/>
          <a:p>
            <a:fld id="{FAAF9032-5597-3042-A2EA-4E24F1F56884}" type="slidenum">
              <a:rPr lang="en-US" smtClean="0"/>
              <a:t>18</a:t>
            </a:fld>
            <a:endParaRPr lang="en-US"/>
          </a:p>
        </p:txBody>
      </p:sp>
    </p:spTree>
    <p:extLst>
      <p:ext uri="{BB962C8B-B14F-4D97-AF65-F5344CB8AC3E}">
        <p14:creationId xmlns:p14="http://schemas.microsoft.com/office/powerpoint/2010/main" val="21585612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FAAF9032-5597-3042-A2EA-4E24F1F56884}" type="slidenum">
              <a:rPr lang="en-US" smtClean="0"/>
              <a:t>19</a:t>
            </a:fld>
            <a:endParaRPr lang="en-US"/>
          </a:p>
        </p:txBody>
      </p:sp>
    </p:spTree>
    <p:extLst>
      <p:ext uri="{BB962C8B-B14F-4D97-AF65-F5344CB8AC3E}">
        <p14:creationId xmlns:p14="http://schemas.microsoft.com/office/powerpoint/2010/main" val="2703988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endParaRPr lang="en-AU">
              <a:ea typeface="Calibri"/>
              <a:cs typeface="Calibri"/>
            </a:endParaRPr>
          </a:p>
        </p:txBody>
      </p:sp>
      <p:sp>
        <p:nvSpPr>
          <p:cNvPr id="4" name="Slide Number Placeholder 3"/>
          <p:cNvSpPr>
            <a:spLocks noGrp="1"/>
          </p:cNvSpPr>
          <p:nvPr>
            <p:ph type="sldNum" sz="quarter" idx="5"/>
          </p:nvPr>
        </p:nvSpPr>
        <p:spPr/>
        <p:txBody>
          <a:bodyPr/>
          <a:lstStyle/>
          <a:p>
            <a:fld id="{FAAF9032-5597-3042-A2EA-4E24F1F56884}" type="slidenum">
              <a:rPr lang="en-US" smtClean="0"/>
              <a:t>33</a:t>
            </a:fld>
            <a:endParaRPr lang="en-US"/>
          </a:p>
        </p:txBody>
      </p:sp>
    </p:spTree>
    <p:extLst>
      <p:ext uri="{BB962C8B-B14F-4D97-AF65-F5344CB8AC3E}">
        <p14:creationId xmlns:p14="http://schemas.microsoft.com/office/powerpoint/2010/main" val="35610084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AU"/>
          </a:p>
        </p:txBody>
      </p:sp>
      <p:sp>
        <p:nvSpPr>
          <p:cNvPr id="3" name="Notes Placeholder 2"/>
          <p:cNvSpPr>
            <a:spLocks noGrp="1"/>
          </p:cNvSpPr>
          <p:nvPr>
            <p:ph type="body" idx="1"/>
          </p:nvPr>
        </p:nvSpPr>
        <p:spPr/>
        <p:txBody>
          <a:bodyPr/>
          <a:lstStyle/>
          <a:p>
            <a:pPr lvl="0">
              <a:lnSpc>
                <a:spcPct val="115000"/>
              </a:lnSpc>
              <a:spcAft>
                <a:spcPts val="800"/>
              </a:spcAft>
              <a:buSzPts val="1000"/>
              <a:tabLst>
                <a:tab pos="457200" algn="l"/>
              </a:tabLst>
            </a:pPr>
            <a:endParaRPr lang="en-US" kern="100">
              <a:latin typeface="Apto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34BA30-3FF5-9B47-9919-D1B429C856F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66038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A2EE93-0F09-1355-8854-016B19E0504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0666D8-7B8E-B512-B1FA-C772BFD9CCD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534A4C1-D55F-E289-A87B-49D8B4C378B4}"/>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53C99242-2B0C-35ED-C1D4-87E41279EA65}"/>
              </a:ext>
            </a:extLst>
          </p:cNvPr>
          <p:cNvSpPr>
            <a:spLocks noGrp="1"/>
          </p:cNvSpPr>
          <p:nvPr>
            <p:ph type="sldNum" sz="quarter" idx="5"/>
          </p:nvPr>
        </p:nvSpPr>
        <p:spPr/>
        <p:txBody>
          <a:bodyPr/>
          <a:lstStyle/>
          <a:p>
            <a:fld id="{FAAF9032-5597-3042-A2EA-4E24F1F56884}" type="slidenum">
              <a:rPr lang="en-US" smtClean="0"/>
              <a:t>35</a:t>
            </a:fld>
            <a:endParaRPr lang="en-US"/>
          </a:p>
        </p:txBody>
      </p:sp>
    </p:spTree>
    <p:extLst>
      <p:ext uri="{BB962C8B-B14F-4D97-AF65-F5344CB8AC3E}">
        <p14:creationId xmlns:p14="http://schemas.microsoft.com/office/powerpoint/2010/main" val="10149251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56DACA-CED4-1CEC-136F-16FB97427A8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5D79EF-0A80-EF30-2ECB-AB5BA006A8DE}"/>
              </a:ext>
            </a:extLst>
          </p:cNvPr>
          <p:cNvSpPr>
            <a:spLocks noGrp="1" noRot="1" noChangeAspect="1"/>
          </p:cNvSpPr>
          <p:nvPr>
            <p:ph type="sldImg"/>
          </p:nvPr>
        </p:nvSpPr>
        <p:spPr/>
        <p:txBody>
          <a:bodyPr/>
          <a:lstStyle/>
          <a:p>
            <a:endParaRPr lang="en-AU"/>
          </a:p>
        </p:txBody>
      </p:sp>
      <p:sp>
        <p:nvSpPr>
          <p:cNvPr id="3" name="Notes Placeholder 2">
            <a:extLst>
              <a:ext uri="{FF2B5EF4-FFF2-40B4-BE49-F238E27FC236}">
                <a16:creationId xmlns:a16="http://schemas.microsoft.com/office/drawing/2014/main" id="{88E803C8-C00A-1E35-AFA0-53A34D13C15D}"/>
              </a:ext>
            </a:extLst>
          </p:cNvPr>
          <p:cNvSpPr>
            <a:spLocks noGrp="1"/>
          </p:cNvSpPr>
          <p:nvPr>
            <p:ph type="body" idx="1"/>
          </p:nvPr>
        </p:nvSpPr>
        <p:spPr/>
        <p:txBody>
          <a:bodyPr/>
          <a:lstStyle/>
          <a:p>
            <a:pPr lvl="0">
              <a:lnSpc>
                <a:spcPct val="115000"/>
              </a:lnSpc>
              <a:spcAft>
                <a:spcPts val="800"/>
              </a:spcAft>
              <a:buSzPts val="1000"/>
              <a:tabLst>
                <a:tab pos="457200" algn="l"/>
              </a:tabLst>
            </a:pPr>
            <a:endParaRPr lang="en-US" kern="100">
              <a:latin typeface="Aptos"/>
            </a:endParaRPr>
          </a:p>
        </p:txBody>
      </p:sp>
      <p:sp>
        <p:nvSpPr>
          <p:cNvPr id="4" name="Slide Number Placeholder 3">
            <a:extLst>
              <a:ext uri="{FF2B5EF4-FFF2-40B4-BE49-F238E27FC236}">
                <a16:creationId xmlns:a16="http://schemas.microsoft.com/office/drawing/2014/main" id="{3278B2B1-DF0F-C85C-8A9A-BFE347F6E9A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34BA30-3FF5-9B47-9919-D1B429C856F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273703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a:buChar char="•"/>
            </a:pPr>
            <a:endParaRPr lang="en-AU">
              <a:solidFill>
                <a:srgbClr val="1E1544"/>
              </a:solidFill>
              <a:ea typeface="Calibri"/>
              <a:cs typeface="Calibri"/>
            </a:endParaRPr>
          </a:p>
          <a:p>
            <a:pPr marL="285750" indent="-285750">
              <a:buFont typeface="Arial"/>
              <a:buChar char="•"/>
            </a:pPr>
            <a:endParaRPr lang="en-AU">
              <a:solidFill>
                <a:srgbClr val="1E1544"/>
              </a:solidFill>
              <a:ea typeface="Calibri"/>
              <a:cs typeface="Calibri"/>
            </a:endParaRPr>
          </a:p>
        </p:txBody>
      </p:sp>
      <p:sp>
        <p:nvSpPr>
          <p:cNvPr id="4" name="Slide Number Placeholder 3"/>
          <p:cNvSpPr>
            <a:spLocks noGrp="1"/>
          </p:cNvSpPr>
          <p:nvPr>
            <p:ph type="sldNum" sz="quarter" idx="5"/>
          </p:nvPr>
        </p:nvSpPr>
        <p:spPr/>
        <p:txBody>
          <a:bodyPr/>
          <a:lstStyle/>
          <a:p>
            <a:fld id="{7B34BA30-3FF5-9B47-9919-D1B429C856F8}" type="slidenum">
              <a:rPr lang="en-US" smtClean="0"/>
              <a:t>38</a:t>
            </a:fld>
            <a:endParaRPr lang="en-US"/>
          </a:p>
        </p:txBody>
      </p:sp>
    </p:spTree>
    <p:extLst>
      <p:ext uri="{BB962C8B-B14F-4D97-AF65-F5344CB8AC3E}">
        <p14:creationId xmlns:p14="http://schemas.microsoft.com/office/powerpoint/2010/main" val="6479564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7B34BA30-3FF5-9B47-9919-D1B429C856F8}" type="slidenum">
              <a:rPr lang="en-US" smtClean="0"/>
              <a:t>39</a:t>
            </a:fld>
            <a:endParaRPr lang="en-US"/>
          </a:p>
        </p:txBody>
      </p:sp>
    </p:spTree>
    <p:extLst>
      <p:ext uri="{BB962C8B-B14F-4D97-AF65-F5344CB8AC3E}">
        <p14:creationId xmlns:p14="http://schemas.microsoft.com/office/powerpoint/2010/main" val="129095909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svg"/><Relationship Id="rId7"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2.png"/><Relationship Id="rId4" Type="http://schemas.openxmlformats.org/officeDocument/2006/relationships/image" Target="../media/image1.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2.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5.svg"/><Relationship Id="rId7"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2.png"/><Relationship Id="rId4" Type="http://schemas.openxmlformats.org/officeDocument/2006/relationships/image" Target="../media/image1.pn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5.svg"/><Relationship Id="rId7"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2.png"/><Relationship Id="rId4" Type="http://schemas.openxmlformats.org/officeDocument/2006/relationships/image" Target="../media/image1.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2.xml"/><Relationship Id="rId5" Type="http://schemas.openxmlformats.org/officeDocument/2006/relationships/image" Target="../media/image6.png"/><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24E633E0-3BAB-4FA6-BAA9-C2D03C7D24A9}"/>
              </a:ext>
            </a:extLst>
          </p:cNvPr>
          <p:cNvSpPr/>
          <p:nvPr userDrawn="1"/>
        </p:nvSpPr>
        <p:spPr>
          <a:xfrm>
            <a:off x="0" y="0"/>
            <a:ext cx="12211877" cy="6858000"/>
          </a:xfrm>
          <a:prstGeom prst="rect">
            <a:avLst/>
          </a:prstGeom>
          <a:solidFill>
            <a:srgbClr val="00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ate Placeholder 3">
            <a:extLst>
              <a:ext uri="{FF2B5EF4-FFF2-40B4-BE49-F238E27FC236}">
                <a16:creationId xmlns:a16="http://schemas.microsoft.com/office/drawing/2014/main" id="{7D06B1DF-51EE-B440-BCB9-06C47444FC14}"/>
              </a:ext>
            </a:extLst>
          </p:cNvPr>
          <p:cNvSpPr txBox="1">
            <a:spLocks/>
          </p:cNvSpPr>
          <p:nvPr userDrawn="1"/>
        </p:nvSpPr>
        <p:spPr>
          <a:xfrm>
            <a:off x="10882249" y="6356348"/>
            <a:ext cx="41366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rgbClr val="1E1545"/>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endParaRPr lang="en-US"/>
          </a:p>
        </p:txBody>
      </p:sp>
      <p:sp>
        <p:nvSpPr>
          <p:cNvPr id="11" name="TextBox 10">
            <a:extLst>
              <a:ext uri="{FF2B5EF4-FFF2-40B4-BE49-F238E27FC236}">
                <a16:creationId xmlns:a16="http://schemas.microsoft.com/office/drawing/2014/main" id="{29F9E4C1-FACB-4666-BE3E-DF8C411CB2D2}"/>
              </a:ext>
            </a:extLst>
          </p:cNvPr>
          <p:cNvSpPr txBox="1"/>
          <p:nvPr userDrawn="1"/>
        </p:nvSpPr>
        <p:spPr>
          <a:xfrm>
            <a:off x="684048" y="6377373"/>
            <a:ext cx="2617092" cy="276999"/>
          </a:xfrm>
          <a:prstGeom prst="rect">
            <a:avLst/>
          </a:prstGeom>
          <a:noFill/>
        </p:spPr>
        <p:txBody>
          <a:bodyPr wrap="square" rtlCol="0">
            <a:spAutoFit/>
          </a:bodyPr>
          <a:lstStyle/>
          <a:p>
            <a:r>
              <a:rPr lang="en-US" sz="1200">
                <a:solidFill>
                  <a:srgbClr val="1E1545"/>
                </a:solidFill>
                <a:latin typeface="Arial" panose="020B0604020202020204" pitchFamily="34" charset="0"/>
                <a:cs typeface="Arial" panose="020B0604020202020204" pitchFamily="34" charset="0"/>
              </a:rPr>
              <a:t>agedcareengagement.health.gov.au</a:t>
            </a:r>
          </a:p>
        </p:txBody>
      </p:sp>
      <p:sp>
        <p:nvSpPr>
          <p:cNvPr id="5" name="Title 4">
            <a:extLst>
              <a:ext uri="{FF2B5EF4-FFF2-40B4-BE49-F238E27FC236}">
                <a16:creationId xmlns:a16="http://schemas.microsoft.com/office/drawing/2014/main" id="{1032C937-3DD4-40A4-AC53-E9659B3CCD2A}"/>
              </a:ext>
            </a:extLst>
          </p:cNvPr>
          <p:cNvSpPr>
            <a:spLocks noGrp="1"/>
          </p:cNvSpPr>
          <p:nvPr>
            <p:ph type="title" hasCustomPrompt="1"/>
          </p:nvPr>
        </p:nvSpPr>
        <p:spPr>
          <a:xfrm>
            <a:off x="927652" y="1683045"/>
            <a:ext cx="10515600" cy="1325563"/>
          </a:xfrm>
        </p:spPr>
        <p:txBody>
          <a:bodyPr>
            <a:normAutofit/>
          </a:bodyPr>
          <a:lstStyle>
            <a:lvl1pPr>
              <a:defRPr sz="5000" b="1"/>
            </a:lvl1pPr>
          </a:lstStyle>
          <a:p>
            <a:r>
              <a:rPr lang="en-US"/>
              <a:t>Header 1</a:t>
            </a:r>
            <a:endParaRPr lang="en-AU"/>
          </a:p>
        </p:txBody>
      </p:sp>
      <p:sp>
        <p:nvSpPr>
          <p:cNvPr id="16" name="Text Placeholder 15">
            <a:extLst>
              <a:ext uri="{FF2B5EF4-FFF2-40B4-BE49-F238E27FC236}">
                <a16:creationId xmlns:a16="http://schemas.microsoft.com/office/drawing/2014/main" id="{9C061B9D-8870-4FCD-BAE8-C73F47FC9A1E}"/>
              </a:ext>
            </a:extLst>
          </p:cNvPr>
          <p:cNvSpPr>
            <a:spLocks noGrp="1"/>
          </p:cNvSpPr>
          <p:nvPr>
            <p:ph type="body" sz="quarter" idx="10" hasCustomPrompt="1"/>
          </p:nvPr>
        </p:nvSpPr>
        <p:spPr>
          <a:xfrm>
            <a:off x="927652" y="3429000"/>
            <a:ext cx="8961438" cy="2106613"/>
          </a:xfrm>
        </p:spPr>
        <p:txBody>
          <a:bodyPr>
            <a:normAutofit/>
          </a:bodyPr>
          <a:lstStyle>
            <a:lvl1pPr marL="0" indent="0">
              <a:buFontTx/>
              <a:buNone/>
              <a:defRPr sz="2000"/>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a:t>Introduction text</a:t>
            </a:r>
          </a:p>
        </p:txBody>
      </p:sp>
      <p:sp>
        <p:nvSpPr>
          <p:cNvPr id="15" name="Date Placeholder 2">
            <a:extLst>
              <a:ext uri="{FF2B5EF4-FFF2-40B4-BE49-F238E27FC236}">
                <a16:creationId xmlns:a16="http://schemas.microsoft.com/office/drawing/2014/main" id="{4D9CD81F-8560-4BC0-A77D-DFF3E8DB3746}"/>
              </a:ext>
            </a:extLst>
          </p:cNvPr>
          <p:cNvSpPr>
            <a:spLocks noGrp="1"/>
          </p:cNvSpPr>
          <p:nvPr>
            <p:ph type="dt" sz="half" idx="11"/>
          </p:nvPr>
        </p:nvSpPr>
        <p:spPr>
          <a:xfrm>
            <a:off x="8700052" y="6415985"/>
            <a:ext cx="2743200" cy="277000"/>
          </a:xfrm>
          <a:prstGeom prst="rect">
            <a:avLst/>
          </a:prstGeom>
        </p:spPr>
        <p:txBody>
          <a:bodyPr/>
          <a:lstStyle>
            <a:lvl1pPr algn="r">
              <a:defRPr sz="1200">
                <a:solidFill>
                  <a:schemeClr val="tx1"/>
                </a:solidFill>
              </a:defRPr>
            </a:lvl1pPr>
          </a:lstStyle>
          <a:p>
            <a:r>
              <a:rPr lang="en-US"/>
              <a:t>Day Month 2023</a:t>
            </a:r>
          </a:p>
        </p:txBody>
      </p:sp>
      <p:sp>
        <p:nvSpPr>
          <p:cNvPr id="19" name="Date Placeholder 3">
            <a:extLst>
              <a:ext uri="{FF2B5EF4-FFF2-40B4-BE49-F238E27FC236}">
                <a16:creationId xmlns:a16="http://schemas.microsoft.com/office/drawing/2014/main" id="{2E4521DC-AEB5-4B10-8ADF-FFCCCE062077}"/>
              </a:ext>
            </a:extLst>
          </p:cNvPr>
          <p:cNvSpPr txBox="1">
            <a:spLocks/>
          </p:cNvSpPr>
          <p:nvPr userDrawn="1"/>
        </p:nvSpPr>
        <p:spPr>
          <a:xfrm>
            <a:off x="11444956" y="6356347"/>
            <a:ext cx="41366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rgbClr val="1E1545"/>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2598750-8F3B-FC48-BF91-5FA7D615AB5A}" type="slidenum">
              <a:rPr lang="en-US" b="1" smtClean="0"/>
              <a:t>‹#›</a:t>
            </a:fld>
            <a:endParaRPr lang="en-US" b="1"/>
          </a:p>
        </p:txBody>
      </p:sp>
      <p:pic>
        <p:nvPicPr>
          <p:cNvPr id="23" name="Picture 22" descr="Shape, circle&#10;&#10;Description automatically generated">
            <a:extLst>
              <a:ext uri="{FF2B5EF4-FFF2-40B4-BE49-F238E27FC236}">
                <a16:creationId xmlns:a16="http://schemas.microsoft.com/office/drawing/2014/main" id="{3CD74996-B305-430E-8AEC-87C527A4D184}"/>
              </a:ext>
            </a:extLst>
          </p:cNvPr>
          <p:cNvPicPr>
            <a:picLocks noChangeAspect="1"/>
          </p:cNvPicPr>
          <p:nvPr userDrawn="1"/>
        </p:nvPicPr>
        <p:blipFill>
          <a:blip r:embed="rId2"/>
          <a:stretch>
            <a:fillRect/>
          </a:stretch>
        </p:blipFill>
        <p:spPr>
          <a:xfrm>
            <a:off x="10193830" y="0"/>
            <a:ext cx="2018047" cy="2001838"/>
          </a:xfrm>
          <a:prstGeom prst="rect">
            <a:avLst/>
          </a:prstGeom>
        </p:spPr>
      </p:pic>
      <p:pic>
        <p:nvPicPr>
          <p:cNvPr id="17" name="Picture 16" descr="Icon&#10;&#10;Description automatically generated">
            <a:extLst>
              <a:ext uri="{FF2B5EF4-FFF2-40B4-BE49-F238E27FC236}">
                <a16:creationId xmlns:a16="http://schemas.microsoft.com/office/drawing/2014/main" id="{A07D994E-E422-403C-A8FA-4D4DA757B4EF}"/>
              </a:ext>
            </a:extLst>
          </p:cNvPr>
          <p:cNvPicPr>
            <a:picLocks noChangeAspect="1"/>
          </p:cNvPicPr>
          <p:nvPr userDrawn="1"/>
        </p:nvPicPr>
        <p:blipFill>
          <a:blip r:embed="rId3"/>
          <a:stretch>
            <a:fillRect/>
          </a:stretch>
        </p:blipFill>
        <p:spPr>
          <a:xfrm>
            <a:off x="318712" y="6314747"/>
            <a:ext cx="430036" cy="430036"/>
          </a:xfrm>
          <a:prstGeom prst="rect">
            <a:avLst/>
          </a:prstGeom>
        </p:spPr>
      </p:pic>
      <p:pic>
        <p:nvPicPr>
          <p:cNvPr id="2" name="Picture 1" descr="Australian Government Department of Health, Disability and Ageing">
            <a:extLst>
              <a:ext uri="{FF2B5EF4-FFF2-40B4-BE49-F238E27FC236}">
                <a16:creationId xmlns:a16="http://schemas.microsoft.com/office/drawing/2014/main" id="{9264D19B-2432-84CF-A4D7-C2E37A9C6BE0}"/>
              </a:ext>
            </a:extLst>
          </p:cNvPr>
          <p:cNvPicPr>
            <a:picLocks noChangeAspect="1"/>
          </p:cNvPicPr>
          <p:nvPr userDrawn="1"/>
        </p:nvPicPr>
        <p:blipFill>
          <a:blip r:embed="rId4"/>
          <a:srcRect/>
          <a:stretch/>
        </p:blipFill>
        <p:spPr>
          <a:xfrm>
            <a:off x="0" y="0"/>
            <a:ext cx="4357801" cy="968400"/>
          </a:xfrm>
          <a:prstGeom prst="rect">
            <a:avLst/>
          </a:prstGeom>
        </p:spPr>
      </p:pic>
    </p:spTree>
    <p:extLst>
      <p:ext uri="{BB962C8B-B14F-4D97-AF65-F5344CB8AC3E}">
        <p14:creationId xmlns:p14="http://schemas.microsoft.com/office/powerpoint/2010/main" val="122915937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Slide">
    <p:bg>
      <p:bgPr>
        <a:solidFill>
          <a:srgbClr val="FFFFFF"/>
        </a:solidFill>
        <a:effectLst/>
      </p:bgPr>
    </p:bg>
    <p:spTree>
      <p:nvGrpSpPr>
        <p:cNvPr id="1" name=""/>
        <p:cNvGrpSpPr/>
        <p:nvPr/>
      </p:nvGrpSpPr>
      <p:grpSpPr>
        <a:xfrm>
          <a:off x="0" y="0"/>
          <a:ext cx="0" cy="0"/>
          <a:chOff x="0" y="0"/>
          <a:chExt cx="0" cy="0"/>
        </a:xfrm>
      </p:grpSpPr>
      <p:sp>
        <p:nvSpPr>
          <p:cNvPr id="28" name="Subtitle 2">
            <a:extLst>
              <a:ext uri="{FF2B5EF4-FFF2-40B4-BE49-F238E27FC236}">
                <a16:creationId xmlns:a16="http://schemas.microsoft.com/office/drawing/2014/main" id="{BE654A3F-D980-744D-B595-C326570B61E5}"/>
              </a:ext>
            </a:extLst>
          </p:cNvPr>
          <p:cNvSpPr txBox="1">
            <a:spLocks/>
          </p:cNvSpPr>
          <p:nvPr userDrawn="1"/>
        </p:nvSpPr>
        <p:spPr>
          <a:xfrm>
            <a:off x="828989" y="2235462"/>
            <a:ext cx="9144000" cy="165576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b="0" i="0" kern="1200">
                <a:solidFill>
                  <a:schemeClr val="bg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buFont typeface="Arial" panose="020B0604020202020204" pitchFamily="34" charset="0"/>
              <a:buChar char="•"/>
            </a:pPr>
            <a:endParaRPr lang="en-US" sz="1600">
              <a:solidFill>
                <a:srgbClr val="1E1545"/>
              </a:solidFill>
            </a:endParaRPr>
          </a:p>
        </p:txBody>
      </p:sp>
      <p:sp>
        <p:nvSpPr>
          <p:cNvPr id="3" name="Title 1">
            <a:extLst>
              <a:ext uri="{FF2B5EF4-FFF2-40B4-BE49-F238E27FC236}">
                <a16:creationId xmlns:a16="http://schemas.microsoft.com/office/drawing/2014/main" id="{B73D6B53-3319-4661-AAEF-DAC379C4F7AA}"/>
              </a:ext>
            </a:extLst>
          </p:cNvPr>
          <p:cNvSpPr>
            <a:spLocks noGrp="1"/>
          </p:cNvSpPr>
          <p:nvPr>
            <p:ph type="title" hasCustomPrompt="1"/>
          </p:nvPr>
        </p:nvSpPr>
        <p:spPr>
          <a:xfrm>
            <a:off x="829952" y="681037"/>
            <a:ext cx="7446782" cy="549275"/>
          </a:xfrm>
        </p:spPr>
        <p:txBody>
          <a:bodyPr/>
          <a:lstStyle>
            <a:lvl1pPr>
              <a:defRPr sz="3000" b="1">
                <a:solidFill>
                  <a:srgbClr val="1E1545"/>
                </a:solidFill>
                <a:latin typeface="Arial" panose="020B0604020202020204" pitchFamily="34" charset="0"/>
                <a:cs typeface="Arial" panose="020B0604020202020204" pitchFamily="34" charset="0"/>
              </a:defRPr>
            </a:lvl1pPr>
          </a:lstStyle>
          <a:p>
            <a:r>
              <a:rPr lang="en-GB"/>
              <a:t>Header </a:t>
            </a:r>
            <a:endParaRPr lang="en-US"/>
          </a:p>
        </p:txBody>
      </p:sp>
      <p:sp>
        <p:nvSpPr>
          <p:cNvPr id="4" name="Text Placeholder 3">
            <a:extLst>
              <a:ext uri="{FF2B5EF4-FFF2-40B4-BE49-F238E27FC236}">
                <a16:creationId xmlns:a16="http://schemas.microsoft.com/office/drawing/2014/main" id="{7F5F7220-7BAF-414E-96DD-A13BA2384A43}"/>
              </a:ext>
            </a:extLst>
          </p:cNvPr>
          <p:cNvSpPr>
            <a:spLocks noGrp="1"/>
          </p:cNvSpPr>
          <p:nvPr>
            <p:ph type="body" sz="quarter" idx="15" hasCustomPrompt="1"/>
          </p:nvPr>
        </p:nvSpPr>
        <p:spPr>
          <a:xfrm>
            <a:off x="830262" y="1670051"/>
            <a:ext cx="10261808" cy="4372940"/>
          </a:xfrm>
        </p:spPr>
        <p:txBody>
          <a:bodyPr/>
          <a:lstStyle>
            <a:lvl1pPr>
              <a:lnSpc>
                <a:spcPct val="120000"/>
              </a:lnSpc>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en-US"/>
              <a:t>Use this slide where there may be a range of information, such as dot points, images and graphs. Be careful not to overcrowd.</a:t>
            </a:r>
          </a:p>
          <a:p>
            <a:pPr lvl="1"/>
            <a:r>
              <a:rPr lang="en-US"/>
              <a:t>Second level</a:t>
            </a:r>
          </a:p>
          <a:p>
            <a:pPr lvl="2"/>
            <a:r>
              <a:rPr lang="en-US"/>
              <a:t>Third level</a:t>
            </a:r>
          </a:p>
          <a:p>
            <a:pPr lvl="3"/>
            <a:r>
              <a:rPr lang="en-US"/>
              <a:t>Fourth level</a:t>
            </a:r>
          </a:p>
          <a:p>
            <a:pPr lvl="4"/>
            <a:r>
              <a:rPr lang="en-US"/>
              <a:t>Fifth level</a:t>
            </a:r>
            <a:endParaRPr lang="en-AU"/>
          </a:p>
        </p:txBody>
      </p:sp>
      <p:sp>
        <p:nvSpPr>
          <p:cNvPr id="6" name="TextBox 5">
            <a:extLst>
              <a:ext uri="{FF2B5EF4-FFF2-40B4-BE49-F238E27FC236}">
                <a16:creationId xmlns:a16="http://schemas.microsoft.com/office/drawing/2014/main" id="{F951A82D-2E53-4C23-A07C-89649B0E5CDC}"/>
              </a:ext>
            </a:extLst>
          </p:cNvPr>
          <p:cNvSpPr txBox="1"/>
          <p:nvPr userDrawn="1"/>
        </p:nvSpPr>
        <p:spPr>
          <a:xfrm>
            <a:off x="684048" y="6377373"/>
            <a:ext cx="2617092" cy="276999"/>
          </a:xfrm>
          <a:prstGeom prst="rect">
            <a:avLst/>
          </a:prstGeom>
          <a:noFill/>
        </p:spPr>
        <p:txBody>
          <a:bodyPr wrap="square" rtlCol="0">
            <a:spAutoFit/>
          </a:bodyPr>
          <a:lstStyle/>
          <a:p>
            <a:r>
              <a:rPr lang="en-US" sz="1200">
                <a:solidFill>
                  <a:srgbClr val="1E1545"/>
                </a:solidFill>
                <a:latin typeface="Arial" panose="020B0604020202020204" pitchFamily="34" charset="0"/>
                <a:cs typeface="Arial" panose="020B0604020202020204" pitchFamily="34" charset="0"/>
              </a:rPr>
              <a:t>agedcareengagement.health.gov.au</a:t>
            </a:r>
          </a:p>
        </p:txBody>
      </p:sp>
      <p:sp>
        <p:nvSpPr>
          <p:cNvPr id="10" name="Date Placeholder 3">
            <a:extLst>
              <a:ext uri="{FF2B5EF4-FFF2-40B4-BE49-F238E27FC236}">
                <a16:creationId xmlns:a16="http://schemas.microsoft.com/office/drawing/2014/main" id="{9AA4921C-F597-45A9-8756-20FC3B2A9032}"/>
              </a:ext>
            </a:extLst>
          </p:cNvPr>
          <p:cNvSpPr txBox="1">
            <a:spLocks/>
          </p:cNvSpPr>
          <p:nvPr userDrawn="1"/>
        </p:nvSpPr>
        <p:spPr>
          <a:xfrm>
            <a:off x="11444956" y="6356347"/>
            <a:ext cx="41366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rgbClr val="1E1545"/>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2598750-8F3B-FC48-BF91-5FA7D615AB5A}" type="slidenum">
              <a:rPr lang="en-US" b="1" smtClean="0"/>
              <a:t>‹#›</a:t>
            </a:fld>
            <a:endParaRPr lang="en-US" b="1"/>
          </a:p>
        </p:txBody>
      </p:sp>
      <p:sp>
        <p:nvSpPr>
          <p:cNvPr id="9" name="Date Placeholder 2">
            <a:extLst>
              <a:ext uri="{FF2B5EF4-FFF2-40B4-BE49-F238E27FC236}">
                <a16:creationId xmlns:a16="http://schemas.microsoft.com/office/drawing/2014/main" id="{8F0605AD-712D-46B8-8016-61EBF86406EA}"/>
              </a:ext>
            </a:extLst>
          </p:cNvPr>
          <p:cNvSpPr>
            <a:spLocks noGrp="1"/>
          </p:cNvSpPr>
          <p:nvPr>
            <p:ph type="dt" sz="half" idx="11"/>
          </p:nvPr>
        </p:nvSpPr>
        <p:spPr>
          <a:xfrm>
            <a:off x="8700052" y="6415985"/>
            <a:ext cx="2743200" cy="277000"/>
          </a:xfrm>
          <a:prstGeom prst="rect">
            <a:avLst/>
          </a:prstGeom>
        </p:spPr>
        <p:txBody>
          <a:bodyPr/>
          <a:lstStyle>
            <a:lvl1pPr algn="r">
              <a:defRPr sz="1200">
                <a:solidFill>
                  <a:schemeClr val="tx1"/>
                </a:solidFill>
              </a:defRPr>
            </a:lvl1pPr>
          </a:lstStyle>
          <a:p>
            <a:r>
              <a:rPr lang="en-US"/>
              <a:t>Day Month 2023</a:t>
            </a:r>
          </a:p>
        </p:txBody>
      </p:sp>
      <p:pic>
        <p:nvPicPr>
          <p:cNvPr id="11" name="Picture 10" descr="Icon&#10;&#10;Description automatically generated">
            <a:extLst>
              <a:ext uri="{FF2B5EF4-FFF2-40B4-BE49-F238E27FC236}">
                <a16:creationId xmlns:a16="http://schemas.microsoft.com/office/drawing/2014/main" id="{D1F484AA-32D4-4396-9A31-DF4C9A7FFB41}"/>
              </a:ext>
            </a:extLst>
          </p:cNvPr>
          <p:cNvPicPr>
            <a:picLocks noChangeAspect="1"/>
          </p:cNvPicPr>
          <p:nvPr userDrawn="1"/>
        </p:nvPicPr>
        <p:blipFill>
          <a:blip r:embed="rId2"/>
          <a:stretch>
            <a:fillRect/>
          </a:stretch>
        </p:blipFill>
        <p:spPr>
          <a:xfrm>
            <a:off x="318712" y="6314747"/>
            <a:ext cx="430036" cy="430036"/>
          </a:xfrm>
          <a:prstGeom prst="rect">
            <a:avLst/>
          </a:prstGeom>
        </p:spPr>
      </p:pic>
    </p:spTree>
    <p:extLst>
      <p:ext uri="{BB962C8B-B14F-4D97-AF65-F5344CB8AC3E}">
        <p14:creationId xmlns:p14="http://schemas.microsoft.com/office/powerpoint/2010/main" val="8448303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Slide, no footer">
    <p:bg>
      <p:bgPr>
        <a:solidFill>
          <a:srgbClr val="FFFFFF"/>
        </a:solidFill>
        <a:effectLst/>
      </p:bgPr>
    </p:bg>
    <p:spTree>
      <p:nvGrpSpPr>
        <p:cNvPr id="1" name=""/>
        <p:cNvGrpSpPr/>
        <p:nvPr/>
      </p:nvGrpSpPr>
      <p:grpSpPr>
        <a:xfrm>
          <a:off x="0" y="0"/>
          <a:ext cx="0" cy="0"/>
          <a:chOff x="0" y="0"/>
          <a:chExt cx="0" cy="0"/>
        </a:xfrm>
      </p:grpSpPr>
      <p:sp>
        <p:nvSpPr>
          <p:cNvPr id="28" name="Subtitle 2">
            <a:extLst>
              <a:ext uri="{FF2B5EF4-FFF2-40B4-BE49-F238E27FC236}">
                <a16:creationId xmlns:a16="http://schemas.microsoft.com/office/drawing/2014/main" id="{BE654A3F-D980-744D-B595-C326570B61E5}"/>
              </a:ext>
            </a:extLst>
          </p:cNvPr>
          <p:cNvSpPr txBox="1">
            <a:spLocks/>
          </p:cNvSpPr>
          <p:nvPr userDrawn="1"/>
        </p:nvSpPr>
        <p:spPr>
          <a:xfrm>
            <a:off x="828989" y="2235462"/>
            <a:ext cx="9144000" cy="165576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b="0" i="0" kern="1200">
                <a:solidFill>
                  <a:schemeClr val="bg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buFont typeface="Arial" panose="020B0604020202020204" pitchFamily="34" charset="0"/>
              <a:buChar char="•"/>
            </a:pPr>
            <a:endParaRPr lang="en-US" sz="1600">
              <a:solidFill>
                <a:srgbClr val="1E1545"/>
              </a:solidFill>
            </a:endParaRPr>
          </a:p>
        </p:txBody>
      </p:sp>
      <p:sp>
        <p:nvSpPr>
          <p:cNvPr id="3" name="Title 1">
            <a:extLst>
              <a:ext uri="{FF2B5EF4-FFF2-40B4-BE49-F238E27FC236}">
                <a16:creationId xmlns:a16="http://schemas.microsoft.com/office/drawing/2014/main" id="{B73D6B53-3319-4661-AAEF-DAC379C4F7AA}"/>
              </a:ext>
            </a:extLst>
          </p:cNvPr>
          <p:cNvSpPr>
            <a:spLocks noGrp="1"/>
          </p:cNvSpPr>
          <p:nvPr>
            <p:ph type="title" hasCustomPrompt="1"/>
          </p:nvPr>
        </p:nvSpPr>
        <p:spPr>
          <a:xfrm>
            <a:off x="829952" y="681037"/>
            <a:ext cx="7446782" cy="549275"/>
          </a:xfrm>
        </p:spPr>
        <p:txBody>
          <a:bodyPr/>
          <a:lstStyle>
            <a:lvl1pPr>
              <a:defRPr sz="3000" b="1">
                <a:solidFill>
                  <a:srgbClr val="1E1545"/>
                </a:solidFill>
                <a:latin typeface="Arial" panose="020B0604020202020204" pitchFamily="34" charset="0"/>
                <a:cs typeface="Arial" panose="020B0604020202020204" pitchFamily="34" charset="0"/>
              </a:defRPr>
            </a:lvl1pPr>
          </a:lstStyle>
          <a:p>
            <a:r>
              <a:rPr lang="en-GB"/>
              <a:t>Header </a:t>
            </a:r>
            <a:endParaRPr lang="en-US"/>
          </a:p>
        </p:txBody>
      </p:sp>
      <p:sp>
        <p:nvSpPr>
          <p:cNvPr id="4" name="Text Placeholder 3">
            <a:extLst>
              <a:ext uri="{FF2B5EF4-FFF2-40B4-BE49-F238E27FC236}">
                <a16:creationId xmlns:a16="http://schemas.microsoft.com/office/drawing/2014/main" id="{7F5F7220-7BAF-414E-96DD-A13BA2384A43}"/>
              </a:ext>
            </a:extLst>
          </p:cNvPr>
          <p:cNvSpPr>
            <a:spLocks noGrp="1"/>
          </p:cNvSpPr>
          <p:nvPr>
            <p:ph type="body" sz="quarter" idx="15" hasCustomPrompt="1"/>
          </p:nvPr>
        </p:nvSpPr>
        <p:spPr>
          <a:xfrm>
            <a:off x="830262" y="1670051"/>
            <a:ext cx="10261808" cy="4372940"/>
          </a:xfrm>
        </p:spPr>
        <p:txBody>
          <a:bodyPr/>
          <a:lstStyle>
            <a:lvl1pPr>
              <a:lnSpc>
                <a:spcPct val="120000"/>
              </a:lnSpc>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en-US"/>
              <a:t>Use this slide where there may be a range of information, such as dot points, images and graphs. Be careful not to overcrowd.</a:t>
            </a:r>
          </a:p>
          <a:p>
            <a:pPr lvl="1"/>
            <a:r>
              <a:rPr lang="en-US"/>
              <a:t>Second level</a:t>
            </a:r>
          </a:p>
          <a:p>
            <a:pPr lvl="2"/>
            <a:r>
              <a:rPr lang="en-US"/>
              <a:t>Third level</a:t>
            </a:r>
          </a:p>
          <a:p>
            <a:pPr lvl="3"/>
            <a:r>
              <a:rPr lang="en-US"/>
              <a:t>Fourth level</a:t>
            </a:r>
          </a:p>
          <a:p>
            <a:pPr lvl="4"/>
            <a:r>
              <a:rPr lang="en-US"/>
              <a:t>Fifth level</a:t>
            </a:r>
            <a:endParaRPr lang="en-AU"/>
          </a:p>
        </p:txBody>
      </p:sp>
      <p:sp>
        <p:nvSpPr>
          <p:cNvPr id="10" name="Date Placeholder 3">
            <a:extLst>
              <a:ext uri="{FF2B5EF4-FFF2-40B4-BE49-F238E27FC236}">
                <a16:creationId xmlns:a16="http://schemas.microsoft.com/office/drawing/2014/main" id="{9AA4921C-F597-45A9-8756-20FC3B2A9032}"/>
              </a:ext>
            </a:extLst>
          </p:cNvPr>
          <p:cNvSpPr txBox="1">
            <a:spLocks/>
          </p:cNvSpPr>
          <p:nvPr userDrawn="1"/>
        </p:nvSpPr>
        <p:spPr>
          <a:xfrm>
            <a:off x="11444956" y="6356347"/>
            <a:ext cx="41366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rgbClr val="1E1545"/>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2598750-8F3B-FC48-BF91-5FA7D615AB5A}" type="slidenum">
              <a:rPr lang="en-US" b="1" smtClean="0"/>
              <a:t>‹#›</a:t>
            </a:fld>
            <a:endParaRPr lang="en-US" b="1"/>
          </a:p>
        </p:txBody>
      </p:sp>
      <p:sp>
        <p:nvSpPr>
          <p:cNvPr id="6" name="Date Placeholder 2">
            <a:extLst>
              <a:ext uri="{FF2B5EF4-FFF2-40B4-BE49-F238E27FC236}">
                <a16:creationId xmlns:a16="http://schemas.microsoft.com/office/drawing/2014/main" id="{30657CBF-5C25-4608-A2AD-63A235A28858}"/>
              </a:ext>
            </a:extLst>
          </p:cNvPr>
          <p:cNvSpPr>
            <a:spLocks noGrp="1"/>
          </p:cNvSpPr>
          <p:nvPr>
            <p:ph type="dt" sz="half" idx="11"/>
          </p:nvPr>
        </p:nvSpPr>
        <p:spPr>
          <a:xfrm>
            <a:off x="8700052" y="6415985"/>
            <a:ext cx="2743200" cy="277000"/>
          </a:xfrm>
          <a:prstGeom prst="rect">
            <a:avLst/>
          </a:prstGeom>
        </p:spPr>
        <p:txBody>
          <a:bodyPr/>
          <a:lstStyle>
            <a:lvl1pPr algn="r">
              <a:defRPr sz="1200">
                <a:solidFill>
                  <a:schemeClr val="tx1"/>
                </a:solidFill>
              </a:defRPr>
            </a:lvl1pPr>
          </a:lstStyle>
          <a:p>
            <a:r>
              <a:rPr lang="en-US"/>
              <a:t>Day Month 2023</a:t>
            </a:r>
          </a:p>
        </p:txBody>
      </p:sp>
    </p:spTree>
    <p:extLst>
      <p:ext uri="{BB962C8B-B14F-4D97-AF65-F5344CB8AC3E}">
        <p14:creationId xmlns:p14="http://schemas.microsoft.com/office/powerpoint/2010/main" val="29261915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Blank Slide, no footer">
    <p:bg>
      <p:bgPr>
        <a:solidFill>
          <a:srgbClr val="FFFFFF"/>
        </a:solidFill>
        <a:effectLst/>
      </p:bgPr>
    </p:bg>
    <p:spTree>
      <p:nvGrpSpPr>
        <p:cNvPr id="1" name=""/>
        <p:cNvGrpSpPr/>
        <p:nvPr/>
      </p:nvGrpSpPr>
      <p:grpSpPr>
        <a:xfrm>
          <a:off x="0" y="0"/>
          <a:ext cx="0" cy="0"/>
          <a:chOff x="0" y="0"/>
          <a:chExt cx="0" cy="0"/>
        </a:xfrm>
      </p:grpSpPr>
      <p:sp>
        <p:nvSpPr>
          <p:cNvPr id="28" name="Subtitle 2">
            <a:extLst>
              <a:ext uri="{FF2B5EF4-FFF2-40B4-BE49-F238E27FC236}">
                <a16:creationId xmlns:a16="http://schemas.microsoft.com/office/drawing/2014/main" id="{BE654A3F-D980-744D-B595-C326570B61E5}"/>
              </a:ext>
            </a:extLst>
          </p:cNvPr>
          <p:cNvSpPr txBox="1">
            <a:spLocks/>
          </p:cNvSpPr>
          <p:nvPr userDrawn="1"/>
        </p:nvSpPr>
        <p:spPr>
          <a:xfrm>
            <a:off x="828989" y="2235462"/>
            <a:ext cx="9144000" cy="165576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b="0" i="0" kern="1200">
                <a:solidFill>
                  <a:schemeClr val="bg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buFont typeface="Arial" panose="020B0604020202020204" pitchFamily="34" charset="0"/>
              <a:buChar char="•"/>
            </a:pPr>
            <a:endParaRPr lang="en-US" sz="1600">
              <a:solidFill>
                <a:srgbClr val="1E1545"/>
              </a:solidFill>
            </a:endParaRPr>
          </a:p>
        </p:txBody>
      </p:sp>
      <p:sp>
        <p:nvSpPr>
          <p:cNvPr id="3" name="Title 1">
            <a:extLst>
              <a:ext uri="{FF2B5EF4-FFF2-40B4-BE49-F238E27FC236}">
                <a16:creationId xmlns:a16="http://schemas.microsoft.com/office/drawing/2014/main" id="{B73D6B53-3319-4661-AAEF-DAC379C4F7AA}"/>
              </a:ext>
            </a:extLst>
          </p:cNvPr>
          <p:cNvSpPr>
            <a:spLocks noGrp="1"/>
          </p:cNvSpPr>
          <p:nvPr>
            <p:ph type="title" hasCustomPrompt="1"/>
          </p:nvPr>
        </p:nvSpPr>
        <p:spPr>
          <a:xfrm>
            <a:off x="829952" y="681037"/>
            <a:ext cx="7446782" cy="549275"/>
          </a:xfrm>
        </p:spPr>
        <p:txBody>
          <a:bodyPr/>
          <a:lstStyle>
            <a:lvl1pPr>
              <a:defRPr sz="3000" b="1">
                <a:solidFill>
                  <a:srgbClr val="1E1545"/>
                </a:solidFill>
                <a:latin typeface="Arial" panose="020B0604020202020204" pitchFamily="34" charset="0"/>
                <a:cs typeface="Arial" panose="020B0604020202020204" pitchFamily="34" charset="0"/>
              </a:defRPr>
            </a:lvl1pPr>
          </a:lstStyle>
          <a:p>
            <a:r>
              <a:rPr lang="en-GB"/>
              <a:t>Header </a:t>
            </a:r>
            <a:endParaRPr lang="en-US"/>
          </a:p>
        </p:txBody>
      </p:sp>
      <p:sp>
        <p:nvSpPr>
          <p:cNvPr id="4" name="Text Placeholder 3">
            <a:extLst>
              <a:ext uri="{FF2B5EF4-FFF2-40B4-BE49-F238E27FC236}">
                <a16:creationId xmlns:a16="http://schemas.microsoft.com/office/drawing/2014/main" id="{7F5F7220-7BAF-414E-96DD-A13BA2384A43}"/>
              </a:ext>
            </a:extLst>
          </p:cNvPr>
          <p:cNvSpPr>
            <a:spLocks noGrp="1"/>
          </p:cNvSpPr>
          <p:nvPr>
            <p:ph type="body" sz="quarter" idx="15" hasCustomPrompt="1"/>
          </p:nvPr>
        </p:nvSpPr>
        <p:spPr>
          <a:xfrm>
            <a:off x="830262" y="1670051"/>
            <a:ext cx="10261808" cy="4372940"/>
          </a:xfrm>
        </p:spPr>
        <p:txBody>
          <a:bodyPr/>
          <a:lstStyle>
            <a:lvl1pPr>
              <a:lnSpc>
                <a:spcPct val="120000"/>
              </a:lnSpc>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en-US"/>
              <a:t>Use this slide where there may be a range of information, such as dot points, images and graphs. Be careful not to overcrowd.</a:t>
            </a:r>
          </a:p>
          <a:p>
            <a:pPr lvl="1"/>
            <a:r>
              <a:rPr lang="en-US"/>
              <a:t>Second level</a:t>
            </a:r>
          </a:p>
          <a:p>
            <a:pPr lvl="2"/>
            <a:r>
              <a:rPr lang="en-US"/>
              <a:t>Third level</a:t>
            </a:r>
          </a:p>
          <a:p>
            <a:pPr lvl="3"/>
            <a:r>
              <a:rPr lang="en-US"/>
              <a:t>Fourth level</a:t>
            </a:r>
          </a:p>
          <a:p>
            <a:pPr lvl="4"/>
            <a:r>
              <a:rPr lang="en-US"/>
              <a:t>Fifth level</a:t>
            </a:r>
            <a:endParaRPr lang="en-AU"/>
          </a:p>
        </p:txBody>
      </p:sp>
      <p:sp>
        <p:nvSpPr>
          <p:cNvPr id="10" name="Date Placeholder 3">
            <a:extLst>
              <a:ext uri="{FF2B5EF4-FFF2-40B4-BE49-F238E27FC236}">
                <a16:creationId xmlns:a16="http://schemas.microsoft.com/office/drawing/2014/main" id="{9AA4921C-F597-45A9-8756-20FC3B2A9032}"/>
              </a:ext>
            </a:extLst>
          </p:cNvPr>
          <p:cNvSpPr txBox="1">
            <a:spLocks/>
          </p:cNvSpPr>
          <p:nvPr userDrawn="1"/>
        </p:nvSpPr>
        <p:spPr>
          <a:xfrm>
            <a:off x="11444956" y="6356347"/>
            <a:ext cx="41366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rgbClr val="1E1545"/>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2598750-8F3B-FC48-BF91-5FA7D615AB5A}" type="slidenum">
              <a:rPr lang="en-US" b="1" smtClean="0"/>
              <a:t>‹#›</a:t>
            </a:fld>
            <a:endParaRPr lang="en-US" b="1"/>
          </a:p>
        </p:txBody>
      </p:sp>
      <p:sp>
        <p:nvSpPr>
          <p:cNvPr id="6" name="Date Placeholder 2">
            <a:extLst>
              <a:ext uri="{FF2B5EF4-FFF2-40B4-BE49-F238E27FC236}">
                <a16:creationId xmlns:a16="http://schemas.microsoft.com/office/drawing/2014/main" id="{30657CBF-5C25-4608-A2AD-63A235A28858}"/>
              </a:ext>
            </a:extLst>
          </p:cNvPr>
          <p:cNvSpPr>
            <a:spLocks noGrp="1"/>
          </p:cNvSpPr>
          <p:nvPr>
            <p:ph type="dt" sz="half" idx="11"/>
          </p:nvPr>
        </p:nvSpPr>
        <p:spPr>
          <a:xfrm>
            <a:off x="8700052" y="6415985"/>
            <a:ext cx="2743200" cy="277000"/>
          </a:xfrm>
          <a:prstGeom prst="rect">
            <a:avLst/>
          </a:prstGeom>
        </p:spPr>
        <p:txBody>
          <a:bodyPr/>
          <a:lstStyle>
            <a:lvl1pPr algn="r">
              <a:defRPr sz="1200">
                <a:solidFill>
                  <a:schemeClr val="tx1"/>
                </a:solidFill>
              </a:defRPr>
            </a:lvl1pPr>
          </a:lstStyle>
          <a:p>
            <a:r>
              <a:rPr lang="en-US"/>
              <a:t>Day Month 2023</a:t>
            </a:r>
          </a:p>
        </p:txBody>
      </p:sp>
      <p:pic>
        <p:nvPicPr>
          <p:cNvPr id="8" name="Picture 7" descr="Shape, circle&#10;&#10;Description automatically generated">
            <a:extLst>
              <a:ext uri="{FF2B5EF4-FFF2-40B4-BE49-F238E27FC236}">
                <a16:creationId xmlns:a16="http://schemas.microsoft.com/office/drawing/2014/main" id="{6740E8A8-0238-4BCE-9BE1-ACA1C3B17E89}"/>
              </a:ext>
            </a:extLst>
          </p:cNvPr>
          <p:cNvPicPr>
            <a:picLocks noChangeAspect="1"/>
          </p:cNvPicPr>
          <p:nvPr userDrawn="1"/>
        </p:nvPicPr>
        <p:blipFill>
          <a:blip r:embed="rId2"/>
          <a:stretch>
            <a:fillRect/>
          </a:stretch>
        </p:blipFill>
        <p:spPr>
          <a:xfrm>
            <a:off x="10170151" y="0"/>
            <a:ext cx="2018047" cy="2001838"/>
          </a:xfrm>
          <a:prstGeom prst="rect">
            <a:avLst/>
          </a:prstGeom>
        </p:spPr>
      </p:pic>
    </p:spTree>
    <p:extLst>
      <p:ext uri="{BB962C8B-B14F-4D97-AF65-F5344CB8AC3E}">
        <p14:creationId xmlns:p14="http://schemas.microsoft.com/office/powerpoint/2010/main" val="36472882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break">
    <p:bg>
      <p:bgPr>
        <a:solidFill>
          <a:srgbClr val="1E1545"/>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BCF1BBF-FA03-4411-8A9A-BEA34E4FD20C}"/>
              </a:ext>
            </a:extLst>
          </p:cNvPr>
          <p:cNvSpPr>
            <a:spLocks noGrp="1"/>
          </p:cNvSpPr>
          <p:nvPr>
            <p:ph type="ctrTitle" idx="4294967295" hasCustomPrompt="1"/>
          </p:nvPr>
        </p:nvSpPr>
        <p:spPr>
          <a:xfrm>
            <a:off x="1524000" y="2989262"/>
            <a:ext cx="9144000" cy="879475"/>
          </a:xfrm>
        </p:spPr>
        <p:txBody>
          <a:bodyPr anchor="b"/>
          <a:lstStyle>
            <a:lvl1pPr algn="l">
              <a:defRPr sz="5000" b="1">
                <a:solidFill>
                  <a:schemeClr val="bg1"/>
                </a:solidFill>
                <a:latin typeface="Arial" panose="020B0604020202020204" pitchFamily="34" charset="0"/>
                <a:cs typeface="Arial" panose="020B0604020202020204" pitchFamily="34" charset="0"/>
              </a:defRPr>
            </a:lvl1pPr>
          </a:lstStyle>
          <a:p>
            <a:r>
              <a:rPr lang="en-US"/>
              <a:t>Section break </a:t>
            </a:r>
          </a:p>
        </p:txBody>
      </p:sp>
      <p:sp>
        <p:nvSpPr>
          <p:cNvPr id="4" name="Subtitle 2">
            <a:extLst>
              <a:ext uri="{FF2B5EF4-FFF2-40B4-BE49-F238E27FC236}">
                <a16:creationId xmlns:a16="http://schemas.microsoft.com/office/drawing/2014/main" id="{7F30AD84-8A36-4427-A451-40DE5CB94495}"/>
              </a:ext>
            </a:extLst>
          </p:cNvPr>
          <p:cNvSpPr>
            <a:spLocks noGrp="1"/>
          </p:cNvSpPr>
          <p:nvPr>
            <p:ph type="subTitle" idx="4294967295" hasCustomPrompt="1"/>
          </p:nvPr>
        </p:nvSpPr>
        <p:spPr>
          <a:xfrm>
            <a:off x="1524000" y="4164502"/>
            <a:ext cx="9144000" cy="10922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0" i="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Overview of what this section outlines, delete if not needed.</a:t>
            </a:r>
          </a:p>
        </p:txBody>
      </p:sp>
      <p:sp>
        <p:nvSpPr>
          <p:cNvPr id="7" name="Text Placeholder 6">
            <a:extLst>
              <a:ext uri="{FF2B5EF4-FFF2-40B4-BE49-F238E27FC236}">
                <a16:creationId xmlns:a16="http://schemas.microsoft.com/office/drawing/2014/main" id="{C305870C-CA28-4E69-8B1F-0F25DE833F01}"/>
              </a:ext>
            </a:extLst>
          </p:cNvPr>
          <p:cNvSpPr>
            <a:spLocks noGrp="1"/>
          </p:cNvSpPr>
          <p:nvPr>
            <p:ph type="body" sz="quarter" idx="10" hasCustomPrompt="1"/>
          </p:nvPr>
        </p:nvSpPr>
        <p:spPr>
          <a:xfrm>
            <a:off x="1524000" y="2182813"/>
            <a:ext cx="9144000" cy="380392"/>
          </a:xfrm>
        </p:spPr>
        <p:txBody>
          <a:bodyPr/>
          <a:lstStyle>
            <a:lvl1pPr marL="0" indent="0">
              <a:buFontTx/>
              <a:buNone/>
              <a:defRPr sz="2200">
                <a:solidFill>
                  <a:schemeClr val="bg2"/>
                </a:solidFill>
              </a:defRPr>
            </a:lvl1pPr>
            <a:lvl2pPr marL="457200" indent="0">
              <a:buNone/>
              <a:defRPr/>
            </a:lvl2pPr>
          </a:lstStyle>
          <a:p>
            <a:pPr lvl="0"/>
            <a:r>
              <a:rPr lang="en-US"/>
              <a:t>Section # </a:t>
            </a:r>
          </a:p>
        </p:txBody>
      </p:sp>
      <p:cxnSp>
        <p:nvCxnSpPr>
          <p:cNvPr id="9" name="Straight Connector 8">
            <a:extLst>
              <a:ext uri="{FF2B5EF4-FFF2-40B4-BE49-F238E27FC236}">
                <a16:creationId xmlns:a16="http://schemas.microsoft.com/office/drawing/2014/main" id="{18ACA08B-C0A7-4174-9956-2D7C82633BA0}"/>
              </a:ext>
            </a:extLst>
          </p:cNvPr>
          <p:cNvCxnSpPr>
            <a:cxnSpLocks/>
          </p:cNvCxnSpPr>
          <p:nvPr userDrawn="1"/>
        </p:nvCxnSpPr>
        <p:spPr>
          <a:xfrm>
            <a:off x="1524000" y="2773017"/>
            <a:ext cx="1312333"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91123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plit slide with quote">
    <p:bg>
      <p:bgPr>
        <a:solidFill>
          <a:srgbClr val="FFFFFF"/>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727086A-BCD3-4602-8414-EC0C7A7BBEF9}"/>
              </a:ext>
            </a:extLst>
          </p:cNvPr>
          <p:cNvSpPr/>
          <p:nvPr userDrawn="1"/>
        </p:nvSpPr>
        <p:spPr>
          <a:xfrm>
            <a:off x="7398589" y="0"/>
            <a:ext cx="4793411" cy="6858000"/>
          </a:xfrm>
          <a:prstGeom prst="rect">
            <a:avLst/>
          </a:prstGeom>
          <a:solidFill>
            <a:srgbClr val="00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30A588F7-601A-4B8E-BC80-481EA2369CF8}"/>
              </a:ext>
            </a:extLst>
          </p:cNvPr>
          <p:cNvSpPr>
            <a:spLocks noGrp="1"/>
          </p:cNvSpPr>
          <p:nvPr>
            <p:ph type="title" hasCustomPrompt="1"/>
          </p:nvPr>
        </p:nvSpPr>
        <p:spPr>
          <a:xfrm>
            <a:off x="829952" y="681037"/>
            <a:ext cx="4761847" cy="549275"/>
          </a:xfrm>
        </p:spPr>
        <p:txBody>
          <a:bodyPr/>
          <a:lstStyle>
            <a:lvl1pPr>
              <a:defRPr sz="3000" b="1">
                <a:solidFill>
                  <a:srgbClr val="1E1545"/>
                </a:solidFill>
                <a:latin typeface="Arial" panose="020B0604020202020204" pitchFamily="34" charset="0"/>
                <a:cs typeface="Arial" panose="020B0604020202020204" pitchFamily="34" charset="0"/>
              </a:defRPr>
            </a:lvl1pPr>
          </a:lstStyle>
          <a:p>
            <a:r>
              <a:rPr lang="en-GB"/>
              <a:t>Header </a:t>
            </a:r>
            <a:endParaRPr lang="en-US"/>
          </a:p>
        </p:txBody>
      </p:sp>
      <p:sp>
        <p:nvSpPr>
          <p:cNvPr id="8" name="Text Placeholder 7">
            <a:extLst>
              <a:ext uri="{FF2B5EF4-FFF2-40B4-BE49-F238E27FC236}">
                <a16:creationId xmlns:a16="http://schemas.microsoft.com/office/drawing/2014/main" id="{8D9FF166-44FE-4064-B8BE-93485F2FD3FD}"/>
              </a:ext>
            </a:extLst>
          </p:cNvPr>
          <p:cNvSpPr>
            <a:spLocks noGrp="1"/>
          </p:cNvSpPr>
          <p:nvPr>
            <p:ph type="body" sz="quarter" idx="12" hasCustomPrompt="1"/>
          </p:nvPr>
        </p:nvSpPr>
        <p:spPr>
          <a:xfrm>
            <a:off x="830262" y="1612900"/>
            <a:ext cx="6018945" cy="4305300"/>
          </a:xfrm>
        </p:spPr>
        <p:txBody>
          <a:bodyPr/>
          <a:lstStyle>
            <a:lvl1pPr>
              <a:defRPr/>
            </a:lvl1pPr>
          </a:lstStyle>
          <a:p>
            <a:pPr lvl="0"/>
            <a:r>
              <a:rPr lang="en-US"/>
              <a:t>Use this slide when there is a key quote or definition. </a:t>
            </a:r>
          </a:p>
          <a:p>
            <a:pPr lvl="1"/>
            <a:r>
              <a:rPr lang="en-US"/>
              <a:t>Second level</a:t>
            </a:r>
          </a:p>
          <a:p>
            <a:pPr lvl="2"/>
            <a:r>
              <a:rPr lang="en-US"/>
              <a:t>Third level</a:t>
            </a:r>
          </a:p>
          <a:p>
            <a:pPr lvl="3"/>
            <a:r>
              <a:rPr lang="en-US"/>
              <a:t>Fourth level</a:t>
            </a:r>
          </a:p>
          <a:p>
            <a:pPr lvl="4"/>
            <a:r>
              <a:rPr lang="en-US"/>
              <a:t>Fifth level</a:t>
            </a:r>
            <a:endParaRPr lang="en-AU"/>
          </a:p>
        </p:txBody>
      </p:sp>
      <p:sp>
        <p:nvSpPr>
          <p:cNvPr id="14" name="Text Placeholder 4">
            <a:extLst>
              <a:ext uri="{FF2B5EF4-FFF2-40B4-BE49-F238E27FC236}">
                <a16:creationId xmlns:a16="http://schemas.microsoft.com/office/drawing/2014/main" id="{D76809DA-C6DF-436C-9EA1-4AD1DB02DED0}"/>
              </a:ext>
            </a:extLst>
          </p:cNvPr>
          <p:cNvSpPr>
            <a:spLocks noGrp="1"/>
          </p:cNvSpPr>
          <p:nvPr>
            <p:ph type="body" sz="quarter" idx="14" hasCustomPrompt="1"/>
          </p:nvPr>
        </p:nvSpPr>
        <p:spPr>
          <a:xfrm>
            <a:off x="7913637" y="1681570"/>
            <a:ext cx="3448100" cy="4367538"/>
          </a:xfrm>
        </p:spPr>
        <p:txBody>
          <a:bodyPr>
            <a:normAutofit/>
          </a:bodyPr>
          <a:lstStyle>
            <a:lvl1pPr marL="0" indent="0">
              <a:lnSpc>
                <a:spcPct val="150000"/>
              </a:lnSpc>
              <a:buNone/>
              <a:defRPr sz="2000" b="1"/>
            </a:lvl1pPr>
            <a:lvl2pPr marL="457200" indent="0">
              <a:buNone/>
              <a:defRPr/>
            </a:lvl2pPr>
          </a:lstStyle>
          <a:p>
            <a:pPr lvl="0"/>
            <a:r>
              <a:rPr lang="en-US"/>
              <a:t>“Use this to pull out a quote, key finding, definition etc.”</a:t>
            </a:r>
          </a:p>
        </p:txBody>
      </p:sp>
      <p:sp>
        <p:nvSpPr>
          <p:cNvPr id="9" name="Date Placeholder 3">
            <a:extLst>
              <a:ext uri="{FF2B5EF4-FFF2-40B4-BE49-F238E27FC236}">
                <a16:creationId xmlns:a16="http://schemas.microsoft.com/office/drawing/2014/main" id="{22F1D74B-0071-484F-A88E-C7EE0242DB83}"/>
              </a:ext>
            </a:extLst>
          </p:cNvPr>
          <p:cNvSpPr txBox="1">
            <a:spLocks/>
          </p:cNvSpPr>
          <p:nvPr userDrawn="1"/>
        </p:nvSpPr>
        <p:spPr>
          <a:xfrm>
            <a:off x="11444956" y="6356347"/>
            <a:ext cx="41366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rgbClr val="1E1545"/>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2598750-8F3B-FC48-BF91-5FA7D615AB5A}" type="slidenum">
              <a:rPr lang="en-US" b="1" smtClean="0"/>
              <a:t>‹#›</a:t>
            </a:fld>
            <a:endParaRPr lang="en-US" b="1"/>
          </a:p>
        </p:txBody>
      </p:sp>
      <p:sp>
        <p:nvSpPr>
          <p:cNvPr id="10" name="TextBox 9">
            <a:extLst>
              <a:ext uri="{FF2B5EF4-FFF2-40B4-BE49-F238E27FC236}">
                <a16:creationId xmlns:a16="http://schemas.microsoft.com/office/drawing/2014/main" id="{1CE5A4E9-472D-4B00-B2A5-099073FEAC15}"/>
              </a:ext>
            </a:extLst>
          </p:cNvPr>
          <p:cNvSpPr txBox="1"/>
          <p:nvPr userDrawn="1"/>
        </p:nvSpPr>
        <p:spPr>
          <a:xfrm>
            <a:off x="684048" y="6377373"/>
            <a:ext cx="2617092" cy="276999"/>
          </a:xfrm>
          <a:prstGeom prst="rect">
            <a:avLst/>
          </a:prstGeom>
          <a:noFill/>
        </p:spPr>
        <p:txBody>
          <a:bodyPr wrap="square" rtlCol="0">
            <a:spAutoFit/>
          </a:bodyPr>
          <a:lstStyle/>
          <a:p>
            <a:r>
              <a:rPr lang="en-US" sz="1200">
                <a:solidFill>
                  <a:srgbClr val="1E1545"/>
                </a:solidFill>
                <a:latin typeface="Arial" panose="020B0604020202020204" pitchFamily="34" charset="0"/>
                <a:cs typeface="Arial" panose="020B0604020202020204" pitchFamily="34" charset="0"/>
              </a:rPr>
              <a:t>agedcareengagement.health.gov.au</a:t>
            </a:r>
          </a:p>
        </p:txBody>
      </p:sp>
      <p:sp>
        <p:nvSpPr>
          <p:cNvPr id="13" name="Date Placeholder 2">
            <a:extLst>
              <a:ext uri="{FF2B5EF4-FFF2-40B4-BE49-F238E27FC236}">
                <a16:creationId xmlns:a16="http://schemas.microsoft.com/office/drawing/2014/main" id="{A78DB4A3-A2BA-4265-883C-C497165D2903}"/>
              </a:ext>
            </a:extLst>
          </p:cNvPr>
          <p:cNvSpPr>
            <a:spLocks noGrp="1"/>
          </p:cNvSpPr>
          <p:nvPr>
            <p:ph type="dt" sz="half" idx="11"/>
          </p:nvPr>
        </p:nvSpPr>
        <p:spPr>
          <a:xfrm>
            <a:off x="8700052" y="6415985"/>
            <a:ext cx="2743200" cy="277000"/>
          </a:xfrm>
          <a:prstGeom prst="rect">
            <a:avLst/>
          </a:prstGeom>
        </p:spPr>
        <p:txBody>
          <a:bodyPr/>
          <a:lstStyle>
            <a:lvl1pPr algn="r">
              <a:defRPr sz="1200">
                <a:solidFill>
                  <a:schemeClr val="tx1"/>
                </a:solidFill>
              </a:defRPr>
            </a:lvl1pPr>
          </a:lstStyle>
          <a:p>
            <a:r>
              <a:rPr lang="en-US"/>
              <a:t>Day Month 2023</a:t>
            </a:r>
          </a:p>
        </p:txBody>
      </p:sp>
      <p:pic>
        <p:nvPicPr>
          <p:cNvPr id="15" name="Picture 14" descr="Icon&#10;&#10;Description automatically generated">
            <a:extLst>
              <a:ext uri="{FF2B5EF4-FFF2-40B4-BE49-F238E27FC236}">
                <a16:creationId xmlns:a16="http://schemas.microsoft.com/office/drawing/2014/main" id="{C675CFB1-1628-4D9E-9B20-6F4EA03FFF09}"/>
              </a:ext>
            </a:extLst>
          </p:cNvPr>
          <p:cNvPicPr>
            <a:picLocks noChangeAspect="1"/>
          </p:cNvPicPr>
          <p:nvPr userDrawn="1"/>
        </p:nvPicPr>
        <p:blipFill>
          <a:blip r:embed="rId2"/>
          <a:stretch>
            <a:fillRect/>
          </a:stretch>
        </p:blipFill>
        <p:spPr>
          <a:xfrm>
            <a:off x="318712" y="6323891"/>
            <a:ext cx="430036" cy="430036"/>
          </a:xfrm>
          <a:prstGeom prst="rect">
            <a:avLst/>
          </a:prstGeom>
        </p:spPr>
      </p:pic>
    </p:spTree>
    <p:extLst>
      <p:ext uri="{BB962C8B-B14F-4D97-AF65-F5344CB8AC3E}">
        <p14:creationId xmlns:p14="http://schemas.microsoft.com/office/powerpoint/2010/main" val="27780798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plit slide with quote, no footer">
    <p:bg>
      <p:bgPr>
        <a:solidFill>
          <a:srgbClr val="FFFFFF"/>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727086A-BCD3-4602-8414-EC0C7A7BBEF9}"/>
              </a:ext>
            </a:extLst>
          </p:cNvPr>
          <p:cNvSpPr/>
          <p:nvPr userDrawn="1"/>
        </p:nvSpPr>
        <p:spPr>
          <a:xfrm>
            <a:off x="7398589" y="0"/>
            <a:ext cx="6089190" cy="6858000"/>
          </a:xfrm>
          <a:prstGeom prst="rect">
            <a:avLst/>
          </a:prstGeom>
          <a:solidFill>
            <a:srgbClr val="00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30A588F7-601A-4B8E-BC80-481EA2369CF8}"/>
              </a:ext>
            </a:extLst>
          </p:cNvPr>
          <p:cNvSpPr>
            <a:spLocks noGrp="1"/>
          </p:cNvSpPr>
          <p:nvPr>
            <p:ph type="title" hasCustomPrompt="1"/>
          </p:nvPr>
        </p:nvSpPr>
        <p:spPr>
          <a:xfrm>
            <a:off x="829952" y="681037"/>
            <a:ext cx="4761847" cy="549275"/>
          </a:xfrm>
        </p:spPr>
        <p:txBody>
          <a:bodyPr/>
          <a:lstStyle>
            <a:lvl1pPr>
              <a:defRPr sz="3000" b="1">
                <a:solidFill>
                  <a:srgbClr val="1E1545"/>
                </a:solidFill>
                <a:latin typeface="Arial" panose="020B0604020202020204" pitchFamily="34" charset="0"/>
                <a:cs typeface="Arial" panose="020B0604020202020204" pitchFamily="34" charset="0"/>
              </a:defRPr>
            </a:lvl1pPr>
          </a:lstStyle>
          <a:p>
            <a:r>
              <a:rPr lang="en-GB"/>
              <a:t>Header </a:t>
            </a:r>
            <a:endParaRPr lang="en-US"/>
          </a:p>
        </p:txBody>
      </p:sp>
      <p:sp>
        <p:nvSpPr>
          <p:cNvPr id="8" name="Text Placeholder 7">
            <a:extLst>
              <a:ext uri="{FF2B5EF4-FFF2-40B4-BE49-F238E27FC236}">
                <a16:creationId xmlns:a16="http://schemas.microsoft.com/office/drawing/2014/main" id="{8D9FF166-44FE-4064-B8BE-93485F2FD3FD}"/>
              </a:ext>
            </a:extLst>
          </p:cNvPr>
          <p:cNvSpPr>
            <a:spLocks noGrp="1"/>
          </p:cNvSpPr>
          <p:nvPr>
            <p:ph type="body" sz="quarter" idx="12" hasCustomPrompt="1"/>
          </p:nvPr>
        </p:nvSpPr>
        <p:spPr>
          <a:xfrm>
            <a:off x="830262" y="1612900"/>
            <a:ext cx="6018945" cy="4305300"/>
          </a:xfrm>
        </p:spPr>
        <p:txBody>
          <a:bodyPr/>
          <a:lstStyle>
            <a:lvl1pPr>
              <a:defRPr/>
            </a:lvl1pPr>
          </a:lstStyle>
          <a:p>
            <a:pPr lvl="0"/>
            <a:r>
              <a:rPr lang="en-US"/>
              <a:t>Use this slide when there is a key quote or definition. </a:t>
            </a:r>
          </a:p>
          <a:p>
            <a:pPr lvl="1"/>
            <a:r>
              <a:rPr lang="en-US"/>
              <a:t>Second level</a:t>
            </a:r>
          </a:p>
          <a:p>
            <a:pPr lvl="2"/>
            <a:r>
              <a:rPr lang="en-US"/>
              <a:t>Third level</a:t>
            </a:r>
          </a:p>
          <a:p>
            <a:pPr lvl="3"/>
            <a:r>
              <a:rPr lang="en-US"/>
              <a:t>Fourth level</a:t>
            </a:r>
          </a:p>
          <a:p>
            <a:pPr lvl="4"/>
            <a:r>
              <a:rPr lang="en-US"/>
              <a:t>Fifth level</a:t>
            </a:r>
            <a:endParaRPr lang="en-AU"/>
          </a:p>
        </p:txBody>
      </p:sp>
      <p:sp>
        <p:nvSpPr>
          <p:cNvPr id="14" name="Text Placeholder 4">
            <a:extLst>
              <a:ext uri="{FF2B5EF4-FFF2-40B4-BE49-F238E27FC236}">
                <a16:creationId xmlns:a16="http://schemas.microsoft.com/office/drawing/2014/main" id="{D76809DA-C6DF-436C-9EA1-4AD1DB02DED0}"/>
              </a:ext>
            </a:extLst>
          </p:cNvPr>
          <p:cNvSpPr>
            <a:spLocks noGrp="1"/>
          </p:cNvSpPr>
          <p:nvPr>
            <p:ph type="body" sz="quarter" idx="14" hasCustomPrompt="1"/>
          </p:nvPr>
        </p:nvSpPr>
        <p:spPr>
          <a:xfrm>
            <a:off x="7913637" y="1681570"/>
            <a:ext cx="3448100" cy="4367538"/>
          </a:xfrm>
        </p:spPr>
        <p:txBody>
          <a:bodyPr>
            <a:normAutofit/>
          </a:bodyPr>
          <a:lstStyle>
            <a:lvl1pPr marL="0" indent="0">
              <a:lnSpc>
                <a:spcPct val="150000"/>
              </a:lnSpc>
              <a:buNone/>
              <a:defRPr sz="2000" b="1"/>
            </a:lvl1pPr>
            <a:lvl2pPr marL="457200" indent="0">
              <a:buNone/>
              <a:defRPr/>
            </a:lvl2pPr>
          </a:lstStyle>
          <a:p>
            <a:pPr lvl="0"/>
            <a:r>
              <a:rPr lang="en-US"/>
              <a:t>“Use this to pull out a quote, key finding, definition etc.”</a:t>
            </a:r>
          </a:p>
        </p:txBody>
      </p:sp>
      <p:sp>
        <p:nvSpPr>
          <p:cNvPr id="9" name="Date Placeholder 3">
            <a:extLst>
              <a:ext uri="{FF2B5EF4-FFF2-40B4-BE49-F238E27FC236}">
                <a16:creationId xmlns:a16="http://schemas.microsoft.com/office/drawing/2014/main" id="{22F1D74B-0071-484F-A88E-C7EE0242DB83}"/>
              </a:ext>
            </a:extLst>
          </p:cNvPr>
          <p:cNvSpPr txBox="1">
            <a:spLocks/>
          </p:cNvSpPr>
          <p:nvPr userDrawn="1"/>
        </p:nvSpPr>
        <p:spPr>
          <a:xfrm>
            <a:off x="11444956" y="6356347"/>
            <a:ext cx="41366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rgbClr val="1E1545"/>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2598750-8F3B-FC48-BF91-5FA7D615AB5A}" type="slidenum">
              <a:rPr lang="en-US" b="1" smtClean="0"/>
              <a:t>‹#›</a:t>
            </a:fld>
            <a:endParaRPr lang="en-US" b="1"/>
          </a:p>
        </p:txBody>
      </p:sp>
      <p:sp>
        <p:nvSpPr>
          <p:cNvPr id="7" name="Date Placeholder 2">
            <a:extLst>
              <a:ext uri="{FF2B5EF4-FFF2-40B4-BE49-F238E27FC236}">
                <a16:creationId xmlns:a16="http://schemas.microsoft.com/office/drawing/2014/main" id="{F05DAB75-7EC5-4774-8FB8-DB3AF713D433}"/>
              </a:ext>
            </a:extLst>
          </p:cNvPr>
          <p:cNvSpPr>
            <a:spLocks noGrp="1"/>
          </p:cNvSpPr>
          <p:nvPr>
            <p:ph type="dt" sz="half" idx="11"/>
          </p:nvPr>
        </p:nvSpPr>
        <p:spPr>
          <a:xfrm>
            <a:off x="8700052" y="6415985"/>
            <a:ext cx="2743200" cy="277000"/>
          </a:xfrm>
          <a:prstGeom prst="rect">
            <a:avLst/>
          </a:prstGeom>
        </p:spPr>
        <p:txBody>
          <a:bodyPr/>
          <a:lstStyle>
            <a:lvl1pPr algn="r">
              <a:defRPr sz="1200">
                <a:solidFill>
                  <a:schemeClr val="tx1"/>
                </a:solidFill>
              </a:defRPr>
            </a:lvl1pPr>
          </a:lstStyle>
          <a:p>
            <a:r>
              <a:rPr lang="en-US"/>
              <a:t>Day Month 2023</a:t>
            </a:r>
          </a:p>
        </p:txBody>
      </p:sp>
    </p:spTree>
    <p:extLst>
      <p:ext uri="{BB962C8B-B14F-4D97-AF65-F5344CB8AC3E}">
        <p14:creationId xmlns:p14="http://schemas.microsoft.com/office/powerpoint/2010/main" val="5223691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arison slide">
    <p:bg>
      <p:bgPr>
        <a:solidFill>
          <a:srgbClr val="FFFFFF"/>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727086A-BCD3-4602-8414-EC0C7A7BBEF9}"/>
              </a:ext>
            </a:extLst>
          </p:cNvPr>
          <p:cNvSpPr/>
          <p:nvPr userDrawn="1"/>
        </p:nvSpPr>
        <p:spPr>
          <a:xfrm>
            <a:off x="6096000" y="0"/>
            <a:ext cx="6089190" cy="6858000"/>
          </a:xfrm>
          <a:prstGeom prst="rect">
            <a:avLst/>
          </a:prstGeom>
          <a:solidFill>
            <a:srgbClr val="00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30A588F7-601A-4B8E-BC80-481EA2369CF8}"/>
              </a:ext>
            </a:extLst>
          </p:cNvPr>
          <p:cNvSpPr>
            <a:spLocks noGrp="1"/>
          </p:cNvSpPr>
          <p:nvPr>
            <p:ph type="title" hasCustomPrompt="1"/>
          </p:nvPr>
        </p:nvSpPr>
        <p:spPr>
          <a:xfrm>
            <a:off x="829952" y="681037"/>
            <a:ext cx="4761847" cy="549275"/>
          </a:xfrm>
        </p:spPr>
        <p:txBody>
          <a:bodyPr/>
          <a:lstStyle>
            <a:lvl1pPr>
              <a:defRPr sz="3000" b="1">
                <a:solidFill>
                  <a:srgbClr val="1E1545"/>
                </a:solidFill>
                <a:latin typeface="Arial" panose="020B0604020202020204" pitchFamily="34" charset="0"/>
                <a:cs typeface="Arial" panose="020B0604020202020204" pitchFamily="34" charset="0"/>
              </a:defRPr>
            </a:lvl1pPr>
          </a:lstStyle>
          <a:p>
            <a:r>
              <a:rPr lang="en-GB"/>
              <a:t>Header </a:t>
            </a:r>
            <a:endParaRPr lang="en-US"/>
          </a:p>
        </p:txBody>
      </p:sp>
      <p:sp>
        <p:nvSpPr>
          <p:cNvPr id="8" name="Text Placeholder 7">
            <a:extLst>
              <a:ext uri="{FF2B5EF4-FFF2-40B4-BE49-F238E27FC236}">
                <a16:creationId xmlns:a16="http://schemas.microsoft.com/office/drawing/2014/main" id="{8D9FF166-44FE-4064-B8BE-93485F2FD3FD}"/>
              </a:ext>
            </a:extLst>
          </p:cNvPr>
          <p:cNvSpPr>
            <a:spLocks noGrp="1"/>
          </p:cNvSpPr>
          <p:nvPr>
            <p:ph type="body" sz="quarter" idx="12" hasCustomPrompt="1"/>
          </p:nvPr>
        </p:nvSpPr>
        <p:spPr>
          <a:xfrm>
            <a:off x="830263" y="1612900"/>
            <a:ext cx="4760912" cy="4305300"/>
          </a:xfrm>
        </p:spPr>
        <p:txBody>
          <a:bodyPr/>
          <a:lstStyle>
            <a:lvl1pPr>
              <a:defRPr/>
            </a:lvl1pPr>
          </a:lstStyle>
          <a:p>
            <a:pPr lvl="0"/>
            <a:r>
              <a:rPr lang="en-US"/>
              <a:t>Use this slide for when you are comparing two ideas, such as consumers vs providers.</a:t>
            </a:r>
          </a:p>
          <a:p>
            <a:pPr lvl="1"/>
            <a:r>
              <a:rPr lang="en-US"/>
              <a:t>Second level</a:t>
            </a:r>
          </a:p>
          <a:p>
            <a:pPr lvl="2"/>
            <a:r>
              <a:rPr lang="en-US"/>
              <a:t>Third level</a:t>
            </a:r>
          </a:p>
          <a:p>
            <a:pPr lvl="3"/>
            <a:r>
              <a:rPr lang="en-US"/>
              <a:t>Fourth level</a:t>
            </a:r>
          </a:p>
          <a:p>
            <a:pPr lvl="4"/>
            <a:r>
              <a:rPr lang="en-US"/>
              <a:t>Fifth level</a:t>
            </a:r>
            <a:endParaRPr lang="en-AU"/>
          </a:p>
        </p:txBody>
      </p:sp>
      <p:sp>
        <p:nvSpPr>
          <p:cNvPr id="13" name="Text Placeholder 12">
            <a:extLst>
              <a:ext uri="{FF2B5EF4-FFF2-40B4-BE49-F238E27FC236}">
                <a16:creationId xmlns:a16="http://schemas.microsoft.com/office/drawing/2014/main" id="{E0C6616E-6C97-4F4C-9BE8-F2CC3C4E884F}"/>
              </a:ext>
            </a:extLst>
          </p:cNvPr>
          <p:cNvSpPr>
            <a:spLocks noGrp="1"/>
          </p:cNvSpPr>
          <p:nvPr>
            <p:ph type="body" sz="quarter" idx="13" hasCustomPrompt="1"/>
          </p:nvPr>
        </p:nvSpPr>
        <p:spPr>
          <a:xfrm>
            <a:off x="6651625" y="1612900"/>
            <a:ext cx="4710113" cy="4305300"/>
          </a:xfrm>
        </p:spPr>
        <p:txBody>
          <a:bodyPr/>
          <a:lstStyle>
            <a:lvl1pPr>
              <a:defRPr/>
            </a:lvl1pPr>
          </a:lstStyle>
          <a:p>
            <a:pPr lvl="0"/>
            <a:r>
              <a:rPr lang="en-US"/>
              <a:t>Where this slide is used, keep sentences short and ideas concise.</a:t>
            </a:r>
          </a:p>
          <a:p>
            <a:pPr lvl="1"/>
            <a:r>
              <a:rPr lang="en-US"/>
              <a:t>Second level</a:t>
            </a:r>
          </a:p>
          <a:p>
            <a:pPr lvl="2"/>
            <a:r>
              <a:rPr lang="en-US"/>
              <a:t>Third level</a:t>
            </a:r>
          </a:p>
          <a:p>
            <a:pPr lvl="3"/>
            <a:r>
              <a:rPr lang="en-US"/>
              <a:t>Fourth level</a:t>
            </a:r>
          </a:p>
          <a:p>
            <a:pPr lvl="4"/>
            <a:r>
              <a:rPr lang="en-US"/>
              <a:t>Fifth level</a:t>
            </a:r>
            <a:endParaRPr lang="en-AU"/>
          </a:p>
        </p:txBody>
      </p:sp>
      <p:sp>
        <p:nvSpPr>
          <p:cNvPr id="9" name="Date Placeholder 3">
            <a:extLst>
              <a:ext uri="{FF2B5EF4-FFF2-40B4-BE49-F238E27FC236}">
                <a16:creationId xmlns:a16="http://schemas.microsoft.com/office/drawing/2014/main" id="{AF45527B-4240-4328-A162-018A4D75C793}"/>
              </a:ext>
            </a:extLst>
          </p:cNvPr>
          <p:cNvSpPr txBox="1">
            <a:spLocks/>
          </p:cNvSpPr>
          <p:nvPr userDrawn="1"/>
        </p:nvSpPr>
        <p:spPr>
          <a:xfrm>
            <a:off x="11444956" y="6356347"/>
            <a:ext cx="41366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rgbClr val="1E1545"/>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2598750-8F3B-FC48-BF91-5FA7D615AB5A}" type="slidenum">
              <a:rPr lang="en-US" b="1" smtClean="0"/>
              <a:t>‹#›</a:t>
            </a:fld>
            <a:endParaRPr lang="en-US" b="1"/>
          </a:p>
        </p:txBody>
      </p:sp>
      <p:sp>
        <p:nvSpPr>
          <p:cNvPr id="10" name="TextBox 9">
            <a:extLst>
              <a:ext uri="{FF2B5EF4-FFF2-40B4-BE49-F238E27FC236}">
                <a16:creationId xmlns:a16="http://schemas.microsoft.com/office/drawing/2014/main" id="{0C8903B2-12A8-48CC-9D76-8E6B79D53601}"/>
              </a:ext>
            </a:extLst>
          </p:cNvPr>
          <p:cNvSpPr txBox="1"/>
          <p:nvPr userDrawn="1"/>
        </p:nvSpPr>
        <p:spPr>
          <a:xfrm>
            <a:off x="684048" y="6377373"/>
            <a:ext cx="2617092" cy="276999"/>
          </a:xfrm>
          <a:prstGeom prst="rect">
            <a:avLst/>
          </a:prstGeom>
          <a:noFill/>
        </p:spPr>
        <p:txBody>
          <a:bodyPr wrap="square" rtlCol="0">
            <a:spAutoFit/>
          </a:bodyPr>
          <a:lstStyle/>
          <a:p>
            <a:r>
              <a:rPr lang="en-US" sz="1200">
                <a:solidFill>
                  <a:srgbClr val="1E1545"/>
                </a:solidFill>
                <a:latin typeface="Arial" panose="020B0604020202020204" pitchFamily="34" charset="0"/>
                <a:cs typeface="Arial" panose="020B0604020202020204" pitchFamily="34" charset="0"/>
              </a:rPr>
              <a:t>agedcareengagement.health.gov.au</a:t>
            </a:r>
          </a:p>
        </p:txBody>
      </p:sp>
      <p:sp>
        <p:nvSpPr>
          <p:cNvPr id="14" name="Date Placeholder 2">
            <a:extLst>
              <a:ext uri="{FF2B5EF4-FFF2-40B4-BE49-F238E27FC236}">
                <a16:creationId xmlns:a16="http://schemas.microsoft.com/office/drawing/2014/main" id="{0F795576-B115-4F08-A18F-8149B9347FA0}"/>
              </a:ext>
            </a:extLst>
          </p:cNvPr>
          <p:cNvSpPr>
            <a:spLocks noGrp="1"/>
          </p:cNvSpPr>
          <p:nvPr>
            <p:ph type="dt" sz="half" idx="11"/>
          </p:nvPr>
        </p:nvSpPr>
        <p:spPr>
          <a:xfrm>
            <a:off x="8700052" y="6415985"/>
            <a:ext cx="2743200" cy="277000"/>
          </a:xfrm>
          <a:prstGeom prst="rect">
            <a:avLst/>
          </a:prstGeom>
        </p:spPr>
        <p:txBody>
          <a:bodyPr/>
          <a:lstStyle>
            <a:lvl1pPr algn="r">
              <a:defRPr sz="1200">
                <a:solidFill>
                  <a:schemeClr val="tx1"/>
                </a:solidFill>
              </a:defRPr>
            </a:lvl1pPr>
          </a:lstStyle>
          <a:p>
            <a:r>
              <a:rPr lang="en-US"/>
              <a:t>Day Month 2023</a:t>
            </a:r>
          </a:p>
        </p:txBody>
      </p:sp>
      <p:pic>
        <p:nvPicPr>
          <p:cNvPr id="15" name="Picture 14" descr="Icon&#10;&#10;Description automatically generated">
            <a:extLst>
              <a:ext uri="{FF2B5EF4-FFF2-40B4-BE49-F238E27FC236}">
                <a16:creationId xmlns:a16="http://schemas.microsoft.com/office/drawing/2014/main" id="{C077E231-1E88-4135-9871-73E842D00CA8}"/>
              </a:ext>
            </a:extLst>
          </p:cNvPr>
          <p:cNvPicPr>
            <a:picLocks noChangeAspect="1"/>
          </p:cNvPicPr>
          <p:nvPr userDrawn="1"/>
        </p:nvPicPr>
        <p:blipFill>
          <a:blip r:embed="rId2"/>
          <a:stretch>
            <a:fillRect/>
          </a:stretch>
        </p:blipFill>
        <p:spPr>
          <a:xfrm>
            <a:off x="318712" y="6314747"/>
            <a:ext cx="430036" cy="430036"/>
          </a:xfrm>
          <a:prstGeom prst="rect">
            <a:avLst/>
          </a:prstGeom>
        </p:spPr>
      </p:pic>
    </p:spTree>
    <p:extLst>
      <p:ext uri="{BB962C8B-B14F-4D97-AF65-F5344CB8AC3E}">
        <p14:creationId xmlns:p14="http://schemas.microsoft.com/office/powerpoint/2010/main" val="16289745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mparison slide, no footer">
    <p:bg>
      <p:bgPr>
        <a:solidFill>
          <a:srgbClr val="FFFFFF"/>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727086A-BCD3-4602-8414-EC0C7A7BBEF9}"/>
              </a:ext>
            </a:extLst>
          </p:cNvPr>
          <p:cNvSpPr/>
          <p:nvPr userDrawn="1"/>
        </p:nvSpPr>
        <p:spPr>
          <a:xfrm>
            <a:off x="6096000" y="0"/>
            <a:ext cx="6089190" cy="6858000"/>
          </a:xfrm>
          <a:prstGeom prst="rect">
            <a:avLst/>
          </a:prstGeom>
          <a:solidFill>
            <a:srgbClr val="00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30A588F7-601A-4B8E-BC80-481EA2369CF8}"/>
              </a:ext>
            </a:extLst>
          </p:cNvPr>
          <p:cNvSpPr>
            <a:spLocks noGrp="1"/>
          </p:cNvSpPr>
          <p:nvPr>
            <p:ph type="title" hasCustomPrompt="1"/>
          </p:nvPr>
        </p:nvSpPr>
        <p:spPr>
          <a:xfrm>
            <a:off x="829952" y="681037"/>
            <a:ext cx="4761847" cy="549275"/>
          </a:xfrm>
        </p:spPr>
        <p:txBody>
          <a:bodyPr/>
          <a:lstStyle>
            <a:lvl1pPr>
              <a:defRPr sz="3000" b="1">
                <a:solidFill>
                  <a:srgbClr val="1E1545"/>
                </a:solidFill>
                <a:latin typeface="Arial" panose="020B0604020202020204" pitchFamily="34" charset="0"/>
                <a:cs typeface="Arial" panose="020B0604020202020204" pitchFamily="34" charset="0"/>
              </a:defRPr>
            </a:lvl1pPr>
          </a:lstStyle>
          <a:p>
            <a:r>
              <a:rPr lang="en-GB"/>
              <a:t>Header </a:t>
            </a:r>
            <a:endParaRPr lang="en-US"/>
          </a:p>
        </p:txBody>
      </p:sp>
      <p:sp>
        <p:nvSpPr>
          <p:cNvPr id="8" name="Text Placeholder 7">
            <a:extLst>
              <a:ext uri="{FF2B5EF4-FFF2-40B4-BE49-F238E27FC236}">
                <a16:creationId xmlns:a16="http://schemas.microsoft.com/office/drawing/2014/main" id="{8D9FF166-44FE-4064-B8BE-93485F2FD3FD}"/>
              </a:ext>
            </a:extLst>
          </p:cNvPr>
          <p:cNvSpPr>
            <a:spLocks noGrp="1"/>
          </p:cNvSpPr>
          <p:nvPr>
            <p:ph type="body" sz="quarter" idx="12" hasCustomPrompt="1"/>
          </p:nvPr>
        </p:nvSpPr>
        <p:spPr>
          <a:xfrm>
            <a:off x="830263" y="1612900"/>
            <a:ext cx="4760912" cy="4305300"/>
          </a:xfrm>
        </p:spPr>
        <p:txBody>
          <a:bodyPr/>
          <a:lstStyle>
            <a:lvl1pPr>
              <a:defRPr/>
            </a:lvl1pPr>
          </a:lstStyle>
          <a:p>
            <a:pPr lvl="0"/>
            <a:r>
              <a:rPr lang="en-US"/>
              <a:t>Use this slide for when you are comparing two ideas, such as consumers vs providers.</a:t>
            </a:r>
          </a:p>
          <a:p>
            <a:pPr lvl="1"/>
            <a:r>
              <a:rPr lang="en-US"/>
              <a:t>Second level</a:t>
            </a:r>
          </a:p>
          <a:p>
            <a:pPr lvl="2"/>
            <a:r>
              <a:rPr lang="en-US"/>
              <a:t>Third level</a:t>
            </a:r>
          </a:p>
          <a:p>
            <a:pPr lvl="3"/>
            <a:r>
              <a:rPr lang="en-US"/>
              <a:t>Fourth level</a:t>
            </a:r>
          </a:p>
          <a:p>
            <a:pPr lvl="4"/>
            <a:r>
              <a:rPr lang="en-US"/>
              <a:t>Fifth level</a:t>
            </a:r>
            <a:endParaRPr lang="en-AU"/>
          </a:p>
        </p:txBody>
      </p:sp>
      <p:sp>
        <p:nvSpPr>
          <p:cNvPr id="13" name="Text Placeholder 12">
            <a:extLst>
              <a:ext uri="{FF2B5EF4-FFF2-40B4-BE49-F238E27FC236}">
                <a16:creationId xmlns:a16="http://schemas.microsoft.com/office/drawing/2014/main" id="{E0C6616E-6C97-4F4C-9BE8-F2CC3C4E884F}"/>
              </a:ext>
            </a:extLst>
          </p:cNvPr>
          <p:cNvSpPr>
            <a:spLocks noGrp="1"/>
          </p:cNvSpPr>
          <p:nvPr>
            <p:ph type="body" sz="quarter" idx="13" hasCustomPrompt="1"/>
          </p:nvPr>
        </p:nvSpPr>
        <p:spPr>
          <a:xfrm>
            <a:off x="6651625" y="1612900"/>
            <a:ext cx="4710113" cy="4305300"/>
          </a:xfrm>
        </p:spPr>
        <p:txBody>
          <a:bodyPr/>
          <a:lstStyle>
            <a:lvl1pPr>
              <a:defRPr/>
            </a:lvl1pPr>
          </a:lstStyle>
          <a:p>
            <a:pPr lvl="0"/>
            <a:r>
              <a:rPr lang="en-US"/>
              <a:t>Where this slide is used, keep sentences short and ideas concise.</a:t>
            </a:r>
          </a:p>
          <a:p>
            <a:pPr lvl="1"/>
            <a:r>
              <a:rPr lang="en-US"/>
              <a:t>Second level</a:t>
            </a:r>
          </a:p>
          <a:p>
            <a:pPr lvl="2"/>
            <a:r>
              <a:rPr lang="en-US"/>
              <a:t>Third level</a:t>
            </a:r>
          </a:p>
          <a:p>
            <a:pPr lvl="3"/>
            <a:r>
              <a:rPr lang="en-US"/>
              <a:t>Fourth level</a:t>
            </a:r>
          </a:p>
          <a:p>
            <a:pPr lvl="4"/>
            <a:r>
              <a:rPr lang="en-US"/>
              <a:t>Fifth level</a:t>
            </a:r>
            <a:endParaRPr lang="en-AU"/>
          </a:p>
        </p:txBody>
      </p:sp>
      <p:sp>
        <p:nvSpPr>
          <p:cNvPr id="9" name="Date Placeholder 3">
            <a:extLst>
              <a:ext uri="{FF2B5EF4-FFF2-40B4-BE49-F238E27FC236}">
                <a16:creationId xmlns:a16="http://schemas.microsoft.com/office/drawing/2014/main" id="{AF45527B-4240-4328-A162-018A4D75C793}"/>
              </a:ext>
            </a:extLst>
          </p:cNvPr>
          <p:cNvSpPr txBox="1">
            <a:spLocks/>
          </p:cNvSpPr>
          <p:nvPr userDrawn="1"/>
        </p:nvSpPr>
        <p:spPr>
          <a:xfrm>
            <a:off x="11444956" y="6356347"/>
            <a:ext cx="41366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rgbClr val="1E1545"/>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2598750-8F3B-FC48-BF91-5FA7D615AB5A}" type="slidenum">
              <a:rPr lang="en-US" b="1" smtClean="0"/>
              <a:t>‹#›</a:t>
            </a:fld>
            <a:endParaRPr lang="en-US" b="1"/>
          </a:p>
        </p:txBody>
      </p:sp>
      <p:sp>
        <p:nvSpPr>
          <p:cNvPr id="7" name="Date Placeholder 2">
            <a:extLst>
              <a:ext uri="{FF2B5EF4-FFF2-40B4-BE49-F238E27FC236}">
                <a16:creationId xmlns:a16="http://schemas.microsoft.com/office/drawing/2014/main" id="{72DC9A27-686A-4BCF-8065-F111E89BEEBC}"/>
              </a:ext>
            </a:extLst>
          </p:cNvPr>
          <p:cNvSpPr>
            <a:spLocks noGrp="1"/>
          </p:cNvSpPr>
          <p:nvPr>
            <p:ph type="dt" sz="half" idx="11"/>
          </p:nvPr>
        </p:nvSpPr>
        <p:spPr>
          <a:xfrm>
            <a:off x="8700052" y="6415985"/>
            <a:ext cx="2743200" cy="277000"/>
          </a:xfrm>
          <a:prstGeom prst="rect">
            <a:avLst/>
          </a:prstGeom>
        </p:spPr>
        <p:txBody>
          <a:bodyPr/>
          <a:lstStyle>
            <a:lvl1pPr algn="r">
              <a:defRPr sz="1200">
                <a:solidFill>
                  <a:schemeClr val="tx1"/>
                </a:solidFill>
              </a:defRPr>
            </a:lvl1pPr>
          </a:lstStyle>
          <a:p>
            <a:r>
              <a:rPr lang="en-US"/>
              <a:t>Day Month 2023</a:t>
            </a:r>
          </a:p>
        </p:txBody>
      </p:sp>
    </p:spTree>
    <p:extLst>
      <p:ext uri="{BB962C8B-B14F-4D97-AF65-F5344CB8AC3E}">
        <p14:creationId xmlns:p14="http://schemas.microsoft.com/office/powerpoint/2010/main" val="18707399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plit slide with image">
    <p:bg>
      <p:bgPr>
        <a:solidFill>
          <a:srgbClr val="FFFFFF"/>
        </a:solidFill>
        <a:effectLst/>
      </p:bgPr>
    </p:bg>
    <p:spTree>
      <p:nvGrpSpPr>
        <p:cNvPr id="1" name=""/>
        <p:cNvGrpSpPr/>
        <p:nvPr/>
      </p:nvGrpSpPr>
      <p:grpSpPr>
        <a:xfrm>
          <a:off x="0" y="0"/>
          <a:ext cx="0" cy="0"/>
          <a:chOff x="0" y="0"/>
          <a:chExt cx="0" cy="0"/>
        </a:xfrm>
      </p:grpSpPr>
      <p:sp>
        <p:nvSpPr>
          <p:cNvPr id="18" name="Picture Placeholder 7">
            <a:extLst>
              <a:ext uri="{FF2B5EF4-FFF2-40B4-BE49-F238E27FC236}">
                <a16:creationId xmlns:a16="http://schemas.microsoft.com/office/drawing/2014/main" id="{04A17C04-EF14-9144-AAC4-EAE069F45EE1}"/>
              </a:ext>
            </a:extLst>
          </p:cNvPr>
          <p:cNvSpPr>
            <a:spLocks noGrp="1"/>
          </p:cNvSpPr>
          <p:nvPr>
            <p:ph type="pic" sz="quarter" idx="14"/>
          </p:nvPr>
        </p:nvSpPr>
        <p:spPr>
          <a:xfrm>
            <a:off x="6598763" y="4743"/>
            <a:ext cx="5593238" cy="6858000"/>
          </a:xfrm>
          <a:solidFill>
            <a:srgbClr val="000000">
              <a:alpha val="10000"/>
            </a:srgbClr>
          </a:solidFill>
        </p:spPr>
        <p:txBody>
          <a:bodyPr/>
          <a:lstStyle>
            <a:lvl1pPr algn="ctr">
              <a:buNone/>
              <a:defRPr>
                <a:latin typeface="Arial" panose="020B0604020202020204" pitchFamily="34" charset="0"/>
                <a:cs typeface="Arial" panose="020B0604020202020204" pitchFamily="34" charset="0"/>
              </a:defRPr>
            </a:lvl1pPr>
          </a:lstStyle>
          <a:p>
            <a:r>
              <a:rPr lang="en-US"/>
              <a:t>Click icon to add picture</a:t>
            </a:r>
          </a:p>
        </p:txBody>
      </p:sp>
      <p:sp>
        <p:nvSpPr>
          <p:cNvPr id="2" name="Title 1">
            <a:extLst>
              <a:ext uri="{FF2B5EF4-FFF2-40B4-BE49-F238E27FC236}">
                <a16:creationId xmlns:a16="http://schemas.microsoft.com/office/drawing/2014/main" id="{9F1DD9C4-3FB6-CB40-A8CF-EA9F871C8A97}"/>
              </a:ext>
            </a:extLst>
          </p:cNvPr>
          <p:cNvSpPr>
            <a:spLocks noGrp="1"/>
          </p:cNvSpPr>
          <p:nvPr>
            <p:ph type="title" hasCustomPrompt="1"/>
          </p:nvPr>
        </p:nvSpPr>
        <p:spPr>
          <a:xfrm>
            <a:off x="829952" y="681037"/>
            <a:ext cx="4761847" cy="549275"/>
          </a:xfrm>
        </p:spPr>
        <p:txBody>
          <a:bodyPr/>
          <a:lstStyle>
            <a:lvl1pPr>
              <a:defRPr sz="3000" b="1">
                <a:solidFill>
                  <a:srgbClr val="1E1545"/>
                </a:solidFill>
                <a:latin typeface="Arial" panose="020B0604020202020204" pitchFamily="34" charset="0"/>
                <a:cs typeface="Arial" panose="020B0604020202020204" pitchFamily="34" charset="0"/>
              </a:defRPr>
            </a:lvl1pPr>
          </a:lstStyle>
          <a:p>
            <a:r>
              <a:rPr lang="en-GB"/>
              <a:t>Header </a:t>
            </a:r>
            <a:endParaRPr lang="en-US"/>
          </a:p>
        </p:txBody>
      </p:sp>
      <p:sp>
        <p:nvSpPr>
          <p:cNvPr id="11" name="TextBox 10">
            <a:extLst>
              <a:ext uri="{FF2B5EF4-FFF2-40B4-BE49-F238E27FC236}">
                <a16:creationId xmlns:a16="http://schemas.microsoft.com/office/drawing/2014/main" id="{3A24A1B2-692B-4777-8983-26C51B57524C}"/>
              </a:ext>
            </a:extLst>
          </p:cNvPr>
          <p:cNvSpPr txBox="1"/>
          <p:nvPr userDrawn="1"/>
        </p:nvSpPr>
        <p:spPr>
          <a:xfrm>
            <a:off x="684048" y="6377373"/>
            <a:ext cx="2617092" cy="276999"/>
          </a:xfrm>
          <a:prstGeom prst="rect">
            <a:avLst/>
          </a:prstGeom>
          <a:noFill/>
        </p:spPr>
        <p:txBody>
          <a:bodyPr wrap="square" rtlCol="0">
            <a:spAutoFit/>
          </a:bodyPr>
          <a:lstStyle/>
          <a:p>
            <a:r>
              <a:rPr lang="en-US" sz="1200">
                <a:solidFill>
                  <a:srgbClr val="1E1545"/>
                </a:solidFill>
                <a:latin typeface="Arial" panose="020B0604020202020204" pitchFamily="34" charset="0"/>
                <a:cs typeface="Arial" panose="020B0604020202020204" pitchFamily="34" charset="0"/>
              </a:rPr>
              <a:t>agedcareengagement.health.gov.au</a:t>
            </a:r>
          </a:p>
        </p:txBody>
      </p:sp>
      <p:sp>
        <p:nvSpPr>
          <p:cNvPr id="8" name="Text Placeholder 10">
            <a:extLst>
              <a:ext uri="{FF2B5EF4-FFF2-40B4-BE49-F238E27FC236}">
                <a16:creationId xmlns:a16="http://schemas.microsoft.com/office/drawing/2014/main" id="{E675052F-D3D2-456E-A36F-CBCE198C7976}"/>
              </a:ext>
            </a:extLst>
          </p:cNvPr>
          <p:cNvSpPr>
            <a:spLocks noGrp="1"/>
          </p:cNvSpPr>
          <p:nvPr>
            <p:ph type="body" sz="quarter" idx="17" hasCustomPrompt="1"/>
          </p:nvPr>
        </p:nvSpPr>
        <p:spPr>
          <a:xfrm>
            <a:off x="829952" y="1500876"/>
            <a:ext cx="4606925" cy="3278188"/>
          </a:xfrm>
        </p:spPr>
        <p:txBody>
          <a:bodyPr/>
          <a:lstStyle>
            <a:lvl1pPr>
              <a:defRPr/>
            </a:lvl1pPr>
          </a:lstStyle>
          <a:p>
            <a:pPr lvl="0"/>
            <a:r>
              <a:rPr lang="en-US"/>
              <a:t>Use this slide for lists with a few ideas and short sentences</a:t>
            </a:r>
          </a:p>
          <a:p>
            <a:pPr lvl="1"/>
            <a:r>
              <a:rPr lang="en-US"/>
              <a:t>Second level</a:t>
            </a:r>
          </a:p>
          <a:p>
            <a:pPr lvl="2"/>
            <a:r>
              <a:rPr lang="en-US"/>
              <a:t>Third level</a:t>
            </a:r>
          </a:p>
          <a:p>
            <a:pPr lvl="3"/>
            <a:r>
              <a:rPr lang="en-US"/>
              <a:t>Fourth level</a:t>
            </a:r>
          </a:p>
          <a:p>
            <a:pPr lvl="4"/>
            <a:r>
              <a:rPr lang="en-US"/>
              <a:t>Fifth level</a:t>
            </a:r>
            <a:endParaRPr lang="en-AU"/>
          </a:p>
        </p:txBody>
      </p:sp>
      <p:sp>
        <p:nvSpPr>
          <p:cNvPr id="9" name="Text Placeholder 12">
            <a:extLst>
              <a:ext uri="{FF2B5EF4-FFF2-40B4-BE49-F238E27FC236}">
                <a16:creationId xmlns:a16="http://schemas.microsoft.com/office/drawing/2014/main" id="{1F193246-1CCA-4C9E-8855-430A0D40A080}"/>
              </a:ext>
            </a:extLst>
          </p:cNvPr>
          <p:cNvSpPr>
            <a:spLocks noGrp="1"/>
          </p:cNvSpPr>
          <p:nvPr>
            <p:ph type="body" sz="quarter" idx="16" hasCustomPrompt="1"/>
          </p:nvPr>
        </p:nvSpPr>
        <p:spPr>
          <a:xfrm>
            <a:off x="836302" y="5007284"/>
            <a:ext cx="4600575" cy="1048460"/>
          </a:xfrm>
        </p:spPr>
        <p:txBody>
          <a:bodyPr/>
          <a:lstStyle>
            <a:lvl1pPr marL="0" marR="0" indent="0" algn="l" defTabSz="914400" rtl="0" eaLnBrk="1" fontAlgn="auto" latinLnBrk="0" hangingPunct="1">
              <a:lnSpc>
                <a:spcPct val="90000"/>
              </a:lnSpc>
              <a:spcBef>
                <a:spcPts val="1000"/>
              </a:spcBef>
              <a:spcAft>
                <a:spcPts val="0"/>
              </a:spcAft>
              <a:buClr>
                <a:srgbClr val="78BE42"/>
              </a:buClr>
              <a:buSzTx/>
              <a:buFont typeface="Arial" panose="020B0604020202020204" pitchFamily="34" charset="0"/>
              <a:buNone/>
              <a:tabLst/>
              <a:defRPr sz="1800"/>
            </a:lvl1pPr>
          </a:lstStyle>
          <a:p>
            <a:pPr marL="0" marR="0" lvl="0" indent="0" algn="l" defTabSz="914400" rtl="0" eaLnBrk="1" fontAlgn="auto" latinLnBrk="0" hangingPunct="1">
              <a:lnSpc>
                <a:spcPct val="90000"/>
              </a:lnSpc>
              <a:spcBef>
                <a:spcPts val="1000"/>
              </a:spcBef>
              <a:spcAft>
                <a:spcPts val="0"/>
              </a:spcAft>
              <a:buClr>
                <a:srgbClr val="78BE42"/>
              </a:buClr>
              <a:buSzTx/>
              <a:buFont typeface="Arial" panose="020B0604020202020204" pitchFamily="34" charset="0"/>
              <a:buNone/>
              <a:tabLst/>
              <a:defRPr/>
            </a:pPr>
            <a:r>
              <a:rPr lang="en-US">
                <a:solidFill>
                  <a:srgbClr val="1E1545"/>
                </a:solidFill>
                <a:latin typeface="Arial" panose="020B0604020202020204" pitchFamily="34" charset="0"/>
                <a:cs typeface="Arial" panose="020B0604020202020204" pitchFamily="34" charset="0"/>
              </a:rPr>
              <a:t>Don’t overcrowd the slide because your audience will tune out. </a:t>
            </a:r>
          </a:p>
          <a:p>
            <a:pPr marL="0" marR="0" lvl="0" indent="0" algn="l" defTabSz="914400" rtl="0" eaLnBrk="1" fontAlgn="auto" latinLnBrk="0" hangingPunct="1">
              <a:lnSpc>
                <a:spcPct val="90000"/>
              </a:lnSpc>
              <a:spcBef>
                <a:spcPts val="1000"/>
              </a:spcBef>
              <a:spcAft>
                <a:spcPts val="0"/>
              </a:spcAft>
              <a:buClr>
                <a:srgbClr val="78BE42"/>
              </a:buClr>
              <a:buSzTx/>
              <a:buFont typeface="Arial" panose="020B0604020202020204" pitchFamily="34" charset="0"/>
              <a:buNone/>
              <a:tabLst/>
              <a:defRPr/>
            </a:pPr>
            <a:r>
              <a:rPr lang="en-US">
                <a:solidFill>
                  <a:srgbClr val="1E1545"/>
                </a:solidFill>
                <a:latin typeface="Arial" panose="020B0604020202020204" pitchFamily="34" charset="0"/>
                <a:cs typeface="Arial" panose="020B0604020202020204" pitchFamily="34" charset="0"/>
              </a:rPr>
              <a:t>Aim for the image to complement the text. </a:t>
            </a:r>
          </a:p>
        </p:txBody>
      </p:sp>
      <p:sp>
        <p:nvSpPr>
          <p:cNvPr id="12" name="Date Placeholder 3">
            <a:extLst>
              <a:ext uri="{FF2B5EF4-FFF2-40B4-BE49-F238E27FC236}">
                <a16:creationId xmlns:a16="http://schemas.microsoft.com/office/drawing/2014/main" id="{E157BC2A-9E7E-4466-9197-C08FC60310BA}"/>
              </a:ext>
            </a:extLst>
          </p:cNvPr>
          <p:cNvSpPr txBox="1">
            <a:spLocks/>
          </p:cNvSpPr>
          <p:nvPr userDrawn="1"/>
        </p:nvSpPr>
        <p:spPr>
          <a:xfrm>
            <a:off x="11444956" y="6356347"/>
            <a:ext cx="41366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rgbClr val="1E1545"/>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2598750-8F3B-FC48-BF91-5FA7D615AB5A}" type="slidenum">
              <a:rPr lang="en-US" b="1" smtClean="0"/>
              <a:t>‹#›</a:t>
            </a:fld>
            <a:endParaRPr lang="en-US" b="1"/>
          </a:p>
        </p:txBody>
      </p:sp>
      <p:pic>
        <p:nvPicPr>
          <p:cNvPr id="10" name="Picture 9" descr="Icon&#10;&#10;Description automatically generated">
            <a:extLst>
              <a:ext uri="{FF2B5EF4-FFF2-40B4-BE49-F238E27FC236}">
                <a16:creationId xmlns:a16="http://schemas.microsoft.com/office/drawing/2014/main" id="{16980B2C-2F89-423B-BCFA-3FB32488953C}"/>
              </a:ext>
            </a:extLst>
          </p:cNvPr>
          <p:cNvPicPr>
            <a:picLocks noChangeAspect="1"/>
          </p:cNvPicPr>
          <p:nvPr userDrawn="1"/>
        </p:nvPicPr>
        <p:blipFill>
          <a:blip r:embed="rId2"/>
          <a:stretch>
            <a:fillRect/>
          </a:stretch>
        </p:blipFill>
        <p:spPr>
          <a:xfrm>
            <a:off x="318712" y="6314747"/>
            <a:ext cx="430036" cy="430036"/>
          </a:xfrm>
          <a:prstGeom prst="rect">
            <a:avLst/>
          </a:prstGeom>
        </p:spPr>
      </p:pic>
    </p:spTree>
    <p:extLst>
      <p:ext uri="{BB962C8B-B14F-4D97-AF65-F5344CB8AC3E}">
        <p14:creationId xmlns:p14="http://schemas.microsoft.com/office/powerpoint/2010/main" val="10462563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plit slide with image, no footer">
    <p:bg>
      <p:bgPr>
        <a:solidFill>
          <a:srgbClr val="FFFFFF"/>
        </a:solidFill>
        <a:effectLst/>
      </p:bgPr>
    </p:bg>
    <p:spTree>
      <p:nvGrpSpPr>
        <p:cNvPr id="1" name=""/>
        <p:cNvGrpSpPr/>
        <p:nvPr/>
      </p:nvGrpSpPr>
      <p:grpSpPr>
        <a:xfrm>
          <a:off x="0" y="0"/>
          <a:ext cx="0" cy="0"/>
          <a:chOff x="0" y="0"/>
          <a:chExt cx="0" cy="0"/>
        </a:xfrm>
      </p:grpSpPr>
      <p:sp>
        <p:nvSpPr>
          <p:cNvPr id="18" name="Picture Placeholder 7">
            <a:extLst>
              <a:ext uri="{FF2B5EF4-FFF2-40B4-BE49-F238E27FC236}">
                <a16:creationId xmlns:a16="http://schemas.microsoft.com/office/drawing/2014/main" id="{04A17C04-EF14-9144-AAC4-EAE069F45EE1}"/>
              </a:ext>
            </a:extLst>
          </p:cNvPr>
          <p:cNvSpPr>
            <a:spLocks noGrp="1"/>
          </p:cNvSpPr>
          <p:nvPr>
            <p:ph type="pic" sz="quarter" idx="14"/>
          </p:nvPr>
        </p:nvSpPr>
        <p:spPr>
          <a:xfrm>
            <a:off x="6598763" y="0"/>
            <a:ext cx="5593238" cy="6871979"/>
          </a:xfrm>
          <a:solidFill>
            <a:srgbClr val="000000">
              <a:alpha val="10000"/>
            </a:srgbClr>
          </a:solidFill>
        </p:spPr>
        <p:txBody>
          <a:bodyPr/>
          <a:lstStyle>
            <a:lvl1pPr algn="ctr">
              <a:buNone/>
              <a:defRPr>
                <a:latin typeface="Arial" panose="020B0604020202020204" pitchFamily="34" charset="0"/>
                <a:cs typeface="Arial" panose="020B0604020202020204" pitchFamily="34" charset="0"/>
              </a:defRPr>
            </a:lvl1pPr>
          </a:lstStyle>
          <a:p>
            <a:r>
              <a:rPr lang="en-US"/>
              <a:t>Click icon to add picture</a:t>
            </a:r>
          </a:p>
        </p:txBody>
      </p:sp>
      <p:sp>
        <p:nvSpPr>
          <p:cNvPr id="2" name="Title 1">
            <a:extLst>
              <a:ext uri="{FF2B5EF4-FFF2-40B4-BE49-F238E27FC236}">
                <a16:creationId xmlns:a16="http://schemas.microsoft.com/office/drawing/2014/main" id="{9F1DD9C4-3FB6-CB40-A8CF-EA9F871C8A97}"/>
              </a:ext>
            </a:extLst>
          </p:cNvPr>
          <p:cNvSpPr>
            <a:spLocks noGrp="1"/>
          </p:cNvSpPr>
          <p:nvPr>
            <p:ph type="title" hasCustomPrompt="1"/>
          </p:nvPr>
        </p:nvSpPr>
        <p:spPr>
          <a:xfrm>
            <a:off x="829952" y="681037"/>
            <a:ext cx="4761847" cy="549275"/>
          </a:xfrm>
        </p:spPr>
        <p:txBody>
          <a:bodyPr/>
          <a:lstStyle>
            <a:lvl1pPr>
              <a:defRPr sz="3000" b="1">
                <a:solidFill>
                  <a:srgbClr val="1E1545"/>
                </a:solidFill>
                <a:latin typeface="Arial" panose="020B0604020202020204" pitchFamily="34" charset="0"/>
                <a:cs typeface="Arial" panose="020B0604020202020204" pitchFamily="34" charset="0"/>
              </a:defRPr>
            </a:lvl1pPr>
          </a:lstStyle>
          <a:p>
            <a:r>
              <a:rPr lang="en-GB"/>
              <a:t>Header </a:t>
            </a:r>
            <a:endParaRPr lang="en-US"/>
          </a:p>
        </p:txBody>
      </p:sp>
      <p:grpSp>
        <p:nvGrpSpPr>
          <p:cNvPr id="5" name="Group 4">
            <a:extLst>
              <a:ext uri="{FF2B5EF4-FFF2-40B4-BE49-F238E27FC236}">
                <a16:creationId xmlns:a16="http://schemas.microsoft.com/office/drawing/2014/main" id="{A2E6BBD5-FD26-42D3-B121-37DDB17456B8}"/>
              </a:ext>
            </a:extLst>
          </p:cNvPr>
          <p:cNvGrpSpPr/>
          <p:nvPr userDrawn="1"/>
        </p:nvGrpSpPr>
        <p:grpSpPr>
          <a:xfrm>
            <a:off x="939263" y="4927148"/>
            <a:ext cx="4608154" cy="1597705"/>
            <a:chOff x="829952" y="3988448"/>
            <a:chExt cx="4608154" cy="1378433"/>
          </a:xfrm>
        </p:grpSpPr>
        <p:cxnSp>
          <p:nvCxnSpPr>
            <p:cNvPr id="6" name="Straight Connector 5">
              <a:extLst>
                <a:ext uri="{FF2B5EF4-FFF2-40B4-BE49-F238E27FC236}">
                  <a16:creationId xmlns:a16="http://schemas.microsoft.com/office/drawing/2014/main" id="{8B4151BE-E9B3-454B-92D5-44BC853B8961}"/>
                </a:ext>
              </a:extLst>
            </p:cNvPr>
            <p:cNvCxnSpPr/>
            <p:nvPr/>
          </p:nvCxnSpPr>
          <p:spPr>
            <a:xfrm>
              <a:off x="829952" y="3988448"/>
              <a:ext cx="4599907" cy="0"/>
            </a:xfrm>
            <a:prstGeom prst="line">
              <a:avLst/>
            </a:prstGeom>
            <a:ln w="12700">
              <a:solidFill>
                <a:srgbClr val="28B2BB"/>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2CF2D5D1-35DF-484E-95CF-B7299AFBBEE5}"/>
                </a:ext>
              </a:extLst>
            </p:cNvPr>
            <p:cNvCxnSpPr/>
            <p:nvPr/>
          </p:nvCxnSpPr>
          <p:spPr>
            <a:xfrm>
              <a:off x="838199" y="5366881"/>
              <a:ext cx="4599907" cy="0"/>
            </a:xfrm>
            <a:prstGeom prst="line">
              <a:avLst/>
            </a:prstGeom>
            <a:ln w="12700">
              <a:solidFill>
                <a:srgbClr val="28B2BB"/>
              </a:solidFill>
            </a:ln>
          </p:spPr>
          <p:style>
            <a:lnRef idx="1">
              <a:schemeClr val="accent1"/>
            </a:lnRef>
            <a:fillRef idx="0">
              <a:schemeClr val="accent1"/>
            </a:fillRef>
            <a:effectRef idx="0">
              <a:schemeClr val="accent1"/>
            </a:effectRef>
            <a:fontRef idx="minor">
              <a:schemeClr val="tx1"/>
            </a:fontRef>
          </p:style>
        </p:cxnSp>
      </p:grpSp>
      <p:sp>
        <p:nvSpPr>
          <p:cNvPr id="8" name="Text Placeholder 12">
            <a:extLst>
              <a:ext uri="{FF2B5EF4-FFF2-40B4-BE49-F238E27FC236}">
                <a16:creationId xmlns:a16="http://schemas.microsoft.com/office/drawing/2014/main" id="{DFE72817-F624-4103-8478-F8CF46E2D7A1}"/>
              </a:ext>
            </a:extLst>
          </p:cNvPr>
          <p:cNvSpPr>
            <a:spLocks noGrp="1"/>
          </p:cNvSpPr>
          <p:nvPr>
            <p:ph type="body" sz="quarter" idx="16" hasCustomPrompt="1"/>
          </p:nvPr>
        </p:nvSpPr>
        <p:spPr>
          <a:xfrm>
            <a:off x="990600" y="5083832"/>
            <a:ext cx="4600575" cy="1284335"/>
          </a:xfrm>
        </p:spPr>
        <p:txBody>
          <a:bodyPr/>
          <a:lstStyle>
            <a:lvl1pPr marL="0" marR="0" indent="0" algn="l" defTabSz="914400" rtl="0" eaLnBrk="1" fontAlgn="auto" latinLnBrk="0" hangingPunct="1">
              <a:lnSpc>
                <a:spcPct val="90000"/>
              </a:lnSpc>
              <a:spcBef>
                <a:spcPts val="1000"/>
              </a:spcBef>
              <a:spcAft>
                <a:spcPts val="0"/>
              </a:spcAft>
              <a:buClr>
                <a:srgbClr val="78BE42"/>
              </a:buClr>
              <a:buSzTx/>
              <a:buFont typeface="Arial" panose="020B0604020202020204" pitchFamily="34" charset="0"/>
              <a:buNone/>
              <a:tabLst/>
              <a:defRPr sz="1800"/>
            </a:lvl1pPr>
          </a:lstStyle>
          <a:p>
            <a:pPr marL="0" marR="0" lvl="0" indent="0" algn="l" defTabSz="914400" rtl="0" eaLnBrk="1" fontAlgn="auto" latinLnBrk="0" hangingPunct="1">
              <a:lnSpc>
                <a:spcPct val="90000"/>
              </a:lnSpc>
              <a:spcBef>
                <a:spcPts val="1000"/>
              </a:spcBef>
              <a:spcAft>
                <a:spcPts val="0"/>
              </a:spcAft>
              <a:buClr>
                <a:srgbClr val="78BE42"/>
              </a:buClr>
              <a:buSzTx/>
              <a:buFont typeface="Arial" panose="020B0604020202020204" pitchFamily="34" charset="0"/>
              <a:buNone/>
              <a:tabLst/>
              <a:defRPr/>
            </a:pPr>
            <a:r>
              <a:rPr lang="en-US">
                <a:solidFill>
                  <a:srgbClr val="1E1545"/>
                </a:solidFill>
                <a:latin typeface="Arial" panose="020B0604020202020204" pitchFamily="34" charset="0"/>
                <a:cs typeface="Arial" panose="020B0604020202020204" pitchFamily="34" charset="0"/>
              </a:rPr>
              <a:t>This box may pull out key quotes, definitions and points. </a:t>
            </a:r>
          </a:p>
          <a:p>
            <a:pPr lvl="0"/>
            <a:endParaRPr lang="en-AU"/>
          </a:p>
        </p:txBody>
      </p:sp>
      <p:sp>
        <p:nvSpPr>
          <p:cNvPr id="11" name="Text Placeholder 10">
            <a:extLst>
              <a:ext uri="{FF2B5EF4-FFF2-40B4-BE49-F238E27FC236}">
                <a16:creationId xmlns:a16="http://schemas.microsoft.com/office/drawing/2014/main" id="{7B9EA6CC-3B3D-4D70-AA2A-3E176A081E67}"/>
              </a:ext>
            </a:extLst>
          </p:cNvPr>
          <p:cNvSpPr>
            <a:spLocks noGrp="1"/>
          </p:cNvSpPr>
          <p:nvPr>
            <p:ph type="body" sz="quarter" idx="17" hasCustomPrompt="1"/>
          </p:nvPr>
        </p:nvSpPr>
        <p:spPr>
          <a:xfrm>
            <a:off x="939800" y="1492250"/>
            <a:ext cx="4606925" cy="3278188"/>
          </a:xfrm>
        </p:spPr>
        <p:txBody>
          <a:bodyPr/>
          <a:lstStyle>
            <a:lvl1pPr>
              <a:defRPr/>
            </a:lvl1pPr>
          </a:lstStyle>
          <a:p>
            <a:pPr lvl="0"/>
            <a:r>
              <a:rPr lang="en-US"/>
              <a:t>Use this slide for lists with a few ideas and short sentences</a:t>
            </a:r>
          </a:p>
          <a:p>
            <a:pPr lvl="1"/>
            <a:r>
              <a:rPr lang="en-US"/>
              <a:t>Second level</a:t>
            </a:r>
          </a:p>
          <a:p>
            <a:pPr lvl="2"/>
            <a:r>
              <a:rPr lang="en-US"/>
              <a:t>Third level</a:t>
            </a:r>
          </a:p>
          <a:p>
            <a:pPr lvl="3"/>
            <a:r>
              <a:rPr lang="en-US"/>
              <a:t>Fourth level</a:t>
            </a:r>
          </a:p>
          <a:p>
            <a:pPr lvl="4"/>
            <a:r>
              <a:rPr lang="en-US"/>
              <a:t>Fifth level</a:t>
            </a:r>
            <a:endParaRPr lang="en-AU"/>
          </a:p>
        </p:txBody>
      </p:sp>
      <p:sp>
        <p:nvSpPr>
          <p:cNvPr id="10" name="Date Placeholder 3">
            <a:extLst>
              <a:ext uri="{FF2B5EF4-FFF2-40B4-BE49-F238E27FC236}">
                <a16:creationId xmlns:a16="http://schemas.microsoft.com/office/drawing/2014/main" id="{975F2F84-2684-455F-B1AF-77EF14C207BF}"/>
              </a:ext>
            </a:extLst>
          </p:cNvPr>
          <p:cNvSpPr txBox="1">
            <a:spLocks/>
          </p:cNvSpPr>
          <p:nvPr userDrawn="1"/>
        </p:nvSpPr>
        <p:spPr>
          <a:xfrm>
            <a:off x="11444956" y="6356347"/>
            <a:ext cx="41366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rgbClr val="1E1545"/>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2598750-8F3B-FC48-BF91-5FA7D615AB5A}" type="slidenum">
              <a:rPr lang="en-US" b="1" smtClean="0"/>
              <a:t>‹#›</a:t>
            </a:fld>
            <a:endParaRPr lang="en-US" b="1"/>
          </a:p>
        </p:txBody>
      </p:sp>
    </p:spTree>
    <p:extLst>
      <p:ext uri="{BB962C8B-B14F-4D97-AF65-F5344CB8AC3E}">
        <p14:creationId xmlns:p14="http://schemas.microsoft.com/office/powerpoint/2010/main" val="11019924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slide with logo">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EB4E3DF2-FBB4-42AF-8785-F70675AA81D0}"/>
              </a:ext>
            </a:extLst>
          </p:cNvPr>
          <p:cNvSpPr/>
          <p:nvPr userDrawn="1"/>
        </p:nvSpPr>
        <p:spPr>
          <a:xfrm>
            <a:off x="9939" y="0"/>
            <a:ext cx="12211877" cy="6858000"/>
          </a:xfrm>
          <a:prstGeom prst="rect">
            <a:avLst/>
          </a:prstGeom>
          <a:solidFill>
            <a:srgbClr val="00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B352AAEC-7CCD-483E-8B1D-C048450A36D5}"/>
              </a:ext>
            </a:extLst>
          </p:cNvPr>
          <p:cNvSpPr txBox="1"/>
          <p:nvPr userDrawn="1"/>
        </p:nvSpPr>
        <p:spPr>
          <a:xfrm>
            <a:off x="684048" y="6377373"/>
            <a:ext cx="2617092" cy="276999"/>
          </a:xfrm>
          <a:prstGeom prst="rect">
            <a:avLst/>
          </a:prstGeom>
          <a:noFill/>
        </p:spPr>
        <p:txBody>
          <a:bodyPr wrap="square" rtlCol="0">
            <a:spAutoFit/>
          </a:bodyPr>
          <a:lstStyle/>
          <a:p>
            <a:r>
              <a:rPr lang="en-US" sz="1200">
                <a:solidFill>
                  <a:srgbClr val="1E1545"/>
                </a:solidFill>
                <a:latin typeface="Arial" panose="020B0604020202020204" pitchFamily="34" charset="0"/>
                <a:cs typeface="Arial" panose="020B0604020202020204" pitchFamily="34" charset="0"/>
              </a:rPr>
              <a:t>agedcareengagement.health.gov.au</a:t>
            </a:r>
          </a:p>
        </p:txBody>
      </p:sp>
      <p:sp>
        <p:nvSpPr>
          <p:cNvPr id="16" name="Text Placeholder 15">
            <a:extLst>
              <a:ext uri="{FF2B5EF4-FFF2-40B4-BE49-F238E27FC236}">
                <a16:creationId xmlns:a16="http://schemas.microsoft.com/office/drawing/2014/main" id="{8259A6C5-EAF3-4ABD-B497-22251FA0E167}"/>
              </a:ext>
            </a:extLst>
          </p:cNvPr>
          <p:cNvSpPr>
            <a:spLocks noGrp="1"/>
          </p:cNvSpPr>
          <p:nvPr>
            <p:ph type="body" sz="quarter" idx="13" hasCustomPrompt="1"/>
          </p:nvPr>
        </p:nvSpPr>
        <p:spPr>
          <a:xfrm>
            <a:off x="1025525" y="3009900"/>
            <a:ext cx="7891463" cy="1491663"/>
          </a:xfrm>
        </p:spPr>
        <p:txBody>
          <a:bodyPr/>
          <a:lstStyle>
            <a:lvl1pPr marL="285750" indent="-285750">
              <a:buFont typeface="Arial" panose="020B0604020202020204" pitchFamily="34" charset="0"/>
              <a:buChar char="•"/>
              <a:defRPr sz="1600"/>
            </a:lvl1pPr>
          </a:lstStyle>
          <a:p>
            <a:pPr lvl="0"/>
            <a:r>
              <a:rPr lang="en-US"/>
              <a:t>Section title</a:t>
            </a:r>
          </a:p>
          <a:p>
            <a:pPr lvl="0"/>
            <a:endParaRPr lang="en-US"/>
          </a:p>
        </p:txBody>
      </p:sp>
      <p:sp>
        <p:nvSpPr>
          <p:cNvPr id="17" name="Title 16">
            <a:extLst>
              <a:ext uri="{FF2B5EF4-FFF2-40B4-BE49-F238E27FC236}">
                <a16:creationId xmlns:a16="http://schemas.microsoft.com/office/drawing/2014/main" id="{4A580AB2-5416-4F53-B6F9-748A43392799}"/>
              </a:ext>
            </a:extLst>
          </p:cNvPr>
          <p:cNvSpPr>
            <a:spLocks noGrp="1"/>
          </p:cNvSpPr>
          <p:nvPr>
            <p:ph type="title" hasCustomPrompt="1"/>
          </p:nvPr>
        </p:nvSpPr>
        <p:spPr>
          <a:xfrm>
            <a:off x="1012825" y="1494630"/>
            <a:ext cx="10515600" cy="1325563"/>
          </a:xfrm>
        </p:spPr>
        <p:txBody>
          <a:bodyPr>
            <a:normAutofit/>
          </a:bodyPr>
          <a:lstStyle>
            <a:lvl1pPr>
              <a:defRPr sz="5000" b="1"/>
            </a:lvl1pPr>
          </a:lstStyle>
          <a:p>
            <a:r>
              <a:rPr lang="en-US"/>
              <a:t>Header</a:t>
            </a:r>
            <a:endParaRPr lang="en-AU"/>
          </a:p>
        </p:txBody>
      </p:sp>
      <p:sp>
        <p:nvSpPr>
          <p:cNvPr id="12" name="Date Placeholder 3">
            <a:extLst>
              <a:ext uri="{FF2B5EF4-FFF2-40B4-BE49-F238E27FC236}">
                <a16:creationId xmlns:a16="http://schemas.microsoft.com/office/drawing/2014/main" id="{E58EA406-6B32-4066-9E16-E3CBE1347BB1}"/>
              </a:ext>
            </a:extLst>
          </p:cNvPr>
          <p:cNvSpPr txBox="1">
            <a:spLocks/>
          </p:cNvSpPr>
          <p:nvPr userDrawn="1"/>
        </p:nvSpPr>
        <p:spPr>
          <a:xfrm>
            <a:off x="11444956" y="6356347"/>
            <a:ext cx="41366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rgbClr val="1E1545"/>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2598750-8F3B-FC48-BF91-5FA7D615AB5A}" type="slidenum">
              <a:rPr lang="en-US" b="1" smtClean="0"/>
              <a:t>‹#›</a:t>
            </a:fld>
            <a:endParaRPr lang="en-US" b="1"/>
          </a:p>
        </p:txBody>
      </p:sp>
      <p:sp>
        <p:nvSpPr>
          <p:cNvPr id="20" name="Date Placeholder 2">
            <a:extLst>
              <a:ext uri="{FF2B5EF4-FFF2-40B4-BE49-F238E27FC236}">
                <a16:creationId xmlns:a16="http://schemas.microsoft.com/office/drawing/2014/main" id="{43C7C2C4-9E9C-4B71-9142-9CA1D552FA5E}"/>
              </a:ext>
            </a:extLst>
          </p:cNvPr>
          <p:cNvSpPr>
            <a:spLocks noGrp="1"/>
          </p:cNvSpPr>
          <p:nvPr>
            <p:ph type="dt" sz="half" idx="11"/>
          </p:nvPr>
        </p:nvSpPr>
        <p:spPr>
          <a:xfrm>
            <a:off x="8700052" y="6415985"/>
            <a:ext cx="2743200" cy="277000"/>
          </a:xfrm>
          <a:prstGeom prst="rect">
            <a:avLst/>
          </a:prstGeom>
        </p:spPr>
        <p:txBody>
          <a:bodyPr/>
          <a:lstStyle>
            <a:lvl1pPr algn="r">
              <a:defRPr sz="1200">
                <a:solidFill>
                  <a:schemeClr val="tx1"/>
                </a:solidFill>
              </a:defRPr>
            </a:lvl1pPr>
          </a:lstStyle>
          <a:p>
            <a:r>
              <a:rPr lang="en-US"/>
              <a:t>Day Month 2023</a:t>
            </a:r>
          </a:p>
        </p:txBody>
      </p:sp>
      <p:pic>
        <p:nvPicPr>
          <p:cNvPr id="23" name="Picture 22" descr="Shape, circle&#10;&#10;Description automatically generated">
            <a:extLst>
              <a:ext uri="{FF2B5EF4-FFF2-40B4-BE49-F238E27FC236}">
                <a16:creationId xmlns:a16="http://schemas.microsoft.com/office/drawing/2014/main" id="{3DFD8228-6656-4645-ABC3-7F5498914BED}"/>
              </a:ext>
            </a:extLst>
          </p:cNvPr>
          <p:cNvPicPr>
            <a:picLocks noChangeAspect="1"/>
          </p:cNvPicPr>
          <p:nvPr userDrawn="1"/>
        </p:nvPicPr>
        <p:blipFill>
          <a:blip r:embed="rId2"/>
          <a:stretch>
            <a:fillRect/>
          </a:stretch>
        </p:blipFill>
        <p:spPr>
          <a:xfrm>
            <a:off x="10177204" y="0"/>
            <a:ext cx="2018047" cy="2001838"/>
          </a:xfrm>
          <a:prstGeom prst="rect">
            <a:avLst/>
          </a:prstGeom>
        </p:spPr>
      </p:pic>
      <p:pic>
        <p:nvPicPr>
          <p:cNvPr id="15" name="Picture 14" descr="Icon&#10;&#10;Description automatically generated">
            <a:extLst>
              <a:ext uri="{FF2B5EF4-FFF2-40B4-BE49-F238E27FC236}">
                <a16:creationId xmlns:a16="http://schemas.microsoft.com/office/drawing/2014/main" id="{69DE3ABE-0959-4ABE-A347-AF0658EF230E}"/>
              </a:ext>
            </a:extLst>
          </p:cNvPr>
          <p:cNvPicPr>
            <a:picLocks noChangeAspect="1"/>
          </p:cNvPicPr>
          <p:nvPr userDrawn="1"/>
        </p:nvPicPr>
        <p:blipFill>
          <a:blip r:embed="rId3"/>
          <a:stretch>
            <a:fillRect/>
          </a:stretch>
        </p:blipFill>
        <p:spPr>
          <a:xfrm>
            <a:off x="318712" y="6314747"/>
            <a:ext cx="430036" cy="430036"/>
          </a:xfrm>
          <a:prstGeom prst="rect">
            <a:avLst/>
          </a:prstGeom>
        </p:spPr>
      </p:pic>
      <p:pic>
        <p:nvPicPr>
          <p:cNvPr id="2" name="Picture 1" descr="Australian Government Department of Health, Disability and Ageing">
            <a:extLst>
              <a:ext uri="{FF2B5EF4-FFF2-40B4-BE49-F238E27FC236}">
                <a16:creationId xmlns:a16="http://schemas.microsoft.com/office/drawing/2014/main" id="{E309A6D9-7C6B-0979-A6F8-6AD9E12C37CE}"/>
              </a:ext>
            </a:extLst>
          </p:cNvPr>
          <p:cNvPicPr>
            <a:picLocks noChangeAspect="1"/>
          </p:cNvPicPr>
          <p:nvPr userDrawn="1"/>
        </p:nvPicPr>
        <p:blipFill>
          <a:blip r:embed="rId4"/>
          <a:srcRect/>
          <a:stretch/>
        </p:blipFill>
        <p:spPr>
          <a:xfrm>
            <a:off x="0" y="0"/>
            <a:ext cx="4357801" cy="968400"/>
          </a:xfrm>
          <a:prstGeom prst="rect">
            <a:avLst/>
          </a:prstGeom>
        </p:spPr>
      </p:pic>
    </p:spTree>
    <p:extLst>
      <p:ext uri="{BB962C8B-B14F-4D97-AF65-F5344CB8AC3E}">
        <p14:creationId xmlns:p14="http://schemas.microsoft.com/office/powerpoint/2010/main" val="22973146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plit slide with Chart">
    <p:bg>
      <p:bgPr>
        <a:solidFill>
          <a:srgbClr val="FFFFFF"/>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22E134F-6055-7E48-83C1-E3C5B9C572BC}"/>
              </a:ext>
            </a:extLst>
          </p:cNvPr>
          <p:cNvSpPr/>
          <p:nvPr userDrawn="1"/>
        </p:nvSpPr>
        <p:spPr>
          <a:xfrm>
            <a:off x="6598763" y="0"/>
            <a:ext cx="5593237" cy="6858000"/>
          </a:xfrm>
          <a:prstGeom prst="rect">
            <a:avLst/>
          </a:prstGeom>
          <a:solidFill>
            <a:srgbClr val="00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F1DD9C4-3FB6-CB40-A8CF-EA9F871C8A97}"/>
              </a:ext>
            </a:extLst>
          </p:cNvPr>
          <p:cNvSpPr>
            <a:spLocks noGrp="1"/>
          </p:cNvSpPr>
          <p:nvPr>
            <p:ph type="title" hasCustomPrompt="1"/>
          </p:nvPr>
        </p:nvSpPr>
        <p:spPr>
          <a:xfrm>
            <a:off x="829952" y="681037"/>
            <a:ext cx="4761847" cy="549275"/>
          </a:xfrm>
        </p:spPr>
        <p:txBody>
          <a:bodyPr/>
          <a:lstStyle>
            <a:lvl1pPr>
              <a:defRPr sz="3000" b="1">
                <a:solidFill>
                  <a:srgbClr val="1E1545"/>
                </a:solidFill>
                <a:latin typeface="Arial" panose="020B0604020202020204" pitchFamily="34" charset="0"/>
                <a:cs typeface="Arial" panose="020B0604020202020204" pitchFamily="34" charset="0"/>
              </a:defRPr>
            </a:lvl1pPr>
          </a:lstStyle>
          <a:p>
            <a:r>
              <a:rPr lang="en-GB"/>
              <a:t>Header </a:t>
            </a:r>
            <a:endParaRPr lang="en-US"/>
          </a:p>
        </p:txBody>
      </p:sp>
      <p:sp>
        <p:nvSpPr>
          <p:cNvPr id="11" name="Text Placeholder 7">
            <a:extLst>
              <a:ext uri="{FF2B5EF4-FFF2-40B4-BE49-F238E27FC236}">
                <a16:creationId xmlns:a16="http://schemas.microsoft.com/office/drawing/2014/main" id="{A87E8F4D-149A-474D-AC59-F78EB6A03F66}"/>
              </a:ext>
            </a:extLst>
          </p:cNvPr>
          <p:cNvSpPr>
            <a:spLocks noGrp="1"/>
          </p:cNvSpPr>
          <p:nvPr>
            <p:ph type="body" sz="quarter" idx="14"/>
          </p:nvPr>
        </p:nvSpPr>
        <p:spPr>
          <a:xfrm>
            <a:off x="7173212" y="5437270"/>
            <a:ext cx="4573588" cy="216982"/>
          </a:xfrm>
        </p:spPr>
        <p:txBody>
          <a:bodyPr anchor="b" anchorCtr="0">
            <a:spAutoFit/>
          </a:bodyPr>
          <a:lstStyle>
            <a:lvl1pPr>
              <a:buNone/>
              <a:defRPr sz="900" b="0" i="0">
                <a:solidFill>
                  <a:srgbClr val="1E1545"/>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13" name="Text Placeholder 9">
            <a:extLst>
              <a:ext uri="{FF2B5EF4-FFF2-40B4-BE49-F238E27FC236}">
                <a16:creationId xmlns:a16="http://schemas.microsoft.com/office/drawing/2014/main" id="{76C1EF40-F67A-444C-918F-11607FB55DCF}"/>
              </a:ext>
            </a:extLst>
          </p:cNvPr>
          <p:cNvSpPr>
            <a:spLocks noGrp="1"/>
          </p:cNvSpPr>
          <p:nvPr>
            <p:ph type="body" sz="quarter" idx="16" hasCustomPrompt="1"/>
          </p:nvPr>
        </p:nvSpPr>
        <p:spPr>
          <a:xfrm>
            <a:off x="7174800" y="1070906"/>
            <a:ext cx="4573588" cy="258532"/>
          </a:xfrm>
        </p:spPr>
        <p:txBody>
          <a:bodyPr>
            <a:spAutoFit/>
          </a:bodyPr>
          <a:lstStyle>
            <a:lvl1pPr>
              <a:buNone/>
              <a:defRPr sz="1200" b="1">
                <a:solidFill>
                  <a:srgbClr val="1E1545"/>
                </a:solidFill>
                <a:latin typeface="Arial" panose="020B0604020202020204" pitchFamily="34" charset="0"/>
                <a:cs typeface="Arial" panose="020B0604020202020204" pitchFamily="34" charset="0"/>
              </a:defRPr>
            </a:lvl1pPr>
          </a:lstStyle>
          <a:p>
            <a:pPr lvl="0"/>
            <a:r>
              <a:rPr lang="en-US"/>
              <a:t>Chart heading </a:t>
            </a:r>
          </a:p>
        </p:txBody>
      </p:sp>
      <p:sp>
        <p:nvSpPr>
          <p:cNvPr id="14" name="Content Placeholder 13">
            <a:extLst>
              <a:ext uri="{FF2B5EF4-FFF2-40B4-BE49-F238E27FC236}">
                <a16:creationId xmlns:a16="http://schemas.microsoft.com/office/drawing/2014/main" id="{D27F1EA6-2FF2-EF4B-A11B-525F9E883DFA}"/>
              </a:ext>
            </a:extLst>
          </p:cNvPr>
          <p:cNvSpPr>
            <a:spLocks noGrp="1"/>
          </p:cNvSpPr>
          <p:nvPr>
            <p:ph sz="quarter" idx="17" hasCustomPrompt="1"/>
          </p:nvPr>
        </p:nvSpPr>
        <p:spPr>
          <a:xfrm>
            <a:off x="7174800" y="1610728"/>
            <a:ext cx="4572000" cy="3708000"/>
          </a:xfrm>
        </p:spPr>
        <p:txBody>
          <a:bodyPr anchor="ctr" anchorCtr="1"/>
          <a:lstStyle>
            <a:lvl1pPr>
              <a:defRPr sz="1200" b="0" i="0">
                <a:solidFill>
                  <a:srgbClr val="1E1545"/>
                </a:solidFill>
                <a:latin typeface="Arial" panose="020B0604020202020204" pitchFamily="34" charset="0"/>
                <a:cs typeface="Arial" panose="020B0604020202020204" pitchFamily="34" charset="0"/>
              </a:defRPr>
            </a:lvl1pPr>
          </a:lstStyle>
          <a:p>
            <a:pPr lvl="0"/>
            <a:r>
              <a:rPr lang="en-AU"/>
              <a:t>Click to insert object</a:t>
            </a:r>
          </a:p>
        </p:txBody>
      </p:sp>
      <p:sp>
        <p:nvSpPr>
          <p:cNvPr id="12" name="TextBox 11">
            <a:extLst>
              <a:ext uri="{FF2B5EF4-FFF2-40B4-BE49-F238E27FC236}">
                <a16:creationId xmlns:a16="http://schemas.microsoft.com/office/drawing/2014/main" id="{D655F056-36F9-4E92-8CFE-A88B44FCB346}"/>
              </a:ext>
            </a:extLst>
          </p:cNvPr>
          <p:cNvSpPr txBox="1"/>
          <p:nvPr userDrawn="1"/>
        </p:nvSpPr>
        <p:spPr>
          <a:xfrm>
            <a:off x="684048" y="6377373"/>
            <a:ext cx="2617092" cy="276999"/>
          </a:xfrm>
          <a:prstGeom prst="rect">
            <a:avLst/>
          </a:prstGeom>
          <a:noFill/>
        </p:spPr>
        <p:txBody>
          <a:bodyPr wrap="square" rtlCol="0">
            <a:spAutoFit/>
          </a:bodyPr>
          <a:lstStyle/>
          <a:p>
            <a:r>
              <a:rPr lang="en-US" sz="1200">
                <a:solidFill>
                  <a:srgbClr val="1E1545"/>
                </a:solidFill>
                <a:latin typeface="Arial" panose="020B0604020202020204" pitchFamily="34" charset="0"/>
                <a:cs typeface="Arial" panose="020B0604020202020204" pitchFamily="34" charset="0"/>
              </a:rPr>
              <a:t>agedcareengagement.health.gov.au</a:t>
            </a:r>
          </a:p>
        </p:txBody>
      </p:sp>
      <p:sp>
        <p:nvSpPr>
          <p:cNvPr id="16" name="Date Placeholder 3">
            <a:extLst>
              <a:ext uri="{FF2B5EF4-FFF2-40B4-BE49-F238E27FC236}">
                <a16:creationId xmlns:a16="http://schemas.microsoft.com/office/drawing/2014/main" id="{9000FAB7-B4B4-4DC0-A71E-FDD0A39DCFB2}"/>
              </a:ext>
            </a:extLst>
          </p:cNvPr>
          <p:cNvSpPr txBox="1">
            <a:spLocks/>
          </p:cNvSpPr>
          <p:nvPr userDrawn="1"/>
        </p:nvSpPr>
        <p:spPr>
          <a:xfrm>
            <a:off x="11444956" y="6356347"/>
            <a:ext cx="41366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rgbClr val="1E1545"/>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2598750-8F3B-FC48-BF91-5FA7D615AB5A}" type="slidenum">
              <a:rPr lang="en-US" b="1" smtClean="0"/>
              <a:t>‹#›</a:t>
            </a:fld>
            <a:endParaRPr lang="en-US" b="1"/>
          </a:p>
        </p:txBody>
      </p:sp>
      <p:sp>
        <p:nvSpPr>
          <p:cNvPr id="7" name="Text Placeholder 6">
            <a:extLst>
              <a:ext uri="{FF2B5EF4-FFF2-40B4-BE49-F238E27FC236}">
                <a16:creationId xmlns:a16="http://schemas.microsoft.com/office/drawing/2014/main" id="{298DB031-DF12-487A-ACB4-5CC79165D835}"/>
              </a:ext>
            </a:extLst>
          </p:cNvPr>
          <p:cNvSpPr>
            <a:spLocks noGrp="1"/>
          </p:cNvSpPr>
          <p:nvPr>
            <p:ph type="body" sz="quarter" idx="19" hasCustomPrompt="1"/>
          </p:nvPr>
        </p:nvSpPr>
        <p:spPr>
          <a:xfrm>
            <a:off x="828675" y="4246946"/>
            <a:ext cx="4762500" cy="1800285"/>
          </a:xfrm>
        </p:spPr>
        <p:txBody>
          <a:bodyPr>
            <a:normAutofit/>
          </a:bodyPr>
          <a:lstStyle>
            <a:lvl1pPr marL="0" indent="0">
              <a:buFontTx/>
              <a:buNone/>
              <a:defRPr sz="1800"/>
            </a:lvl1pPr>
          </a:lstStyle>
          <a:p>
            <a:pPr marL="0" indent="0">
              <a:lnSpc>
                <a:spcPct val="100000"/>
              </a:lnSpc>
              <a:buNone/>
            </a:pPr>
            <a:r>
              <a:rPr lang="en-AU" sz="1800"/>
              <a:t>The text and chart should complement each other to tell a cohesive message. </a:t>
            </a:r>
          </a:p>
          <a:p>
            <a:pPr marL="0" indent="0">
              <a:lnSpc>
                <a:spcPct val="100000"/>
              </a:lnSpc>
              <a:buNone/>
            </a:pPr>
            <a:r>
              <a:rPr lang="en-AU" sz="1800"/>
              <a:t>For example, text can highlight key findings or explain how to understand the chart. </a:t>
            </a:r>
          </a:p>
        </p:txBody>
      </p:sp>
      <p:sp>
        <p:nvSpPr>
          <p:cNvPr id="18" name="Text Placeholder 17">
            <a:extLst>
              <a:ext uri="{FF2B5EF4-FFF2-40B4-BE49-F238E27FC236}">
                <a16:creationId xmlns:a16="http://schemas.microsoft.com/office/drawing/2014/main" id="{88A98483-003A-4EF8-B478-28EDDE7346E0}"/>
              </a:ext>
            </a:extLst>
          </p:cNvPr>
          <p:cNvSpPr>
            <a:spLocks noGrp="1"/>
          </p:cNvSpPr>
          <p:nvPr>
            <p:ph type="body" sz="quarter" idx="20" hasCustomPrompt="1"/>
          </p:nvPr>
        </p:nvSpPr>
        <p:spPr>
          <a:xfrm>
            <a:off x="828675" y="1474788"/>
            <a:ext cx="4762500" cy="2602690"/>
          </a:xfrm>
        </p:spPr>
        <p:txBody>
          <a:bodyPr/>
          <a:lstStyle>
            <a:lvl1pPr>
              <a:defRPr/>
            </a:lvl1pPr>
          </a:lstStyle>
          <a:p>
            <a:pPr lvl="0"/>
            <a:r>
              <a:rPr lang="en-US"/>
              <a:t>Use this slide to explain key graphs and charts. </a:t>
            </a:r>
          </a:p>
          <a:p>
            <a:pPr lvl="1"/>
            <a:r>
              <a:rPr lang="en-US"/>
              <a:t>Second level</a:t>
            </a:r>
          </a:p>
          <a:p>
            <a:pPr lvl="2"/>
            <a:r>
              <a:rPr lang="en-US"/>
              <a:t>Third level</a:t>
            </a:r>
          </a:p>
          <a:p>
            <a:pPr lvl="3"/>
            <a:r>
              <a:rPr lang="en-US"/>
              <a:t>Fourth level</a:t>
            </a:r>
          </a:p>
          <a:p>
            <a:pPr lvl="4"/>
            <a:r>
              <a:rPr lang="en-US"/>
              <a:t>Fifth level</a:t>
            </a:r>
            <a:endParaRPr lang="en-AU"/>
          </a:p>
        </p:txBody>
      </p:sp>
      <p:sp>
        <p:nvSpPr>
          <p:cNvPr id="19" name="Date Placeholder 2">
            <a:extLst>
              <a:ext uri="{FF2B5EF4-FFF2-40B4-BE49-F238E27FC236}">
                <a16:creationId xmlns:a16="http://schemas.microsoft.com/office/drawing/2014/main" id="{60161E44-88F8-48D5-9C61-AE284A8CA329}"/>
              </a:ext>
            </a:extLst>
          </p:cNvPr>
          <p:cNvSpPr>
            <a:spLocks noGrp="1"/>
          </p:cNvSpPr>
          <p:nvPr>
            <p:ph type="dt" sz="half" idx="11"/>
          </p:nvPr>
        </p:nvSpPr>
        <p:spPr>
          <a:xfrm>
            <a:off x="8700052" y="6415985"/>
            <a:ext cx="2743200" cy="277000"/>
          </a:xfrm>
          <a:prstGeom prst="rect">
            <a:avLst/>
          </a:prstGeom>
        </p:spPr>
        <p:txBody>
          <a:bodyPr/>
          <a:lstStyle>
            <a:lvl1pPr algn="r">
              <a:defRPr sz="1200">
                <a:solidFill>
                  <a:schemeClr val="tx1"/>
                </a:solidFill>
              </a:defRPr>
            </a:lvl1pPr>
          </a:lstStyle>
          <a:p>
            <a:r>
              <a:rPr lang="en-US"/>
              <a:t>Day Month 2023</a:t>
            </a:r>
          </a:p>
        </p:txBody>
      </p:sp>
      <p:pic>
        <p:nvPicPr>
          <p:cNvPr id="20" name="Picture 19" descr="Icon&#10;&#10;Description automatically generated">
            <a:extLst>
              <a:ext uri="{FF2B5EF4-FFF2-40B4-BE49-F238E27FC236}">
                <a16:creationId xmlns:a16="http://schemas.microsoft.com/office/drawing/2014/main" id="{C873C919-5023-4A93-AEAA-49DD303D2310}"/>
              </a:ext>
            </a:extLst>
          </p:cNvPr>
          <p:cNvPicPr>
            <a:picLocks noChangeAspect="1"/>
          </p:cNvPicPr>
          <p:nvPr userDrawn="1"/>
        </p:nvPicPr>
        <p:blipFill>
          <a:blip r:embed="rId2"/>
          <a:stretch>
            <a:fillRect/>
          </a:stretch>
        </p:blipFill>
        <p:spPr>
          <a:xfrm>
            <a:off x="318712" y="6314747"/>
            <a:ext cx="430036" cy="430036"/>
          </a:xfrm>
          <a:prstGeom prst="rect">
            <a:avLst/>
          </a:prstGeom>
        </p:spPr>
      </p:pic>
    </p:spTree>
    <p:extLst>
      <p:ext uri="{BB962C8B-B14F-4D97-AF65-F5344CB8AC3E}">
        <p14:creationId xmlns:p14="http://schemas.microsoft.com/office/powerpoint/2010/main" val="17925813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plit slide with Chart, no footer">
    <p:bg>
      <p:bgPr>
        <a:solidFill>
          <a:srgbClr val="FFFFFF"/>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22E134F-6055-7E48-83C1-E3C5B9C572BC}"/>
              </a:ext>
            </a:extLst>
          </p:cNvPr>
          <p:cNvSpPr/>
          <p:nvPr userDrawn="1"/>
        </p:nvSpPr>
        <p:spPr>
          <a:xfrm>
            <a:off x="6598763" y="0"/>
            <a:ext cx="5593237" cy="6858000"/>
          </a:xfrm>
          <a:prstGeom prst="rect">
            <a:avLst/>
          </a:prstGeom>
          <a:solidFill>
            <a:srgbClr val="00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F1DD9C4-3FB6-CB40-A8CF-EA9F871C8A97}"/>
              </a:ext>
            </a:extLst>
          </p:cNvPr>
          <p:cNvSpPr>
            <a:spLocks noGrp="1"/>
          </p:cNvSpPr>
          <p:nvPr>
            <p:ph type="title" hasCustomPrompt="1"/>
          </p:nvPr>
        </p:nvSpPr>
        <p:spPr>
          <a:xfrm>
            <a:off x="829952" y="681037"/>
            <a:ext cx="4761847" cy="549275"/>
          </a:xfrm>
        </p:spPr>
        <p:txBody>
          <a:bodyPr/>
          <a:lstStyle>
            <a:lvl1pPr>
              <a:defRPr sz="3000" b="1">
                <a:solidFill>
                  <a:srgbClr val="1E1545"/>
                </a:solidFill>
                <a:latin typeface="Arial" panose="020B0604020202020204" pitchFamily="34" charset="0"/>
                <a:cs typeface="Arial" panose="020B0604020202020204" pitchFamily="34" charset="0"/>
              </a:defRPr>
            </a:lvl1pPr>
          </a:lstStyle>
          <a:p>
            <a:r>
              <a:rPr lang="en-GB"/>
              <a:t>Header </a:t>
            </a:r>
            <a:endParaRPr lang="en-US"/>
          </a:p>
        </p:txBody>
      </p:sp>
      <p:sp>
        <p:nvSpPr>
          <p:cNvPr id="11" name="Text Placeholder 7">
            <a:extLst>
              <a:ext uri="{FF2B5EF4-FFF2-40B4-BE49-F238E27FC236}">
                <a16:creationId xmlns:a16="http://schemas.microsoft.com/office/drawing/2014/main" id="{A87E8F4D-149A-474D-AC59-F78EB6A03F66}"/>
              </a:ext>
            </a:extLst>
          </p:cNvPr>
          <p:cNvSpPr>
            <a:spLocks noGrp="1"/>
          </p:cNvSpPr>
          <p:nvPr>
            <p:ph type="body" sz="quarter" idx="14"/>
          </p:nvPr>
        </p:nvSpPr>
        <p:spPr>
          <a:xfrm>
            <a:off x="7173212" y="5437270"/>
            <a:ext cx="4573588" cy="216982"/>
          </a:xfrm>
        </p:spPr>
        <p:txBody>
          <a:bodyPr anchor="b" anchorCtr="0">
            <a:spAutoFit/>
          </a:bodyPr>
          <a:lstStyle>
            <a:lvl1pPr>
              <a:buNone/>
              <a:defRPr sz="900" b="0" i="0">
                <a:solidFill>
                  <a:srgbClr val="1E1545"/>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13" name="Text Placeholder 9">
            <a:extLst>
              <a:ext uri="{FF2B5EF4-FFF2-40B4-BE49-F238E27FC236}">
                <a16:creationId xmlns:a16="http://schemas.microsoft.com/office/drawing/2014/main" id="{76C1EF40-F67A-444C-918F-11607FB55DCF}"/>
              </a:ext>
            </a:extLst>
          </p:cNvPr>
          <p:cNvSpPr>
            <a:spLocks noGrp="1"/>
          </p:cNvSpPr>
          <p:nvPr>
            <p:ph type="body" sz="quarter" idx="16" hasCustomPrompt="1"/>
          </p:nvPr>
        </p:nvSpPr>
        <p:spPr>
          <a:xfrm>
            <a:off x="7174800" y="1070906"/>
            <a:ext cx="4573588" cy="258532"/>
          </a:xfrm>
        </p:spPr>
        <p:txBody>
          <a:bodyPr>
            <a:spAutoFit/>
          </a:bodyPr>
          <a:lstStyle>
            <a:lvl1pPr>
              <a:buNone/>
              <a:defRPr sz="1200" b="1">
                <a:solidFill>
                  <a:srgbClr val="1E1545"/>
                </a:solidFill>
                <a:latin typeface="Arial" panose="020B0604020202020204" pitchFamily="34" charset="0"/>
                <a:cs typeface="Arial" panose="020B0604020202020204" pitchFamily="34" charset="0"/>
              </a:defRPr>
            </a:lvl1pPr>
          </a:lstStyle>
          <a:p>
            <a:pPr lvl="0"/>
            <a:r>
              <a:rPr lang="en-US"/>
              <a:t>Chart heading </a:t>
            </a:r>
          </a:p>
        </p:txBody>
      </p:sp>
      <p:sp>
        <p:nvSpPr>
          <p:cNvPr id="14" name="Content Placeholder 13">
            <a:extLst>
              <a:ext uri="{FF2B5EF4-FFF2-40B4-BE49-F238E27FC236}">
                <a16:creationId xmlns:a16="http://schemas.microsoft.com/office/drawing/2014/main" id="{D27F1EA6-2FF2-EF4B-A11B-525F9E883DFA}"/>
              </a:ext>
            </a:extLst>
          </p:cNvPr>
          <p:cNvSpPr>
            <a:spLocks noGrp="1"/>
          </p:cNvSpPr>
          <p:nvPr>
            <p:ph sz="quarter" idx="17" hasCustomPrompt="1"/>
          </p:nvPr>
        </p:nvSpPr>
        <p:spPr>
          <a:xfrm>
            <a:off x="7174800" y="1610728"/>
            <a:ext cx="4572000" cy="3708000"/>
          </a:xfrm>
        </p:spPr>
        <p:txBody>
          <a:bodyPr anchor="ctr" anchorCtr="1"/>
          <a:lstStyle>
            <a:lvl1pPr>
              <a:defRPr sz="1200" b="0" i="0">
                <a:solidFill>
                  <a:srgbClr val="1E1545"/>
                </a:solidFill>
                <a:latin typeface="Arial" panose="020B0604020202020204" pitchFamily="34" charset="0"/>
                <a:cs typeface="Arial" panose="020B0604020202020204" pitchFamily="34" charset="0"/>
              </a:defRPr>
            </a:lvl1pPr>
          </a:lstStyle>
          <a:p>
            <a:pPr lvl="0"/>
            <a:r>
              <a:rPr lang="en-AU"/>
              <a:t>Click to insert object</a:t>
            </a:r>
          </a:p>
        </p:txBody>
      </p:sp>
      <p:sp>
        <p:nvSpPr>
          <p:cNvPr id="16" name="Date Placeholder 3">
            <a:extLst>
              <a:ext uri="{FF2B5EF4-FFF2-40B4-BE49-F238E27FC236}">
                <a16:creationId xmlns:a16="http://schemas.microsoft.com/office/drawing/2014/main" id="{9000FAB7-B4B4-4DC0-A71E-FDD0A39DCFB2}"/>
              </a:ext>
            </a:extLst>
          </p:cNvPr>
          <p:cNvSpPr txBox="1">
            <a:spLocks/>
          </p:cNvSpPr>
          <p:nvPr userDrawn="1"/>
        </p:nvSpPr>
        <p:spPr>
          <a:xfrm>
            <a:off x="11444956" y="6356347"/>
            <a:ext cx="41366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rgbClr val="1E1545"/>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2598750-8F3B-FC48-BF91-5FA7D615AB5A}" type="slidenum">
              <a:rPr lang="en-US" b="1" smtClean="0"/>
              <a:t>‹#›</a:t>
            </a:fld>
            <a:endParaRPr lang="en-US" b="1"/>
          </a:p>
        </p:txBody>
      </p:sp>
      <p:sp>
        <p:nvSpPr>
          <p:cNvPr id="7" name="Text Placeholder 6">
            <a:extLst>
              <a:ext uri="{FF2B5EF4-FFF2-40B4-BE49-F238E27FC236}">
                <a16:creationId xmlns:a16="http://schemas.microsoft.com/office/drawing/2014/main" id="{298DB031-DF12-487A-ACB4-5CC79165D835}"/>
              </a:ext>
            </a:extLst>
          </p:cNvPr>
          <p:cNvSpPr>
            <a:spLocks noGrp="1"/>
          </p:cNvSpPr>
          <p:nvPr>
            <p:ph type="body" sz="quarter" idx="19" hasCustomPrompt="1"/>
          </p:nvPr>
        </p:nvSpPr>
        <p:spPr>
          <a:xfrm>
            <a:off x="828675" y="4399049"/>
            <a:ext cx="4762500" cy="1839358"/>
          </a:xfrm>
        </p:spPr>
        <p:txBody>
          <a:bodyPr>
            <a:normAutofit/>
          </a:bodyPr>
          <a:lstStyle>
            <a:lvl1pPr marL="0" indent="0">
              <a:buFontTx/>
              <a:buNone/>
              <a:defRPr sz="1800"/>
            </a:lvl1pPr>
          </a:lstStyle>
          <a:p>
            <a:pPr marL="0" indent="0">
              <a:lnSpc>
                <a:spcPct val="100000"/>
              </a:lnSpc>
              <a:buNone/>
            </a:pPr>
            <a:r>
              <a:rPr lang="en-AU" sz="1800"/>
              <a:t>The text and chart should complement each other to tell a cohesive message. </a:t>
            </a:r>
          </a:p>
          <a:p>
            <a:pPr marL="0" indent="0">
              <a:lnSpc>
                <a:spcPct val="100000"/>
              </a:lnSpc>
              <a:buNone/>
            </a:pPr>
            <a:r>
              <a:rPr lang="en-AU" sz="1800"/>
              <a:t>For example, text can highlight key findings or explain how to understand the chart. </a:t>
            </a:r>
          </a:p>
        </p:txBody>
      </p:sp>
      <p:sp>
        <p:nvSpPr>
          <p:cNvPr id="18" name="Text Placeholder 17">
            <a:extLst>
              <a:ext uri="{FF2B5EF4-FFF2-40B4-BE49-F238E27FC236}">
                <a16:creationId xmlns:a16="http://schemas.microsoft.com/office/drawing/2014/main" id="{88A98483-003A-4EF8-B478-28EDDE7346E0}"/>
              </a:ext>
            </a:extLst>
          </p:cNvPr>
          <p:cNvSpPr>
            <a:spLocks noGrp="1"/>
          </p:cNvSpPr>
          <p:nvPr>
            <p:ph type="body" sz="quarter" idx="20" hasCustomPrompt="1"/>
          </p:nvPr>
        </p:nvSpPr>
        <p:spPr>
          <a:xfrm>
            <a:off x="828675" y="1474787"/>
            <a:ext cx="4762500" cy="2550441"/>
          </a:xfrm>
        </p:spPr>
        <p:txBody>
          <a:bodyPr/>
          <a:lstStyle>
            <a:lvl1pPr>
              <a:defRPr/>
            </a:lvl1pPr>
          </a:lstStyle>
          <a:p>
            <a:pPr lvl="0"/>
            <a:r>
              <a:rPr lang="en-US"/>
              <a:t>Use this slide to explain key graphs and charts. </a:t>
            </a:r>
          </a:p>
          <a:p>
            <a:pPr lvl="1"/>
            <a:r>
              <a:rPr lang="en-US"/>
              <a:t>Second level</a:t>
            </a:r>
          </a:p>
          <a:p>
            <a:pPr lvl="2"/>
            <a:r>
              <a:rPr lang="en-US"/>
              <a:t>Third level</a:t>
            </a:r>
          </a:p>
          <a:p>
            <a:pPr lvl="3"/>
            <a:r>
              <a:rPr lang="en-US"/>
              <a:t>Fourth level</a:t>
            </a:r>
          </a:p>
          <a:p>
            <a:pPr lvl="4"/>
            <a:r>
              <a:rPr lang="en-US"/>
              <a:t>Fifth level</a:t>
            </a:r>
            <a:endParaRPr lang="en-AU"/>
          </a:p>
        </p:txBody>
      </p:sp>
      <p:sp>
        <p:nvSpPr>
          <p:cNvPr id="10" name="Date Placeholder 2">
            <a:extLst>
              <a:ext uri="{FF2B5EF4-FFF2-40B4-BE49-F238E27FC236}">
                <a16:creationId xmlns:a16="http://schemas.microsoft.com/office/drawing/2014/main" id="{A1183B8D-62A3-408A-B1DD-2941FB9DAD6D}"/>
              </a:ext>
            </a:extLst>
          </p:cNvPr>
          <p:cNvSpPr>
            <a:spLocks noGrp="1"/>
          </p:cNvSpPr>
          <p:nvPr>
            <p:ph type="dt" sz="half" idx="11"/>
          </p:nvPr>
        </p:nvSpPr>
        <p:spPr>
          <a:xfrm>
            <a:off x="8700052" y="6415985"/>
            <a:ext cx="2743200" cy="277000"/>
          </a:xfrm>
          <a:prstGeom prst="rect">
            <a:avLst/>
          </a:prstGeom>
        </p:spPr>
        <p:txBody>
          <a:bodyPr/>
          <a:lstStyle>
            <a:lvl1pPr algn="r">
              <a:defRPr sz="1200">
                <a:solidFill>
                  <a:schemeClr val="tx1"/>
                </a:solidFill>
              </a:defRPr>
            </a:lvl1pPr>
          </a:lstStyle>
          <a:p>
            <a:r>
              <a:rPr lang="en-US"/>
              <a:t>Day Month 2023</a:t>
            </a:r>
          </a:p>
        </p:txBody>
      </p:sp>
    </p:spTree>
    <p:extLst>
      <p:ext uri="{BB962C8B-B14F-4D97-AF65-F5344CB8AC3E}">
        <p14:creationId xmlns:p14="http://schemas.microsoft.com/office/powerpoint/2010/main" val="38773333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plit slide with table">
    <p:bg>
      <p:bgPr>
        <a:solidFill>
          <a:srgbClr val="FFFFFF"/>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22E134F-6055-7E48-83C1-E3C5B9C572BC}"/>
              </a:ext>
            </a:extLst>
          </p:cNvPr>
          <p:cNvSpPr/>
          <p:nvPr userDrawn="1"/>
        </p:nvSpPr>
        <p:spPr>
          <a:xfrm>
            <a:off x="6598763" y="0"/>
            <a:ext cx="5593237" cy="6858000"/>
          </a:xfrm>
          <a:prstGeom prst="rect">
            <a:avLst/>
          </a:prstGeom>
          <a:solidFill>
            <a:srgbClr val="00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F1DD9C4-3FB6-CB40-A8CF-EA9F871C8A97}"/>
              </a:ext>
            </a:extLst>
          </p:cNvPr>
          <p:cNvSpPr>
            <a:spLocks noGrp="1"/>
          </p:cNvSpPr>
          <p:nvPr>
            <p:ph type="title" hasCustomPrompt="1"/>
          </p:nvPr>
        </p:nvSpPr>
        <p:spPr>
          <a:xfrm>
            <a:off x="829952" y="681037"/>
            <a:ext cx="4761847" cy="549275"/>
          </a:xfrm>
        </p:spPr>
        <p:txBody>
          <a:bodyPr/>
          <a:lstStyle>
            <a:lvl1pPr>
              <a:defRPr sz="3000" b="1">
                <a:solidFill>
                  <a:srgbClr val="1E1545"/>
                </a:solidFill>
                <a:latin typeface="Arial" panose="020B0604020202020204" pitchFamily="34" charset="0"/>
                <a:cs typeface="Arial" panose="020B0604020202020204" pitchFamily="34" charset="0"/>
              </a:defRPr>
            </a:lvl1pPr>
          </a:lstStyle>
          <a:p>
            <a:r>
              <a:rPr lang="en-GB"/>
              <a:t>Header </a:t>
            </a:r>
            <a:endParaRPr lang="en-US"/>
          </a:p>
        </p:txBody>
      </p:sp>
      <p:sp>
        <p:nvSpPr>
          <p:cNvPr id="11" name="Text Placeholder 7">
            <a:extLst>
              <a:ext uri="{FF2B5EF4-FFF2-40B4-BE49-F238E27FC236}">
                <a16:creationId xmlns:a16="http://schemas.microsoft.com/office/drawing/2014/main" id="{A87E8F4D-149A-474D-AC59-F78EB6A03F66}"/>
              </a:ext>
            </a:extLst>
          </p:cNvPr>
          <p:cNvSpPr>
            <a:spLocks noGrp="1"/>
          </p:cNvSpPr>
          <p:nvPr>
            <p:ph type="body" sz="quarter" idx="14"/>
          </p:nvPr>
        </p:nvSpPr>
        <p:spPr>
          <a:xfrm>
            <a:off x="7173212" y="5437270"/>
            <a:ext cx="4573588" cy="216982"/>
          </a:xfrm>
        </p:spPr>
        <p:txBody>
          <a:bodyPr anchor="b" anchorCtr="0">
            <a:spAutoFit/>
          </a:bodyPr>
          <a:lstStyle>
            <a:lvl1pPr>
              <a:buNone/>
              <a:defRPr sz="900" b="0" i="0">
                <a:solidFill>
                  <a:srgbClr val="1E1545"/>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13" name="Text Placeholder 9">
            <a:extLst>
              <a:ext uri="{FF2B5EF4-FFF2-40B4-BE49-F238E27FC236}">
                <a16:creationId xmlns:a16="http://schemas.microsoft.com/office/drawing/2014/main" id="{76C1EF40-F67A-444C-918F-11607FB55DCF}"/>
              </a:ext>
            </a:extLst>
          </p:cNvPr>
          <p:cNvSpPr>
            <a:spLocks noGrp="1"/>
          </p:cNvSpPr>
          <p:nvPr>
            <p:ph type="body" sz="quarter" idx="16" hasCustomPrompt="1"/>
          </p:nvPr>
        </p:nvSpPr>
        <p:spPr>
          <a:xfrm>
            <a:off x="7174800" y="1070906"/>
            <a:ext cx="4573588" cy="258532"/>
          </a:xfrm>
        </p:spPr>
        <p:txBody>
          <a:bodyPr>
            <a:spAutoFit/>
          </a:bodyPr>
          <a:lstStyle>
            <a:lvl1pPr>
              <a:buNone/>
              <a:defRPr sz="1200" b="1">
                <a:solidFill>
                  <a:srgbClr val="1E1545"/>
                </a:solidFill>
                <a:latin typeface="Arial" panose="020B0604020202020204" pitchFamily="34" charset="0"/>
                <a:cs typeface="Arial" panose="020B0604020202020204" pitchFamily="34" charset="0"/>
              </a:defRPr>
            </a:lvl1pPr>
          </a:lstStyle>
          <a:p>
            <a:pPr lvl="0"/>
            <a:r>
              <a:rPr lang="en-US"/>
              <a:t>Table heading </a:t>
            </a:r>
          </a:p>
        </p:txBody>
      </p:sp>
      <p:sp>
        <p:nvSpPr>
          <p:cNvPr id="12" name="TextBox 11">
            <a:extLst>
              <a:ext uri="{FF2B5EF4-FFF2-40B4-BE49-F238E27FC236}">
                <a16:creationId xmlns:a16="http://schemas.microsoft.com/office/drawing/2014/main" id="{D655F056-36F9-4E92-8CFE-A88B44FCB346}"/>
              </a:ext>
            </a:extLst>
          </p:cNvPr>
          <p:cNvSpPr txBox="1"/>
          <p:nvPr userDrawn="1"/>
        </p:nvSpPr>
        <p:spPr>
          <a:xfrm>
            <a:off x="684048" y="6377373"/>
            <a:ext cx="2617092" cy="276999"/>
          </a:xfrm>
          <a:prstGeom prst="rect">
            <a:avLst/>
          </a:prstGeom>
          <a:noFill/>
        </p:spPr>
        <p:txBody>
          <a:bodyPr wrap="square" rtlCol="0">
            <a:spAutoFit/>
          </a:bodyPr>
          <a:lstStyle/>
          <a:p>
            <a:r>
              <a:rPr lang="en-US" sz="1200">
                <a:solidFill>
                  <a:srgbClr val="1E1545"/>
                </a:solidFill>
                <a:latin typeface="Arial" panose="020B0604020202020204" pitchFamily="34" charset="0"/>
                <a:cs typeface="Arial" panose="020B0604020202020204" pitchFamily="34" charset="0"/>
              </a:rPr>
              <a:t>agedcareengagement.health.gov.au</a:t>
            </a:r>
          </a:p>
        </p:txBody>
      </p:sp>
      <p:sp>
        <p:nvSpPr>
          <p:cNvPr id="16" name="Date Placeholder 3">
            <a:extLst>
              <a:ext uri="{FF2B5EF4-FFF2-40B4-BE49-F238E27FC236}">
                <a16:creationId xmlns:a16="http://schemas.microsoft.com/office/drawing/2014/main" id="{9000FAB7-B4B4-4DC0-A71E-FDD0A39DCFB2}"/>
              </a:ext>
            </a:extLst>
          </p:cNvPr>
          <p:cNvSpPr txBox="1">
            <a:spLocks/>
          </p:cNvSpPr>
          <p:nvPr userDrawn="1"/>
        </p:nvSpPr>
        <p:spPr>
          <a:xfrm>
            <a:off x="11444956" y="6356347"/>
            <a:ext cx="41366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rgbClr val="1E1545"/>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2598750-8F3B-FC48-BF91-5FA7D615AB5A}" type="slidenum">
              <a:rPr lang="en-US" b="1" smtClean="0"/>
              <a:t>‹#›</a:t>
            </a:fld>
            <a:endParaRPr lang="en-US" b="1"/>
          </a:p>
        </p:txBody>
      </p:sp>
      <p:sp>
        <p:nvSpPr>
          <p:cNvPr id="18" name="Text Placeholder 17">
            <a:extLst>
              <a:ext uri="{FF2B5EF4-FFF2-40B4-BE49-F238E27FC236}">
                <a16:creationId xmlns:a16="http://schemas.microsoft.com/office/drawing/2014/main" id="{88A98483-003A-4EF8-B478-28EDDE7346E0}"/>
              </a:ext>
            </a:extLst>
          </p:cNvPr>
          <p:cNvSpPr>
            <a:spLocks noGrp="1"/>
          </p:cNvSpPr>
          <p:nvPr>
            <p:ph type="body" sz="quarter" idx="20" hasCustomPrompt="1"/>
          </p:nvPr>
        </p:nvSpPr>
        <p:spPr>
          <a:xfrm>
            <a:off x="828675" y="1474788"/>
            <a:ext cx="4762500" cy="4545012"/>
          </a:xfrm>
        </p:spPr>
        <p:txBody>
          <a:bodyPr/>
          <a:lstStyle>
            <a:lvl1pPr>
              <a:defRPr/>
            </a:lvl1pPr>
          </a:lstStyle>
          <a:p>
            <a:pPr lvl="0"/>
            <a:r>
              <a:rPr lang="en-US"/>
              <a:t>Use this slide to explain tables of key information. Keep text simple so not to overcrowd. </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able Placeholder 3">
            <a:extLst>
              <a:ext uri="{FF2B5EF4-FFF2-40B4-BE49-F238E27FC236}">
                <a16:creationId xmlns:a16="http://schemas.microsoft.com/office/drawing/2014/main" id="{39B4D7A7-9088-45CB-BA22-DAA2D08AAE21}"/>
              </a:ext>
            </a:extLst>
          </p:cNvPr>
          <p:cNvSpPr>
            <a:spLocks noGrp="1"/>
          </p:cNvSpPr>
          <p:nvPr>
            <p:ph type="tbl" sz="quarter" idx="21"/>
          </p:nvPr>
        </p:nvSpPr>
        <p:spPr>
          <a:xfrm>
            <a:off x="7173913" y="1625600"/>
            <a:ext cx="4573587" cy="3568700"/>
          </a:xfrm>
        </p:spPr>
        <p:txBody>
          <a:bodyPr/>
          <a:lstStyle/>
          <a:p>
            <a:r>
              <a:rPr lang="en-US"/>
              <a:t>Click icon to add table</a:t>
            </a:r>
            <a:endParaRPr lang="en-AU"/>
          </a:p>
        </p:txBody>
      </p:sp>
      <p:sp>
        <p:nvSpPr>
          <p:cNvPr id="15" name="Date Placeholder 2">
            <a:extLst>
              <a:ext uri="{FF2B5EF4-FFF2-40B4-BE49-F238E27FC236}">
                <a16:creationId xmlns:a16="http://schemas.microsoft.com/office/drawing/2014/main" id="{CFD8B1F4-874A-4958-8881-F01FF253C85E}"/>
              </a:ext>
            </a:extLst>
          </p:cNvPr>
          <p:cNvSpPr>
            <a:spLocks noGrp="1"/>
          </p:cNvSpPr>
          <p:nvPr>
            <p:ph type="dt" sz="half" idx="11"/>
          </p:nvPr>
        </p:nvSpPr>
        <p:spPr>
          <a:xfrm>
            <a:off x="8700052" y="6415985"/>
            <a:ext cx="2743200" cy="277000"/>
          </a:xfrm>
          <a:prstGeom prst="rect">
            <a:avLst/>
          </a:prstGeom>
        </p:spPr>
        <p:txBody>
          <a:bodyPr/>
          <a:lstStyle>
            <a:lvl1pPr algn="r">
              <a:defRPr sz="1200">
                <a:solidFill>
                  <a:schemeClr val="tx1"/>
                </a:solidFill>
              </a:defRPr>
            </a:lvl1pPr>
          </a:lstStyle>
          <a:p>
            <a:r>
              <a:rPr lang="en-US"/>
              <a:t>Day Month 2023</a:t>
            </a:r>
          </a:p>
        </p:txBody>
      </p:sp>
      <p:pic>
        <p:nvPicPr>
          <p:cNvPr id="19" name="Picture 18" descr="Icon&#10;&#10;Description automatically generated">
            <a:extLst>
              <a:ext uri="{FF2B5EF4-FFF2-40B4-BE49-F238E27FC236}">
                <a16:creationId xmlns:a16="http://schemas.microsoft.com/office/drawing/2014/main" id="{95CED632-F468-4CB1-BECB-EFC07CD015FF}"/>
              </a:ext>
            </a:extLst>
          </p:cNvPr>
          <p:cNvPicPr>
            <a:picLocks noChangeAspect="1"/>
          </p:cNvPicPr>
          <p:nvPr userDrawn="1"/>
        </p:nvPicPr>
        <p:blipFill>
          <a:blip r:embed="rId2"/>
          <a:stretch>
            <a:fillRect/>
          </a:stretch>
        </p:blipFill>
        <p:spPr>
          <a:xfrm>
            <a:off x="318712" y="6314747"/>
            <a:ext cx="430036" cy="430036"/>
          </a:xfrm>
          <a:prstGeom prst="rect">
            <a:avLst/>
          </a:prstGeom>
        </p:spPr>
      </p:pic>
    </p:spTree>
    <p:extLst>
      <p:ext uri="{BB962C8B-B14F-4D97-AF65-F5344CB8AC3E}">
        <p14:creationId xmlns:p14="http://schemas.microsoft.com/office/powerpoint/2010/main" val="17090927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plit slide with table, no footer">
    <p:bg>
      <p:bgPr>
        <a:solidFill>
          <a:srgbClr val="FFFFFF"/>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22E134F-6055-7E48-83C1-E3C5B9C572BC}"/>
              </a:ext>
            </a:extLst>
          </p:cNvPr>
          <p:cNvSpPr/>
          <p:nvPr userDrawn="1"/>
        </p:nvSpPr>
        <p:spPr>
          <a:xfrm>
            <a:off x="6598763" y="0"/>
            <a:ext cx="5593237" cy="6858000"/>
          </a:xfrm>
          <a:prstGeom prst="rect">
            <a:avLst/>
          </a:prstGeom>
          <a:solidFill>
            <a:srgbClr val="00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F1DD9C4-3FB6-CB40-A8CF-EA9F871C8A97}"/>
              </a:ext>
            </a:extLst>
          </p:cNvPr>
          <p:cNvSpPr>
            <a:spLocks noGrp="1"/>
          </p:cNvSpPr>
          <p:nvPr>
            <p:ph type="title" hasCustomPrompt="1"/>
          </p:nvPr>
        </p:nvSpPr>
        <p:spPr>
          <a:xfrm>
            <a:off x="829952" y="681037"/>
            <a:ext cx="4761847" cy="549275"/>
          </a:xfrm>
        </p:spPr>
        <p:txBody>
          <a:bodyPr/>
          <a:lstStyle>
            <a:lvl1pPr>
              <a:defRPr sz="3000" b="1">
                <a:solidFill>
                  <a:srgbClr val="1E1545"/>
                </a:solidFill>
                <a:latin typeface="Arial" panose="020B0604020202020204" pitchFamily="34" charset="0"/>
                <a:cs typeface="Arial" panose="020B0604020202020204" pitchFamily="34" charset="0"/>
              </a:defRPr>
            </a:lvl1pPr>
          </a:lstStyle>
          <a:p>
            <a:r>
              <a:rPr lang="en-GB"/>
              <a:t>Header </a:t>
            </a:r>
            <a:endParaRPr lang="en-US"/>
          </a:p>
        </p:txBody>
      </p:sp>
      <p:sp>
        <p:nvSpPr>
          <p:cNvPr id="11" name="Text Placeholder 7">
            <a:extLst>
              <a:ext uri="{FF2B5EF4-FFF2-40B4-BE49-F238E27FC236}">
                <a16:creationId xmlns:a16="http://schemas.microsoft.com/office/drawing/2014/main" id="{A87E8F4D-149A-474D-AC59-F78EB6A03F66}"/>
              </a:ext>
            </a:extLst>
          </p:cNvPr>
          <p:cNvSpPr>
            <a:spLocks noGrp="1"/>
          </p:cNvSpPr>
          <p:nvPr>
            <p:ph type="body" sz="quarter" idx="14"/>
          </p:nvPr>
        </p:nvSpPr>
        <p:spPr>
          <a:xfrm>
            <a:off x="7173212" y="5437270"/>
            <a:ext cx="4573588" cy="216982"/>
          </a:xfrm>
        </p:spPr>
        <p:txBody>
          <a:bodyPr anchor="b" anchorCtr="0">
            <a:spAutoFit/>
          </a:bodyPr>
          <a:lstStyle>
            <a:lvl1pPr>
              <a:buNone/>
              <a:defRPr sz="900" b="0" i="0">
                <a:solidFill>
                  <a:srgbClr val="1E1545"/>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13" name="Text Placeholder 9">
            <a:extLst>
              <a:ext uri="{FF2B5EF4-FFF2-40B4-BE49-F238E27FC236}">
                <a16:creationId xmlns:a16="http://schemas.microsoft.com/office/drawing/2014/main" id="{76C1EF40-F67A-444C-918F-11607FB55DCF}"/>
              </a:ext>
            </a:extLst>
          </p:cNvPr>
          <p:cNvSpPr>
            <a:spLocks noGrp="1"/>
          </p:cNvSpPr>
          <p:nvPr>
            <p:ph type="body" sz="quarter" idx="16" hasCustomPrompt="1"/>
          </p:nvPr>
        </p:nvSpPr>
        <p:spPr>
          <a:xfrm>
            <a:off x="7174800" y="1070906"/>
            <a:ext cx="4573588" cy="258532"/>
          </a:xfrm>
        </p:spPr>
        <p:txBody>
          <a:bodyPr>
            <a:spAutoFit/>
          </a:bodyPr>
          <a:lstStyle>
            <a:lvl1pPr>
              <a:buNone/>
              <a:defRPr sz="1200" b="1">
                <a:solidFill>
                  <a:srgbClr val="1E1545"/>
                </a:solidFill>
                <a:latin typeface="Arial" panose="020B0604020202020204" pitchFamily="34" charset="0"/>
                <a:cs typeface="Arial" panose="020B0604020202020204" pitchFamily="34" charset="0"/>
              </a:defRPr>
            </a:lvl1pPr>
          </a:lstStyle>
          <a:p>
            <a:pPr lvl="0"/>
            <a:r>
              <a:rPr lang="en-US"/>
              <a:t>Table heading </a:t>
            </a:r>
          </a:p>
        </p:txBody>
      </p:sp>
      <p:sp>
        <p:nvSpPr>
          <p:cNvPr id="16" name="Date Placeholder 3">
            <a:extLst>
              <a:ext uri="{FF2B5EF4-FFF2-40B4-BE49-F238E27FC236}">
                <a16:creationId xmlns:a16="http://schemas.microsoft.com/office/drawing/2014/main" id="{9000FAB7-B4B4-4DC0-A71E-FDD0A39DCFB2}"/>
              </a:ext>
            </a:extLst>
          </p:cNvPr>
          <p:cNvSpPr txBox="1">
            <a:spLocks/>
          </p:cNvSpPr>
          <p:nvPr userDrawn="1"/>
        </p:nvSpPr>
        <p:spPr>
          <a:xfrm>
            <a:off x="11444956" y="6356347"/>
            <a:ext cx="41366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rgbClr val="1E1545"/>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2598750-8F3B-FC48-BF91-5FA7D615AB5A}" type="slidenum">
              <a:rPr lang="en-US" b="1" smtClean="0"/>
              <a:t>‹#›</a:t>
            </a:fld>
            <a:endParaRPr lang="en-US" b="1"/>
          </a:p>
        </p:txBody>
      </p:sp>
      <p:sp>
        <p:nvSpPr>
          <p:cNvPr id="18" name="Text Placeholder 17">
            <a:extLst>
              <a:ext uri="{FF2B5EF4-FFF2-40B4-BE49-F238E27FC236}">
                <a16:creationId xmlns:a16="http://schemas.microsoft.com/office/drawing/2014/main" id="{88A98483-003A-4EF8-B478-28EDDE7346E0}"/>
              </a:ext>
            </a:extLst>
          </p:cNvPr>
          <p:cNvSpPr>
            <a:spLocks noGrp="1"/>
          </p:cNvSpPr>
          <p:nvPr>
            <p:ph type="body" sz="quarter" idx="20" hasCustomPrompt="1"/>
          </p:nvPr>
        </p:nvSpPr>
        <p:spPr>
          <a:xfrm>
            <a:off x="828675" y="1474788"/>
            <a:ext cx="4762500" cy="4545012"/>
          </a:xfrm>
        </p:spPr>
        <p:txBody>
          <a:bodyPr/>
          <a:lstStyle>
            <a:lvl1pPr>
              <a:defRPr/>
            </a:lvl1pPr>
          </a:lstStyle>
          <a:p>
            <a:pPr lvl="0"/>
            <a:r>
              <a:rPr lang="en-US"/>
              <a:t>Use this slide to explain tables of key information. Keep text simple so not to overcrowd. </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able Placeholder 3">
            <a:extLst>
              <a:ext uri="{FF2B5EF4-FFF2-40B4-BE49-F238E27FC236}">
                <a16:creationId xmlns:a16="http://schemas.microsoft.com/office/drawing/2014/main" id="{39B4D7A7-9088-45CB-BA22-DAA2D08AAE21}"/>
              </a:ext>
            </a:extLst>
          </p:cNvPr>
          <p:cNvSpPr>
            <a:spLocks noGrp="1"/>
          </p:cNvSpPr>
          <p:nvPr>
            <p:ph type="tbl" sz="quarter" idx="21"/>
          </p:nvPr>
        </p:nvSpPr>
        <p:spPr>
          <a:xfrm>
            <a:off x="7173913" y="1625600"/>
            <a:ext cx="4573587" cy="3568700"/>
          </a:xfrm>
        </p:spPr>
        <p:txBody>
          <a:bodyPr/>
          <a:lstStyle/>
          <a:p>
            <a:r>
              <a:rPr lang="en-US"/>
              <a:t>Click icon to add table</a:t>
            </a:r>
            <a:endParaRPr lang="en-AU"/>
          </a:p>
        </p:txBody>
      </p:sp>
      <p:sp>
        <p:nvSpPr>
          <p:cNvPr id="9" name="Date Placeholder 2">
            <a:extLst>
              <a:ext uri="{FF2B5EF4-FFF2-40B4-BE49-F238E27FC236}">
                <a16:creationId xmlns:a16="http://schemas.microsoft.com/office/drawing/2014/main" id="{8F17F431-63C7-412D-BEB7-F5F7DA7393DB}"/>
              </a:ext>
            </a:extLst>
          </p:cNvPr>
          <p:cNvSpPr>
            <a:spLocks noGrp="1"/>
          </p:cNvSpPr>
          <p:nvPr>
            <p:ph type="dt" sz="half" idx="11"/>
          </p:nvPr>
        </p:nvSpPr>
        <p:spPr>
          <a:xfrm>
            <a:off x="8700052" y="6415985"/>
            <a:ext cx="2743200" cy="277000"/>
          </a:xfrm>
          <a:prstGeom prst="rect">
            <a:avLst/>
          </a:prstGeom>
        </p:spPr>
        <p:txBody>
          <a:bodyPr/>
          <a:lstStyle>
            <a:lvl1pPr algn="r">
              <a:defRPr sz="1200">
                <a:solidFill>
                  <a:schemeClr val="tx1"/>
                </a:solidFill>
              </a:defRPr>
            </a:lvl1pPr>
          </a:lstStyle>
          <a:p>
            <a:r>
              <a:rPr lang="en-US"/>
              <a:t>Day Month 2023</a:t>
            </a:r>
          </a:p>
        </p:txBody>
      </p:sp>
    </p:spTree>
    <p:extLst>
      <p:ext uri="{BB962C8B-B14F-4D97-AF65-F5344CB8AC3E}">
        <p14:creationId xmlns:p14="http://schemas.microsoft.com/office/powerpoint/2010/main" val="33567205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all to action slide, no footer">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87CF27C-2E6E-4D96-A6CA-B460A6B87413}"/>
              </a:ext>
            </a:extLst>
          </p:cNvPr>
          <p:cNvSpPr/>
          <p:nvPr userDrawn="1"/>
        </p:nvSpPr>
        <p:spPr>
          <a:xfrm>
            <a:off x="-28604" y="-206"/>
            <a:ext cx="12211877" cy="6858000"/>
          </a:xfrm>
          <a:prstGeom prst="rect">
            <a:avLst/>
          </a:prstGeom>
          <a:solidFill>
            <a:srgbClr val="00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4">
            <a:extLst>
              <a:ext uri="{FF2B5EF4-FFF2-40B4-BE49-F238E27FC236}">
                <a16:creationId xmlns:a16="http://schemas.microsoft.com/office/drawing/2014/main" id="{CF876B1B-8853-4CA3-B7E6-2F1A7AE6B7B0}"/>
              </a:ext>
            </a:extLst>
          </p:cNvPr>
          <p:cNvSpPr>
            <a:spLocks noGrp="1"/>
          </p:cNvSpPr>
          <p:nvPr>
            <p:ph type="title" hasCustomPrompt="1"/>
          </p:nvPr>
        </p:nvSpPr>
        <p:spPr>
          <a:xfrm>
            <a:off x="927652" y="1683045"/>
            <a:ext cx="10515600" cy="1325563"/>
          </a:xfrm>
        </p:spPr>
        <p:txBody>
          <a:bodyPr>
            <a:normAutofit/>
          </a:bodyPr>
          <a:lstStyle>
            <a:lvl1pPr>
              <a:defRPr sz="5000" b="1"/>
            </a:lvl1pPr>
          </a:lstStyle>
          <a:p>
            <a:r>
              <a:rPr lang="en-US"/>
              <a:t>Heading </a:t>
            </a:r>
            <a:endParaRPr lang="en-AU"/>
          </a:p>
        </p:txBody>
      </p:sp>
      <p:grpSp>
        <p:nvGrpSpPr>
          <p:cNvPr id="3" name="Group 2">
            <a:extLst>
              <a:ext uri="{FF2B5EF4-FFF2-40B4-BE49-F238E27FC236}">
                <a16:creationId xmlns:a16="http://schemas.microsoft.com/office/drawing/2014/main" id="{ED102B6F-076C-4401-8F7F-83B39A9E5BA0}"/>
              </a:ext>
            </a:extLst>
          </p:cNvPr>
          <p:cNvGrpSpPr/>
          <p:nvPr userDrawn="1"/>
        </p:nvGrpSpPr>
        <p:grpSpPr>
          <a:xfrm>
            <a:off x="967686" y="5392750"/>
            <a:ext cx="307776" cy="307776"/>
            <a:chOff x="967686" y="5392750"/>
            <a:chExt cx="307776" cy="307776"/>
          </a:xfrm>
        </p:grpSpPr>
        <p:sp>
          <p:nvSpPr>
            <p:cNvPr id="24" name="Oval 23">
              <a:extLst>
                <a:ext uri="{FF2B5EF4-FFF2-40B4-BE49-F238E27FC236}">
                  <a16:creationId xmlns:a16="http://schemas.microsoft.com/office/drawing/2014/main" id="{B095B3D3-0B27-4026-AEB3-3CA08A8C1861}"/>
                </a:ext>
              </a:extLst>
            </p:cNvPr>
            <p:cNvSpPr/>
            <p:nvPr/>
          </p:nvSpPr>
          <p:spPr>
            <a:xfrm>
              <a:off x="967686" y="5392750"/>
              <a:ext cx="307776" cy="307776"/>
            </a:xfrm>
            <a:prstGeom prst="ellipse">
              <a:avLst/>
            </a:prstGeom>
            <a:solidFill>
              <a:srgbClr val="28B2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5" name="Graphic 24" descr="Envelope with solid fill">
              <a:extLst>
                <a:ext uri="{FF2B5EF4-FFF2-40B4-BE49-F238E27FC236}">
                  <a16:creationId xmlns:a16="http://schemas.microsoft.com/office/drawing/2014/main" id="{FC53EBDA-9186-4554-ABE3-AB5962D5CC5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15885" y="5447922"/>
              <a:ext cx="211378" cy="211378"/>
            </a:xfrm>
            <a:prstGeom prst="rect">
              <a:avLst/>
            </a:prstGeom>
          </p:spPr>
        </p:pic>
      </p:grpSp>
      <p:sp>
        <p:nvSpPr>
          <p:cNvPr id="29" name="Text Placeholder 28">
            <a:extLst>
              <a:ext uri="{FF2B5EF4-FFF2-40B4-BE49-F238E27FC236}">
                <a16:creationId xmlns:a16="http://schemas.microsoft.com/office/drawing/2014/main" id="{DA86C7F4-1E31-4B39-B3D8-5E556A1CF040}"/>
              </a:ext>
            </a:extLst>
          </p:cNvPr>
          <p:cNvSpPr>
            <a:spLocks noGrp="1"/>
          </p:cNvSpPr>
          <p:nvPr userDrawn="1">
            <p:ph type="body" sz="quarter" idx="10"/>
          </p:nvPr>
        </p:nvSpPr>
        <p:spPr>
          <a:xfrm>
            <a:off x="1380151" y="3872578"/>
            <a:ext cx="3175000" cy="276225"/>
          </a:xfrm>
        </p:spPr>
        <p:txBody>
          <a:bodyPr>
            <a:noAutofit/>
          </a:bodyPr>
          <a:lstStyle>
            <a:lvl1pPr marL="0" indent="0">
              <a:buNone/>
              <a:defRPr sz="1600"/>
            </a:lvl1pPr>
          </a:lstStyle>
          <a:p>
            <a:pPr lvl="0"/>
            <a:r>
              <a:rPr lang="en-US"/>
              <a:t>Click to edit Master text styles</a:t>
            </a:r>
          </a:p>
        </p:txBody>
      </p:sp>
      <p:sp>
        <p:nvSpPr>
          <p:cNvPr id="30" name="Text Placeholder 28">
            <a:extLst>
              <a:ext uri="{FF2B5EF4-FFF2-40B4-BE49-F238E27FC236}">
                <a16:creationId xmlns:a16="http://schemas.microsoft.com/office/drawing/2014/main" id="{032883BF-6B9A-4779-BDEC-DB6391EB38E6}"/>
              </a:ext>
            </a:extLst>
          </p:cNvPr>
          <p:cNvSpPr>
            <a:spLocks noGrp="1"/>
          </p:cNvSpPr>
          <p:nvPr userDrawn="1">
            <p:ph type="body" sz="quarter" idx="11"/>
          </p:nvPr>
        </p:nvSpPr>
        <p:spPr>
          <a:xfrm>
            <a:off x="1380151" y="4656975"/>
            <a:ext cx="3175000" cy="276225"/>
          </a:xfrm>
        </p:spPr>
        <p:txBody>
          <a:bodyPr>
            <a:noAutofit/>
          </a:bodyPr>
          <a:lstStyle>
            <a:lvl1pPr marL="0" indent="0">
              <a:buNone/>
              <a:defRPr sz="1600"/>
            </a:lvl1pPr>
          </a:lstStyle>
          <a:p>
            <a:pPr lvl="0"/>
            <a:r>
              <a:rPr lang="en-US"/>
              <a:t>Click to edit Master text styles</a:t>
            </a:r>
          </a:p>
        </p:txBody>
      </p:sp>
      <p:sp>
        <p:nvSpPr>
          <p:cNvPr id="31" name="Text Placeholder 28">
            <a:extLst>
              <a:ext uri="{FF2B5EF4-FFF2-40B4-BE49-F238E27FC236}">
                <a16:creationId xmlns:a16="http://schemas.microsoft.com/office/drawing/2014/main" id="{4A1A0E26-7C15-4DDC-88B6-19EF12296600}"/>
              </a:ext>
            </a:extLst>
          </p:cNvPr>
          <p:cNvSpPr>
            <a:spLocks noGrp="1"/>
          </p:cNvSpPr>
          <p:nvPr userDrawn="1">
            <p:ph type="body" sz="quarter" idx="12"/>
          </p:nvPr>
        </p:nvSpPr>
        <p:spPr>
          <a:xfrm>
            <a:off x="1380151" y="5408525"/>
            <a:ext cx="3175000" cy="276225"/>
          </a:xfrm>
        </p:spPr>
        <p:txBody>
          <a:bodyPr>
            <a:noAutofit/>
          </a:bodyPr>
          <a:lstStyle>
            <a:lvl1pPr marL="0" indent="0">
              <a:buNone/>
              <a:defRPr sz="1600"/>
            </a:lvl1pPr>
          </a:lstStyle>
          <a:p>
            <a:pPr lvl="0"/>
            <a:r>
              <a:rPr lang="en-US"/>
              <a:t>Click to edit Master text styles</a:t>
            </a:r>
          </a:p>
        </p:txBody>
      </p:sp>
      <p:sp>
        <p:nvSpPr>
          <p:cNvPr id="21" name="Date Placeholder 2">
            <a:extLst>
              <a:ext uri="{FF2B5EF4-FFF2-40B4-BE49-F238E27FC236}">
                <a16:creationId xmlns:a16="http://schemas.microsoft.com/office/drawing/2014/main" id="{991223E0-5A47-4731-8D09-E2181F7BA418}"/>
              </a:ext>
            </a:extLst>
          </p:cNvPr>
          <p:cNvSpPr>
            <a:spLocks noGrp="1"/>
          </p:cNvSpPr>
          <p:nvPr>
            <p:ph type="dt" sz="half" idx="13"/>
          </p:nvPr>
        </p:nvSpPr>
        <p:spPr>
          <a:xfrm>
            <a:off x="8700052" y="6415985"/>
            <a:ext cx="2743200" cy="277000"/>
          </a:xfrm>
          <a:prstGeom prst="rect">
            <a:avLst/>
          </a:prstGeom>
        </p:spPr>
        <p:txBody>
          <a:bodyPr/>
          <a:lstStyle>
            <a:lvl1pPr algn="r">
              <a:defRPr sz="1200">
                <a:solidFill>
                  <a:schemeClr val="tx1"/>
                </a:solidFill>
              </a:defRPr>
            </a:lvl1pPr>
          </a:lstStyle>
          <a:p>
            <a:r>
              <a:rPr lang="en-US"/>
              <a:t>Day Month 2023</a:t>
            </a:r>
          </a:p>
        </p:txBody>
      </p:sp>
      <p:pic>
        <p:nvPicPr>
          <p:cNvPr id="26" name="Picture 25" descr="Shape, circle&#10;&#10;Description automatically generated">
            <a:extLst>
              <a:ext uri="{FF2B5EF4-FFF2-40B4-BE49-F238E27FC236}">
                <a16:creationId xmlns:a16="http://schemas.microsoft.com/office/drawing/2014/main" id="{3A50C5A6-1B9E-4B8C-8BFC-E66EC3239B85}"/>
              </a:ext>
            </a:extLst>
          </p:cNvPr>
          <p:cNvPicPr>
            <a:picLocks noChangeAspect="1"/>
          </p:cNvPicPr>
          <p:nvPr userDrawn="1"/>
        </p:nvPicPr>
        <p:blipFill>
          <a:blip r:embed="rId4"/>
          <a:stretch>
            <a:fillRect/>
          </a:stretch>
        </p:blipFill>
        <p:spPr>
          <a:xfrm>
            <a:off x="10193830" y="0"/>
            <a:ext cx="2018047" cy="2001838"/>
          </a:xfrm>
          <a:prstGeom prst="rect">
            <a:avLst/>
          </a:prstGeom>
        </p:spPr>
      </p:pic>
      <p:pic>
        <p:nvPicPr>
          <p:cNvPr id="27" name="Picture 26" descr="Icon&#10;&#10;Description automatically generated">
            <a:extLst>
              <a:ext uri="{FF2B5EF4-FFF2-40B4-BE49-F238E27FC236}">
                <a16:creationId xmlns:a16="http://schemas.microsoft.com/office/drawing/2014/main" id="{C1AA7D4B-525D-4AF3-A0D1-47EDA4D0732B}"/>
              </a:ext>
            </a:extLst>
          </p:cNvPr>
          <p:cNvPicPr>
            <a:picLocks noChangeAspect="1"/>
          </p:cNvPicPr>
          <p:nvPr userDrawn="1"/>
        </p:nvPicPr>
        <p:blipFill>
          <a:blip r:embed="rId5"/>
          <a:stretch>
            <a:fillRect/>
          </a:stretch>
        </p:blipFill>
        <p:spPr>
          <a:xfrm>
            <a:off x="905738" y="3803673"/>
            <a:ext cx="430036" cy="430036"/>
          </a:xfrm>
          <a:prstGeom prst="rect">
            <a:avLst/>
          </a:prstGeom>
        </p:spPr>
      </p:pic>
      <p:pic>
        <p:nvPicPr>
          <p:cNvPr id="28" name="Picture 27">
            <a:extLst>
              <a:ext uri="{FF2B5EF4-FFF2-40B4-BE49-F238E27FC236}">
                <a16:creationId xmlns:a16="http://schemas.microsoft.com/office/drawing/2014/main" id="{68339044-7484-4E79-A51D-1BB8B574CED3}"/>
              </a:ext>
            </a:extLst>
          </p:cNvPr>
          <p:cNvPicPr>
            <a:picLocks noChangeAspect="1"/>
          </p:cNvPicPr>
          <p:nvPr userDrawn="1"/>
        </p:nvPicPr>
        <p:blipFill>
          <a:blip r:embed="rId6"/>
          <a:srcRect/>
          <a:stretch/>
        </p:blipFill>
        <p:spPr>
          <a:xfrm>
            <a:off x="918996" y="4588228"/>
            <a:ext cx="430036" cy="430036"/>
          </a:xfrm>
          <a:prstGeom prst="rect">
            <a:avLst/>
          </a:prstGeom>
        </p:spPr>
      </p:pic>
      <p:pic>
        <p:nvPicPr>
          <p:cNvPr id="2" name="Picture 1" descr="Australian Government Department of Health, Disability and Ageing">
            <a:extLst>
              <a:ext uri="{FF2B5EF4-FFF2-40B4-BE49-F238E27FC236}">
                <a16:creationId xmlns:a16="http://schemas.microsoft.com/office/drawing/2014/main" id="{7399CF04-D8A4-834F-AC82-F772517C9DB9}"/>
              </a:ext>
            </a:extLst>
          </p:cNvPr>
          <p:cNvPicPr>
            <a:picLocks noChangeAspect="1"/>
          </p:cNvPicPr>
          <p:nvPr userDrawn="1"/>
        </p:nvPicPr>
        <p:blipFill>
          <a:blip r:embed="rId7"/>
          <a:srcRect/>
          <a:stretch/>
        </p:blipFill>
        <p:spPr>
          <a:xfrm>
            <a:off x="0" y="0"/>
            <a:ext cx="4357801" cy="968400"/>
          </a:xfrm>
          <a:prstGeom prst="rect">
            <a:avLst/>
          </a:prstGeom>
        </p:spPr>
      </p:pic>
    </p:spTree>
    <p:extLst>
      <p:ext uri="{BB962C8B-B14F-4D97-AF65-F5344CB8AC3E}">
        <p14:creationId xmlns:p14="http://schemas.microsoft.com/office/powerpoint/2010/main" val="36517658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End Slide blank">
    <p:spTree>
      <p:nvGrpSpPr>
        <p:cNvPr id="1" name=""/>
        <p:cNvGrpSpPr/>
        <p:nvPr/>
      </p:nvGrpSpPr>
      <p:grpSpPr>
        <a:xfrm>
          <a:off x="0" y="0"/>
          <a:ext cx="0" cy="0"/>
          <a:chOff x="0" y="0"/>
          <a:chExt cx="0" cy="0"/>
        </a:xfrm>
      </p:grpSpPr>
      <p:pic>
        <p:nvPicPr>
          <p:cNvPr id="9" name="Picture Placeholder 5">
            <a:extLst>
              <a:ext uri="{FF2B5EF4-FFF2-40B4-BE49-F238E27FC236}">
                <a16:creationId xmlns:a16="http://schemas.microsoft.com/office/drawing/2014/main" id="{BE48909D-204D-4B5E-ACBF-5C9009991833}"/>
              </a:ext>
            </a:extLst>
          </p:cNvPr>
          <p:cNvPicPr>
            <a:picLocks noChangeAspect="1"/>
          </p:cNvPicPr>
          <p:nvPr userDrawn="1"/>
        </p:nvPicPr>
        <p:blipFill>
          <a:blip r:embed="rId2"/>
          <a:srcRect t="7829" b="7829"/>
          <a:stretch/>
        </p:blipFill>
        <p:spPr>
          <a:xfrm>
            <a:off x="0" y="0"/>
            <a:ext cx="12192001" cy="6858000"/>
          </a:xfrm>
          <a:prstGeom prst="rect">
            <a:avLst/>
          </a:prstGeom>
        </p:spPr>
      </p:pic>
      <p:pic>
        <p:nvPicPr>
          <p:cNvPr id="21" name="Picture 20" descr="Call to action housing contact details. &#10;&#10;Please do not move from bottom right corner.">
            <a:extLst>
              <a:ext uri="{FF2B5EF4-FFF2-40B4-BE49-F238E27FC236}">
                <a16:creationId xmlns:a16="http://schemas.microsoft.com/office/drawing/2014/main" id="{57E9B9B2-4B98-FF49-972B-3CE548A090DF}"/>
              </a:ext>
            </a:extLst>
          </p:cNvPr>
          <p:cNvPicPr>
            <a:picLocks noChangeAspect="1"/>
          </p:cNvPicPr>
          <p:nvPr userDrawn="1"/>
        </p:nvPicPr>
        <p:blipFill>
          <a:blip r:embed="rId3"/>
          <a:stretch>
            <a:fillRect/>
          </a:stretch>
        </p:blipFill>
        <p:spPr>
          <a:xfrm>
            <a:off x="8483600" y="4940300"/>
            <a:ext cx="3708400" cy="1917700"/>
          </a:xfrm>
          <a:prstGeom prst="rect">
            <a:avLst/>
          </a:prstGeom>
        </p:spPr>
      </p:pic>
      <p:grpSp>
        <p:nvGrpSpPr>
          <p:cNvPr id="4" name="Group 3">
            <a:extLst>
              <a:ext uri="{FF2B5EF4-FFF2-40B4-BE49-F238E27FC236}">
                <a16:creationId xmlns:a16="http://schemas.microsoft.com/office/drawing/2014/main" id="{EB1E2728-00BC-44B6-A34D-B7C2CB2EEB9F}"/>
              </a:ext>
            </a:extLst>
          </p:cNvPr>
          <p:cNvGrpSpPr/>
          <p:nvPr userDrawn="1"/>
        </p:nvGrpSpPr>
        <p:grpSpPr>
          <a:xfrm>
            <a:off x="8690602" y="5376781"/>
            <a:ext cx="3294395" cy="1044737"/>
            <a:chOff x="4284279" y="3589940"/>
            <a:chExt cx="3294395" cy="1044737"/>
          </a:xfrm>
        </p:grpSpPr>
        <p:sp>
          <p:nvSpPr>
            <p:cNvPr id="5" name="TextBox 4">
              <a:extLst>
                <a:ext uri="{FF2B5EF4-FFF2-40B4-BE49-F238E27FC236}">
                  <a16:creationId xmlns:a16="http://schemas.microsoft.com/office/drawing/2014/main" id="{C8C3F8F3-E26A-4FE1-9F19-F7300749DF16}"/>
                </a:ext>
              </a:extLst>
            </p:cNvPr>
            <p:cNvSpPr txBox="1"/>
            <p:nvPr userDrawn="1"/>
          </p:nvSpPr>
          <p:spPr>
            <a:xfrm>
              <a:off x="4647971" y="3666458"/>
              <a:ext cx="2767971" cy="276999"/>
            </a:xfrm>
            <a:prstGeom prst="rect">
              <a:avLst/>
            </a:prstGeom>
            <a:noFill/>
          </p:spPr>
          <p:txBody>
            <a:bodyPr wrap="square" rtlCol="0">
              <a:spAutoFit/>
            </a:bodyPr>
            <a:lstStyle/>
            <a:p>
              <a:r>
                <a:rPr lang="en-US" sz="1200" b="1">
                  <a:solidFill>
                    <a:srgbClr val="1E1545"/>
                  </a:solidFill>
                  <a:latin typeface="Arial" panose="020B0604020202020204" pitchFamily="34" charset="0"/>
                  <a:cs typeface="Arial" panose="020B0604020202020204" pitchFamily="34" charset="0"/>
                </a:rPr>
                <a:t>agedcareengagement.health.gov.au</a:t>
              </a:r>
            </a:p>
          </p:txBody>
        </p:sp>
        <p:pic>
          <p:nvPicPr>
            <p:cNvPr id="6" name="Picture 5" descr="Icon&#10;&#10;Description automatically generated">
              <a:extLst>
                <a:ext uri="{FF2B5EF4-FFF2-40B4-BE49-F238E27FC236}">
                  <a16:creationId xmlns:a16="http://schemas.microsoft.com/office/drawing/2014/main" id="{2D2D9E5F-99C2-4D88-8918-93D092F46B2C}"/>
                </a:ext>
              </a:extLst>
            </p:cNvPr>
            <p:cNvPicPr>
              <a:picLocks noChangeAspect="1"/>
            </p:cNvPicPr>
            <p:nvPr userDrawn="1"/>
          </p:nvPicPr>
          <p:blipFill>
            <a:blip r:embed="rId4"/>
            <a:stretch>
              <a:fillRect/>
            </a:stretch>
          </p:blipFill>
          <p:spPr>
            <a:xfrm>
              <a:off x="4284279" y="3589940"/>
              <a:ext cx="430036" cy="430036"/>
            </a:xfrm>
            <a:prstGeom prst="rect">
              <a:avLst/>
            </a:prstGeom>
          </p:spPr>
        </p:pic>
        <p:sp>
          <p:nvSpPr>
            <p:cNvPr id="7" name="TextBox 6">
              <a:extLst>
                <a:ext uri="{FF2B5EF4-FFF2-40B4-BE49-F238E27FC236}">
                  <a16:creationId xmlns:a16="http://schemas.microsoft.com/office/drawing/2014/main" id="{4E678B4F-FB6F-4860-8FA2-E758D920AB91}"/>
                </a:ext>
              </a:extLst>
            </p:cNvPr>
            <p:cNvSpPr txBox="1"/>
            <p:nvPr userDrawn="1"/>
          </p:nvSpPr>
          <p:spPr>
            <a:xfrm>
              <a:off x="4647972" y="4173012"/>
              <a:ext cx="2930702" cy="461665"/>
            </a:xfrm>
            <a:prstGeom prst="rect">
              <a:avLst/>
            </a:prstGeom>
            <a:noFill/>
          </p:spPr>
          <p:txBody>
            <a:bodyPr wrap="square" rtlCol="0">
              <a:spAutoFit/>
            </a:bodyPr>
            <a:lstStyle/>
            <a:p>
              <a:r>
                <a:rPr lang="en-US" sz="1200">
                  <a:solidFill>
                    <a:srgbClr val="1E1545"/>
                  </a:solidFill>
                  <a:latin typeface="Arial" panose="020B0604020202020204" pitchFamily="34" charset="0"/>
                  <a:cs typeface="Arial" panose="020B0604020202020204" pitchFamily="34" charset="0"/>
                </a:rPr>
                <a:t>Phone </a:t>
              </a:r>
              <a:r>
                <a:rPr lang="en-US" sz="1200" b="1">
                  <a:solidFill>
                    <a:srgbClr val="1E1545"/>
                  </a:solidFill>
                  <a:latin typeface="Arial" panose="020B0604020202020204" pitchFamily="34" charset="0"/>
                  <a:cs typeface="Arial" panose="020B0604020202020204" pitchFamily="34" charset="0"/>
                </a:rPr>
                <a:t>1800 200 422 </a:t>
              </a:r>
            </a:p>
            <a:p>
              <a:r>
                <a:rPr lang="en-US" sz="1200">
                  <a:solidFill>
                    <a:srgbClr val="1E1545"/>
                  </a:solidFill>
                  <a:latin typeface="Arial" panose="020B0604020202020204" pitchFamily="34" charset="0"/>
                  <a:cs typeface="Arial" panose="020B0604020202020204" pitchFamily="34" charset="0"/>
                </a:rPr>
                <a:t>(My Aged Care’s free call phone line)</a:t>
              </a:r>
            </a:p>
          </p:txBody>
        </p:sp>
        <p:pic>
          <p:nvPicPr>
            <p:cNvPr id="8" name="Picture 7">
              <a:extLst>
                <a:ext uri="{FF2B5EF4-FFF2-40B4-BE49-F238E27FC236}">
                  <a16:creationId xmlns:a16="http://schemas.microsoft.com/office/drawing/2014/main" id="{2AE8DEF7-93DB-49EE-8223-B2BDFA71EF78}"/>
                </a:ext>
              </a:extLst>
            </p:cNvPr>
            <p:cNvPicPr>
              <a:picLocks noChangeAspect="1"/>
            </p:cNvPicPr>
            <p:nvPr userDrawn="1"/>
          </p:nvPicPr>
          <p:blipFill>
            <a:blip r:embed="rId5"/>
            <a:srcRect/>
            <a:stretch/>
          </p:blipFill>
          <p:spPr>
            <a:xfrm>
              <a:off x="4284279" y="4096494"/>
              <a:ext cx="430036" cy="430036"/>
            </a:xfrm>
            <a:prstGeom prst="rect">
              <a:avLst/>
            </a:prstGeom>
          </p:spPr>
        </p:pic>
      </p:grpSp>
    </p:spTree>
    <p:extLst>
      <p:ext uri="{BB962C8B-B14F-4D97-AF65-F5344CB8AC3E}">
        <p14:creationId xmlns:p14="http://schemas.microsoft.com/office/powerpoint/2010/main" val="32198844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Holding page | Webinars">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24E633E0-3BAB-4FA6-BAA9-C2D03C7D24A9}"/>
              </a:ext>
            </a:extLst>
          </p:cNvPr>
          <p:cNvSpPr/>
          <p:nvPr userDrawn="1"/>
        </p:nvSpPr>
        <p:spPr>
          <a:xfrm>
            <a:off x="1" y="-3979"/>
            <a:ext cx="12211877" cy="6858000"/>
          </a:xfrm>
          <a:prstGeom prst="rect">
            <a:avLst/>
          </a:prstGeom>
          <a:solidFill>
            <a:srgbClr val="00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ate Placeholder 3">
            <a:extLst>
              <a:ext uri="{FF2B5EF4-FFF2-40B4-BE49-F238E27FC236}">
                <a16:creationId xmlns:a16="http://schemas.microsoft.com/office/drawing/2014/main" id="{7D06B1DF-51EE-B440-BCB9-06C47444FC14}"/>
              </a:ext>
            </a:extLst>
          </p:cNvPr>
          <p:cNvSpPr txBox="1">
            <a:spLocks/>
          </p:cNvSpPr>
          <p:nvPr userDrawn="1"/>
        </p:nvSpPr>
        <p:spPr>
          <a:xfrm>
            <a:off x="10882249" y="6356348"/>
            <a:ext cx="41366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rgbClr val="1E1545"/>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endParaRPr lang="en-US"/>
          </a:p>
        </p:txBody>
      </p:sp>
      <p:sp>
        <p:nvSpPr>
          <p:cNvPr id="16" name="Text Placeholder 15">
            <a:extLst>
              <a:ext uri="{FF2B5EF4-FFF2-40B4-BE49-F238E27FC236}">
                <a16:creationId xmlns:a16="http://schemas.microsoft.com/office/drawing/2014/main" id="{9C061B9D-8870-4FCD-BAE8-C73F47FC9A1E}"/>
              </a:ext>
            </a:extLst>
          </p:cNvPr>
          <p:cNvSpPr>
            <a:spLocks noGrp="1"/>
          </p:cNvSpPr>
          <p:nvPr>
            <p:ph type="body" sz="quarter" idx="10" hasCustomPrompt="1"/>
          </p:nvPr>
        </p:nvSpPr>
        <p:spPr>
          <a:xfrm>
            <a:off x="3777672" y="5265289"/>
            <a:ext cx="2863273" cy="418668"/>
          </a:xfrm>
        </p:spPr>
        <p:txBody>
          <a:bodyPr>
            <a:normAutofit/>
          </a:bodyPr>
          <a:lstStyle>
            <a:lvl1pPr marL="0" indent="0">
              <a:buFontTx/>
              <a:buNone/>
              <a:defRPr sz="2000"/>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a:t>Webinar | enter title</a:t>
            </a:r>
          </a:p>
        </p:txBody>
      </p:sp>
      <p:pic>
        <p:nvPicPr>
          <p:cNvPr id="23" name="Picture 22" descr="Shape, circle&#10;&#10;Description automatically generated">
            <a:extLst>
              <a:ext uri="{FF2B5EF4-FFF2-40B4-BE49-F238E27FC236}">
                <a16:creationId xmlns:a16="http://schemas.microsoft.com/office/drawing/2014/main" id="{3CD74996-B305-430E-8AEC-87C527A4D184}"/>
              </a:ext>
            </a:extLst>
          </p:cNvPr>
          <p:cNvPicPr>
            <a:picLocks noChangeAspect="1"/>
          </p:cNvPicPr>
          <p:nvPr userDrawn="1"/>
        </p:nvPicPr>
        <p:blipFill>
          <a:blip r:embed="rId2"/>
          <a:stretch>
            <a:fillRect/>
          </a:stretch>
        </p:blipFill>
        <p:spPr>
          <a:xfrm>
            <a:off x="9399910" y="0"/>
            <a:ext cx="2811968" cy="2789382"/>
          </a:xfrm>
          <a:prstGeom prst="rect">
            <a:avLst/>
          </a:prstGeom>
        </p:spPr>
      </p:pic>
      <p:pic>
        <p:nvPicPr>
          <p:cNvPr id="4" name="Picture 3" descr="A black background with a black square&#10;&#10;AI-generated content may be incorrect.">
            <a:extLst>
              <a:ext uri="{FF2B5EF4-FFF2-40B4-BE49-F238E27FC236}">
                <a16:creationId xmlns:a16="http://schemas.microsoft.com/office/drawing/2014/main" id="{0D98F580-58EB-8B0F-E1E9-B992B31D4AD0}"/>
              </a:ext>
            </a:extLst>
          </p:cNvPr>
          <p:cNvPicPr>
            <a:picLocks noChangeAspect="1"/>
          </p:cNvPicPr>
          <p:nvPr userDrawn="1"/>
        </p:nvPicPr>
        <p:blipFill>
          <a:blip r:embed="rId3"/>
          <a:stretch>
            <a:fillRect/>
          </a:stretch>
        </p:blipFill>
        <p:spPr>
          <a:xfrm>
            <a:off x="3373648" y="649395"/>
            <a:ext cx="5464580" cy="4302535"/>
          </a:xfrm>
          <a:prstGeom prst="rect">
            <a:avLst/>
          </a:prstGeom>
        </p:spPr>
      </p:pic>
      <p:sp>
        <p:nvSpPr>
          <p:cNvPr id="44" name="Rectangle 43">
            <a:extLst>
              <a:ext uri="{FF2B5EF4-FFF2-40B4-BE49-F238E27FC236}">
                <a16:creationId xmlns:a16="http://schemas.microsoft.com/office/drawing/2014/main" id="{53FD2AA7-D6BB-BEB2-35B9-5AC8FEA27C3F}"/>
              </a:ext>
            </a:extLst>
          </p:cNvPr>
          <p:cNvSpPr/>
          <p:nvPr userDrawn="1"/>
        </p:nvSpPr>
        <p:spPr>
          <a:xfrm>
            <a:off x="6086833" y="6542668"/>
            <a:ext cx="2052000" cy="309418"/>
          </a:xfrm>
          <a:prstGeom prst="rect">
            <a:avLst/>
          </a:prstGeom>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AU"/>
          </a:p>
        </p:txBody>
      </p:sp>
      <p:sp>
        <p:nvSpPr>
          <p:cNvPr id="46" name="Rectangle 45">
            <a:extLst>
              <a:ext uri="{FF2B5EF4-FFF2-40B4-BE49-F238E27FC236}">
                <a16:creationId xmlns:a16="http://schemas.microsoft.com/office/drawing/2014/main" id="{FF0BBFF4-1AC3-C132-7994-5276FB596027}"/>
              </a:ext>
            </a:extLst>
          </p:cNvPr>
          <p:cNvSpPr/>
          <p:nvPr userDrawn="1"/>
        </p:nvSpPr>
        <p:spPr>
          <a:xfrm>
            <a:off x="2033669" y="6542668"/>
            <a:ext cx="2052000" cy="309418"/>
          </a:xfrm>
          <a:prstGeom prst="rect">
            <a:avLst/>
          </a:prstGeom>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AU"/>
          </a:p>
        </p:txBody>
      </p:sp>
      <p:sp>
        <p:nvSpPr>
          <p:cNvPr id="47" name="Rectangle 46">
            <a:extLst>
              <a:ext uri="{FF2B5EF4-FFF2-40B4-BE49-F238E27FC236}">
                <a16:creationId xmlns:a16="http://schemas.microsoft.com/office/drawing/2014/main" id="{84B92721-814C-F3E9-0FCC-22508C9056D1}"/>
              </a:ext>
            </a:extLst>
          </p:cNvPr>
          <p:cNvSpPr/>
          <p:nvPr userDrawn="1"/>
        </p:nvSpPr>
        <p:spPr>
          <a:xfrm>
            <a:off x="4060251" y="6542668"/>
            <a:ext cx="2052000" cy="309418"/>
          </a:xfrm>
          <a:prstGeom prst="rect">
            <a:avLst/>
          </a:prstGeom>
          <a:ln>
            <a:no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AU"/>
          </a:p>
        </p:txBody>
      </p:sp>
      <p:sp>
        <p:nvSpPr>
          <p:cNvPr id="48" name="Rectangle 47">
            <a:extLst>
              <a:ext uri="{FF2B5EF4-FFF2-40B4-BE49-F238E27FC236}">
                <a16:creationId xmlns:a16="http://schemas.microsoft.com/office/drawing/2014/main" id="{979F699F-AB71-3494-7B7B-6FF1AC08F6C6}"/>
              </a:ext>
            </a:extLst>
          </p:cNvPr>
          <p:cNvSpPr/>
          <p:nvPr userDrawn="1"/>
        </p:nvSpPr>
        <p:spPr>
          <a:xfrm>
            <a:off x="-11385" y="6542668"/>
            <a:ext cx="2052000" cy="309418"/>
          </a:xfrm>
          <a:prstGeom prst="rect">
            <a:avLst/>
          </a:prstGeom>
          <a:solidFill>
            <a:srgbClr val="28B2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53" name="Group 52">
            <a:extLst>
              <a:ext uri="{FF2B5EF4-FFF2-40B4-BE49-F238E27FC236}">
                <a16:creationId xmlns:a16="http://schemas.microsoft.com/office/drawing/2014/main" id="{636AEF5F-CC83-A7D9-1FF3-E3180ECDF789}"/>
              </a:ext>
            </a:extLst>
          </p:cNvPr>
          <p:cNvGrpSpPr/>
          <p:nvPr userDrawn="1"/>
        </p:nvGrpSpPr>
        <p:grpSpPr>
          <a:xfrm>
            <a:off x="0" y="6468780"/>
            <a:ext cx="12204191" cy="396000"/>
            <a:chOff x="0" y="6468780"/>
            <a:chExt cx="12204191" cy="396000"/>
          </a:xfrm>
        </p:grpSpPr>
        <p:sp>
          <p:nvSpPr>
            <p:cNvPr id="42" name="Rectangle 41">
              <a:extLst>
                <a:ext uri="{FF2B5EF4-FFF2-40B4-BE49-F238E27FC236}">
                  <a16:creationId xmlns:a16="http://schemas.microsoft.com/office/drawing/2014/main" id="{7CB3C6E7-684B-8DE2-CBF1-DA5BA8BAEAC8}"/>
                </a:ext>
              </a:extLst>
            </p:cNvPr>
            <p:cNvSpPr/>
            <p:nvPr userDrawn="1"/>
          </p:nvSpPr>
          <p:spPr>
            <a:xfrm>
              <a:off x="10152191" y="6468780"/>
              <a:ext cx="2052000" cy="396000"/>
            </a:xfrm>
            <a:prstGeom prst="rect">
              <a:avLst/>
            </a:prstGeom>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AU"/>
            </a:p>
          </p:txBody>
        </p:sp>
        <p:sp>
          <p:nvSpPr>
            <p:cNvPr id="45" name="Rectangle 44">
              <a:extLst>
                <a:ext uri="{FF2B5EF4-FFF2-40B4-BE49-F238E27FC236}">
                  <a16:creationId xmlns:a16="http://schemas.microsoft.com/office/drawing/2014/main" id="{E8DE02B1-6E7F-3CFC-3765-A941D1D39F19}"/>
                </a:ext>
              </a:extLst>
            </p:cNvPr>
            <p:cNvSpPr/>
            <p:nvPr userDrawn="1"/>
          </p:nvSpPr>
          <p:spPr>
            <a:xfrm>
              <a:off x="8113415" y="6468780"/>
              <a:ext cx="2052000" cy="396000"/>
            </a:xfrm>
            <a:prstGeom prst="rect">
              <a:avLst/>
            </a:prstGeom>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AU"/>
            </a:p>
          </p:txBody>
        </p:sp>
        <p:sp>
          <p:nvSpPr>
            <p:cNvPr id="49" name="Rectangle 48">
              <a:extLst>
                <a:ext uri="{FF2B5EF4-FFF2-40B4-BE49-F238E27FC236}">
                  <a16:creationId xmlns:a16="http://schemas.microsoft.com/office/drawing/2014/main" id="{7AE5BF2A-AE06-0458-EA62-685A5EA8D22A}"/>
                </a:ext>
              </a:extLst>
            </p:cNvPr>
            <p:cNvSpPr/>
            <p:nvPr userDrawn="1"/>
          </p:nvSpPr>
          <p:spPr>
            <a:xfrm>
              <a:off x="6098218" y="6468780"/>
              <a:ext cx="2052000" cy="396000"/>
            </a:xfrm>
            <a:prstGeom prst="rect">
              <a:avLst/>
            </a:prstGeom>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AU"/>
            </a:p>
          </p:txBody>
        </p:sp>
        <p:sp>
          <p:nvSpPr>
            <p:cNvPr id="50" name="Rectangle 49">
              <a:extLst>
                <a:ext uri="{FF2B5EF4-FFF2-40B4-BE49-F238E27FC236}">
                  <a16:creationId xmlns:a16="http://schemas.microsoft.com/office/drawing/2014/main" id="{59AC1910-AB6E-9C18-AB9D-C0BFF113461D}"/>
                </a:ext>
              </a:extLst>
            </p:cNvPr>
            <p:cNvSpPr/>
            <p:nvPr userDrawn="1"/>
          </p:nvSpPr>
          <p:spPr>
            <a:xfrm>
              <a:off x="2045054" y="6468780"/>
              <a:ext cx="2052000" cy="396000"/>
            </a:xfrm>
            <a:prstGeom prst="rect">
              <a:avLst/>
            </a:prstGeom>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AU"/>
            </a:p>
          </p:txBody>
        </p:sp>
        <p:sp>
          <p:nvSpPr>
            <p:cNvPr id="51" name="Rectangle 50">
              <a:extLst>
                <a:ext uri="{FF2B5EF4-FFF2-40B4-BE49-F238E27FC236}">
                  <a16:creationId xmlns:a16="http://schemas.microsoft.com/office/drawing/2014/main" id="{0766D185-6DB4-A18C-A126-23FFB8CFD5AC}"/>
                </a:ext>
              </a:extLst>
            </p:cNvPr>
            <p:cNvSpPr/>
            <p:nvPr userDrawn="1"/>
          </p:nvSpPr>
          <p:spPr>
            <a:xfrm>
              <a:off x="4071636" y="6468780"/>
              <a:ext cx="2052000" cy="396000"/>
            </a:xfrm>
            <a:prstGeom prst="rect">
              <a:avLst/>
            </a:prstGeom>
            <a:ln>
              <a:no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AU"/>
            </a:p>
          </p:txBody>
        </p:sp>
        <p:sp>
          <p:nvSpPr>
            <p:cNvPr id="52" name="Rectangle 51">
              <a:extLst>
                <a:ext uri="{FF2B5EF4-FFF2-40B4-BE49-F238E27FC236}">
                  <a16:creationId xmlns:a16="http://schemas.microsoft.com/office/drawing/2014/main" id="{84C442F3-2461-0E0A-5553-04E7E4FE820E}"/>
                </a:ext>
              </a:extLst>
            </p:cNvPr>
            <p:cNvSpPr/>
            <p:nvPr userDrawn="1"/>
          </p:nvSpPr>
          <p:spPr>
            <a:xfrm>
              <a:off x="0" y="6468780"/>
              <a:ext cx="2052000" cy="396000"/>
            </a:xfrm>
            <a:prstGeom prst="rect">
              <a:avLst/>
            </a:prstGeom>
            <a:solidFill>
              <a:srgbClr val="28B2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pSp>
    </p:spTree>
    <p:extLst>
      <p:ext uri="{BB962C8B-B14F-4D97-AF65-F5344CB8AC3E}">
        <p14:creationId xmlns:p14="http://schemas.microsoft.com/office/powerpoint/2010/main" val="356981394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solidFill>
                  <a:srgbClr val="00577D"/>
                </a:solidFill>
              </a:defRPr>
            </a:lvl1pPr>
            <a:lvl3pPr marL="180000" indent="-180000">
              <a:buClr>
                <a:srgbClr val="00577D"/>
              </a:buClr>
              <a:buFont typeface="Arial" panose="020B0604020202020204" pitchFamily="34" charset="0"/>
              <a:buChar char="•"/>
              <a:defRPr/>
            </a:lvl3pPr>
            <a:lvl4pPr marL="360000" indent="-180000">
              <a:buClr>
                <a:srgbClr val="00577D"/>
              </a:buClr>
              <a:buFont typeface="Arial" panose="020B0604020202020204" pitchFamily="34" charset="0"/>
              <a:buChar char="•"/>
              <a:defRPr/>
            </a:lvl4pPr>
            <a:lvl5pPr marL="540000" indent="-180000">
              <a:buClr>
                <a:srgbClr val="00577D"/>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1D2BDB8B-7279-4EDB-947D-6E77E1136A43}"/>
              </a:ext>
            </a:extLst>
          </p:cNvPr>
          <p:cNvSpPr>
            <a:spLocks noGrp="1"/>
          </p:cNvSpPr>
          <p:nvPr>
            <p:ph type="title"/>
          </p:nvPr>
        </p:nvSpPr>
        <p:spPr>
          <a:xfrm>
            <a:off x="665744" y="827314"/>
            <a:ext cx="9682163" cy="537936"/>
          </a:xfrm>
          <a:prstGeom prst="rect">
            <a:avLst/>
          </a:prstGeom>
        </p:spPr>
        <p:txBody>
          <a:bodyPr/>
          <a:lstStyle>
            <a:lvl1pPr>
              <a:defRPr sz="3300">
                <a:solidFill>
                  <a:srgbClr val="00577D"/>
                </a:solidFill>
                <a:latin typeface="+mj-lt"/>
              </a:defRPr>
            </a:lvl1pPr>
          </a:lstStyle>
          <a:p>
            <a:r>
              <a:rPr lang="en-US"/>
              <a:t>Click to edit Master title style</a:t>
            </a:r>
            <a:endParaRPr lang="en-AU"/>
          </a:p>
        </p:txBody>
      </p:sp>
      <p:pic>
        <p:nvPicPr>
          <p:cNvPr id="5" name="Picture 4">
            <a:extLst>
              <a:ext uri="{FF2B5EF4-FFF2-40B4-BE49-F238E27FC236}">
                <a16:creationId xmlns:a16="http://schemas.microsoft.com/office/drawing/2014/main" id="{E9CFD88B-0705-2D55-99E5-054C596A82A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000" y="6100196"/>
            <a:ext cx="12204000" cy="764180"/>
          </a:xfrm>
          <a:prstGeom prst="rect">
            <a:avLst/>
          </a:prstGeom>
        </p:spPr>
      </p:pic>
      <p:sp>
        <p:nvSpPr>
          <p:cNvPr id="6" name="TextBox 5">
            <a:extLst>
              <a:ext uri="{FF2B5EF4-FFF2-40B4-BE49-F238E27FC236}">
                <a16:creationId xmlns:a16="http://schemas.microsoft.com/office/drawing/2014/main" id="{B029AA93-3971-6E92-4633-355EE851D18D}"/>
              </a:ext>
            </a:extLst>
          </p:cNvPr>
          <p:cNvSpPr txBox="1"/>
          <p:nvPr userDrawn="1"/>
        </p:nvSpPr>
        <p:spPr>
          <a:xfrm>
            <a:off x="11222966" y="5726050"/>
            <a:ext cx="528928" cy="261610"/>
          </a:xfrm>
          <a:prstGeom prst="rect">
            <a:avLst/>
          </a:prstGeom>
          <a:noFill/>
        </p:spPr>
        <p:txBody>
          <a:bodyPr wrap="square" rtlCol="0">
            <a:spAutoFit/>
          </a:bodyPr>
          <a:lstStyle/>
          <a:p>
            <a:pPr algn="r"/>
            <a:fld id="{CC8BF592-9481-4C07-93E1-9EA75D558585}" type="slidenum">
              <a:rPr lang="en-AU" sz="1100" smtClean="0"/>
              <a:pPr algn="r"/>
              <a:t>‹#›</a:t>
            </a:fld>
            <a:endParaRPr lang="en-AU" sz="1100"/>
          </a:p>
        </p:txBody>
      </p:sp>
    </p:spTree>
    <p:extLst>
      <p:ext uri="{BB962C8B-B14F-4D97-AF65-F5344CB8AC3E}">
        <p14:creationId xmlns:p14="http://schemas.microsoft.com/office/powerpoint/2010/main" val="60277766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1844512"/>
            <a:ext cx="10710333" cy="3980750"/>
          </a:xfrm>
        </p:spPr>
        <p:txBody>
          <a:bodyPr/>
          <a:lstStyle>
            <a:lvl1pPr>
              <a:defRPr>
                <a:solidFill>
                  <a:srgbClr val="00577D"/>
                </a:solidFill>
              </a:defRPr>
            </a:lvl1pPr>
            <a:lvl3pPr marL="180000" indent="-180000">
              <a:buClr>
                <a:srgbClr val="00577D"/>
              </a:buClr>
              <a:buFont typeface="Arial" panose="020B0604020202020204" pitchFamily="34" charset="0"/>
              <a:buChar char="•"/>
              <a:defRPr/>
            </a:lvl3pPr>
            <a:lvl4pPr marL="360000" indent="-180000">
              <a:buClr>
                <a:srgbClr val="00577D"/>
              </a:buClr>
              <a:buFont typeface="Arial" panose="020B0604020202020204" pitchFamily="34" charset="0"/>
              <a:buChar char="•"/>
              <a:defRPr/>
            </a:lvl4pPr>
            <a:lvl5pPr marL="540000" indent="-180000">
              <a:buClr>
                <a:srgbClr val="00577D"/>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1D2BDB8B-7279-4EDB-947D-6E77E1136A43}"/>
              </a:ext>
            </a:extLst>
          </p:cNvPr>
          <p:cNvSpPr>
            <a:spLocks noGrp="1"/>
          </p:cNvSpPr>
          <p:nvPr>
            <p:ph type="title"/>
          </p:nvPr>
        </p:nvSpPr>
        <p:spPr>
          <a:xfrm>
            <a:off x="665744" y="1159826"/>
            <a:ext cx="9682163" cy="537936"/>
          </a:xfrm>
          <a:prstGeom prst="rect">
            <a:avLst/>
          </a:prstGeom>
        </p:spPr>
        <p:txBody>
          <a:bodyPr/>
          <a:lstStyle>
            <a:lvl1pPr>
              <a:defRPr sz="3300">
                <a:solidFill>
                  <a:srgbClr val="00577D"/>
                </a:solidFill>
                <a:latin typeface="+mj-lt"/>
              </a:defRPr>
            </a:lvl1pPr>
          </a:lstStyle>
          <a:p>
            <a:r>
              <a:rPr lang="en-US"/>
              <a:t>Click to edit Master title style</a:t>
            </a:r>
            <a:endParaRPr lang="en-AU"/>
          </a:p>
        </p:txBody>
      </p:sp>
      <p:pic>
        <p:nvPicPr>
          <p:cNvPr id="6" name="Picture 5">
            <a:extLst>
              <a:ext uri="{FF2B5EF4-FFF2-40B4-BE49-F238E27FC236}">
                <a16:creationId xmlns:a16="http://schemas.microsoft.com/office/drawing/2014/main" id="{6094E317-1F02-9AD0-4442-0C2C50623D4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55" y="6681260"/>
            <a:ext cx="12190489" cy="176740"/>
          </a:xfrm>
          <a:prstGeom prst="rect">
            <a:avLst/>
          </a:prstGeom>
        </p:spPr>
      </p:pic>
      <p:pic>
        <p:nvPicPr>
          <p:cNvPr id="9" name="Picture 8">
            <a:extLst>
              <a:ext uri="{FF2B5EF4-FFF2-40B4-BE49-F238E27FC236}">
                <a16:creationId xmlns:a16="http://schemas.microsoft.com/office/drawing/2014/main" id="{AF5DD81F-0185-DF87-79CC-CF2C7B7E65C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26472" y="241395"/>
            <a:ext cx="11135097" cy="552957"/>
          </a:xfrm>
          <a:prstGeom prst="rect">
            <a:avLst/>
          </a:prstGeom>
        </p:spPr>
      </p:pic>
    </p:spTree>
    <p:extLst>
      <p:ext uri="{BB962C8B-B14F-4D97-AF65-F5344CB8AC3E}">
        <p14:creationId xmlns:p14="http://schemas.microsoft.com/office/powerpoint/2010/main" val="79889688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Holding page | Webinars">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24E633E0-3BAB-4FA6-BAA9-C2D03C7D24A9}"/>
              </a:ext>
            </a:extLst>
          </p:cNvPr>
          <p:cNvSpPr/>
          <p:nvPr userDrawn="1"/>
        </p:nvSpPr>
        <p:spPr>
          <a:xfrm>
            <a:off x="1" y="-3979"/>
            <a:ext cx="12211877" cy="6858000"/>
          </a:xfrm>
          <a:prstGeom prst="rect">
            <a:avLst/>
          </a:prstGeom>
          <a:solidFill>
            <a:srgbClr val="00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ate Placeholder 3">
            <a:extLst>
              <a:ext uri="{FF2B5EF4-FFF2-40B4-BE49-F238E27FC236}">
                <a16:creationId xmlns:a16="http://schemas.microsoft.com/office/drawing/2014/main" id="{7D06B1DF-51EE-B440-BCB9-06C47444FC14}"/>
              </a:ext>
            </a:extLst>
          </p:cNvPr>
          <p:cNvSpPr txBox="1">
            <a:spLocks/>
          </p:cNvSpPr>
          <p:nvPr userDrawn="1"/>
        </p:nvSpPr>
        <p:spPr>
          <a:xfrm>
            <a:off x="10882249" y="6356348"/>
            <a:ext cx="41366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rgbClr val="1E1545"/>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endParaRPr lang="en-US"/>
          </a:p>
        </p:txBody>
      </p:sp>
      <p:sp>
        <p:nvSpPr>
          <p:cNvPr id="16" name="Text Placeholder 15">
            <a:extLst>
              <a:ext uri="{FF2B5EF4-FFF2-40B4-BE49-F238E27FC236}">
                <a16:creationId xmlns:a16="http://schemas.microsoft.com/office/drawing/2014/main" id="{9C061B9D-8870-4FCD-BAE8-C73F47FC9A1E}"/>
              </a:ext>
            </a:extLst>
          </p:cNvPr>
          <p:cNvSpPr>
            <a:spLocks noGrp="1"/>
          </p:cNvSpPr>
          <p:nvPr>
            <p:ph type="body" sz="quarter" idx="10" hasCustomPrompt="1"/>
          </p:nvPr>
        </p:nvSpPr>
        <p:spPr>
          <a:xfrm>
            <a:off x="3777672" y="5265289"/>
            <a:ext cx="2863273" cy="418668"/>
          </a:xfrm>
        </p:spPr>
        <p:txBody>
          <a:bodyPr>
            <a:normAutofit/>
          </a:bodyPr>
          <a:lstStyle>
            <a:lvl1pPr marL="0" indent="0">
              <a:buFontTx/>
              <a:buNone/>
              <a:defRPr sz="2000"/>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a:t>Webinar | enter title</a:t>
            </a:r>
          </a:p>
        </p:txBody>
      </p:sp>
      <p:pic>
        <p:nvPicPr>
          <p:cNvPr id="23" name="Picture 22" descr="Shape, circle&#10;&#10;Description automatically generated">
            <a:extLst>
              <a:ext uri="{FF2B5EF4-FFF2-40B4-BE49-F238E27FC236}">
                <a16:creationId xmlns:a16="http://schemas.microsoft.com/office/drawing/2014/main" id="{3CD74996-B305-430E-8AEC-87C527A4D184}"/>
              </a:ext>
            </a:extLst>
          </p:cNvPr>
          <p:cNvPicPr>
            <a:picLocks noChangeAspect="1"/>
          </p:cNvPicPr>
          <p:nvPr userDrawn="1"/>
        </p:nvPicPr>
        <p:blipFill>
          <a:blip r:embed="rId2"/>
          <a:stretch>
            <a:fillRect/>
          </a:stretch>
        </p:blipFill>
        <p:spPr>
          <a:xfrm>
            <a:off x="9399910" y="0"/>
            <a:ext cx="2811968" cy="2789382"/>
          </a:xfrm>
          <a:prstGeom prst="rect">
            <a:avLst/>
          </a:prstGeom>
        </p:spPr>
      </p:pic>
      <p:pic>
        <p:nvPicPr>
          <p:cNvPr id="4" name="Picture 3" descr="A black background with a black square&#10;&#10;AI-generated content may be incorrect.">
            <a:extLst>
              <a:ext uri="{FF2B5EF4-FFF2-40B4-BE49-F238E27FC236}">
                <a16:creationId xmlns:a16="http://schemas.microsoft.com/office/drawing/2014/main" id="{0D98F580-58EB-8B0F-E1E9-B992B31D4AD0}"/>
              </a:ext>
            </a:extLst>
          </p:cNvPr>
          <p:cNvPicPr>
            <a:picLocks noChangeAspect="1"/>
          </p:cNvPicPr>
          <p:nvPr userDrawn="1"/>
        </p:nvPicPr>
        <p:blipFill>
          <a:blip r:embed="rId3"/>
          <a:stretch>
            <a:fillRect/>
          </a:stretch>
        </p:blipFill>
        <p:spPr>
          <a:xfrm>
            <a:off x="3373648" y="649395"/>
            <a:ext cx="5464580" cy="4302535"/>
          </a:xfrm>
          <a:prstGeom prst="rect">
            <a:avLst/>
          </a:prstGeom>
        </p:spPr>
      </p:pic>
      <p:sp>
        <p:nvSpPr>
          <p:cNvPr id="44" name="Rectangle 43">
            <a:extLst>
              <a:ext uri="{FF2B5EF4-FFF2-40B4-BE49-F238E27FC236}">
                <a16:creationId xmlns:a16="http://schemas.microsoft.com/office/drawing/2014/main" id="{53FD2AA7-D6BB-BEB2-35B9-5AC8FEA27C3F}"/>
              </a:ext>
            </a:extLst>
          </p:cNvPr>
          <p:cNvSpPr/>
          <p:nvPr userDrawn="1"/>
        </p:nvSpPr>
        <p:spPr>
          <a:xfrm>
            <a:off x="6086833" y="6542668"/>
            <a:ext cx="2052000" cy="309418"/>
          </a:xfrm>
          <a:prstGeom prst="rect">
            <a:avLst/>
          </a:prstGeom>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AU"/>
          </a:p>
        </p:txBody>
      </p:sp>
      <p:sp>
        <p:nvSpPr>
          <p:cNvPr id="46" name="Rectangle 45">
            <a:extLst>
              <a:ext uri="{FF2B5EF4-FFF2-40B4-BE49-F238E27FC236}">
                <a16:creationId xmlns:a16="http://schemas.microsoft.com/office/drawing/2014/main" id="{FF0BBFF4-1AC3-C132-7994-5276FB596027}"/>
              </a:ext>
            </a:extLst>
          </p:cNvPr>
          <p:cNvSpPr/>
          <p:nvPr userDrawn="1"/>
        </p:nvSpPr>
        <p:spPr>
          <a:xfrm>
            <a:off x="2033669" y="6542668"/>
            <a:ext cx="2052000" cy="309418"/>
          </a:xfrm>
          <a:prstGeom prst="rect">
            <a:avLst/>
          </a:prstGeom>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AU"/>
          </a:p>
        </p:txBody>
      </p:sp>
      <p:sp>
        <p:nvSpPr>
          <p:cNvPr id="47" name="Rectangle 46">
            <a:extLst>
              <a:ext uri="{FF2B5EF4-FFF2-40B4-BE49-F238E27FC236}">
                <a16:creationId xmlns:a16="http://schemas.microsoft.com/office/drawing/2014/main" id="{84B92721-814C-F3E9-0FCC-22508C9056D1}"/>
              </a:ext>
            </a:extLst>
          </p:cNvPr>
          <p:cNvSpPr/>
          <p:nvPr userDrawn="1"/>
        </p:nvSpPr>
        <p:spPr>
          <a:xfrm>
            <a:off x="4060251" y="6542668"/>
            <a:ext cx="2052000" cy="309418"/>
          </a:xfrm>
          <a:prstGeom prst="rect">
            <a:avLst/>
          </a:prstGeom>
          <a:ln>
            <a:no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AU"/>
          </a:p>
        </p:txBody>
      </p:sp>
      <p:sp>
        <p:nvSpPr>
          <p:cNvPr id="48" name="Rectangle 47">
            <a:extLst>
              <a:ext uri="{FF2B5EF4-FFF2-40B4-BE49-F238E27FC236}">
                <a16:creationId xmlns:a16="http://schemas.microsoft.com/office/drawing/2014/main" id="{979F699F-AB71-3494-7B7B-6FF1AC08F6C6}"/>
              </a:ext>
            </a:extLst>
          </p:cNvPr>
          <p:cNvSpPr/>
          <p:nvPr userDrawn="1"/>
        </p:nvSpPr>
        <p:spPr>
          <a:xfrm>
            <a:off x="-11385" y="6542668"/>
            <a:ext cx="2052000" cy="309418"/>
          </a:xfrm>
          <a:prstGeom prst="rect">
            <a:avLst/>
          </a:prstGeom>
          <a:solidFill>
            <a:srgbClr val="28B2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53" name="Group 52">
            <a:extLst>
              <a:ext uri="{FF2B5EF4-FFF2-40B4-BE49-F238E27FC236}">
                <a16:creationId xmlns:a16="http://schemas.microsoft.com/office/drawing/2014/main" id="{636AEF5F-CC83-A7D9-1FF3-E3180ECDF789}"/>
              </a:ext>
            </a:extLst>
          </p:cNvPr>
          <p:cNvGrpSpPr/>
          <p:nvPr userDrawn="1"/>
        </p:nvGrpSpPr>
        <p:grpSpPr>
          <a:xfrm>
            <a:off x="0" y="6468780"/>
            <a:ext cx="12204191" cy="396000"/>
            <a:chOff x="0" y="6468780"/>
            <a:chExt cx="12204191" cy="396000"/>
          </a:xfrm>
        </p:grpSpPr>
        <p:sp>
          <p:nvSpPr>
            <p:cNvPr id="42" name="Rectangle 41">
              <a:extLst>
                <a:ext uri="{FF2B5EF4-FFF2-40B4-BE49-F238E27FC236}">
                  <a16:creationId xmlns:a16="http://schemas.microsoft.com/office/drawing/2014/main" id="{7CB3C6E7-684B-8DE2-CBF1-DA5BA8BAEAC8}"/>
                </a:ext>
              </a:extLst>
            </p:cNvPr>
            <p:cNvSpPr/>
            <p:nvPr userDrawn="1"/>
          </p:nvSpPr>
          <p:spPr>
            <a:xfrm>
              <a:off x="10152191" y="6468780"/>
              <a:ext cx="2052000" cy="396000"/>
            </a:xfrm>
            <a:prstGeom prst="rect">
              <a:avLst/>
            </a:prstGeom>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AU"/>
            </a:p>
          </p:txBody>
        </p:sp>
        <p:sp>
          <p:nvSpPr>
            <p:cNvPr id="45" name="Rectangle 44">
              <a:extLst>
                <a:ext uri="{FF2B5EF4-FFF2-40B4-BE49-F238E27FC236}">
                  <a16:creationId xmlns:a16="http://schemas.microsoft.com/office/drawing/2014/main" id="{E8DE02B1-6E7F-3CFC-3765-A941D1D39F19}"/>
                </a:ext>
              </a:extLst>
            </p:cNvPr>
            <p:cNvSpPr/>
            <p:nvPr userDrawn="1"/>
          </p:nvSpPr>
          <p:spPr>
            <a:xfrm>
              <a:off x="8113415" y="6468780"/>
              <a:ext cx="2052000" cy="396000"/>
            </a:xfrm>
            <a:prstGeom prst="rect">
              <a:avLst/>
            </a:prstGeom>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AU"/>
            </a:p>
          </p:txBody>
        </p:sp>
        <p:sp>
          <p:nvSpPr>
            <p:cNvPr id="49" name="Rectangle 48">
              <a:extLst>
                <a:ext uri="{FF2B5EF4-FFF2-40B4-BE49-F238E27FC236}">
                  <a16:creationId xmlns:a16="http://schemas.microsoft.com/office/drawing/2014/main" id="{7AE5BF2A-AE06-0458-EA62-685A5EA8D22A}"/>
                </a:ext>
              </a:extLst>
            </p:cNvPr>
            <p:cNvSpPr/>
            <p:nvPr userDrawn="1"/>
          </p:nvSpPr>
          <p:spPr>
            <a:xfrm>
              <a:off x="6098218" y="6468780"/>
              <a:ext cx="2052000" cy="396000"/>
            </a:xfrm>
            <a:prstGeom prst="rect">
              <a:avLst/>
            </a:prstGeom>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AU"/>
            </a:p>
          </p:txBody>
        </p:sp>
        <p:sp>
          <p:nvSpPr>
            <p:cNvPr id="50" name="Rectangle 49">
              <a:extLst>
                <a:ext uri="{FF2B5EF4-FFF2-40B4-BE49-F238E27FC236}">
                  <a16:creationId xmlns:a16="http://schemas.microsoft.com/office/drawing/2014/main" id="{59AC1910-AB6E-9C18-AB9D-C0BFF113461D}"/>
                </a:ext>
              </a:extLst>
            </p:cNvPr>
            <p:cNvSpPr/>
            <p:nvPr userDrawn="1"/>
          </p:nvSpPr>
          <p:spPr>
            <a:xfrm>
              <a:off x="2045054" y="6468780"/>
              <a:ext cx="2052000" cy="396000"/>
            </a:xfrm>
            <a:prstGeom prst="rect">
              <a:avLst/>
            </a:prstGeom>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AU"/>
            </a:p>
          </p:txBody>
        </p:sp>
        <p:sp>
          <p:nvSpPr>
            <p:cNvPr id="51" name="Rectangle 50">
              <a:extLst>
                <a:ext uri="{FF2B5EF4-FFF2-40B4-BE49-F238E27FC236}">
                  <a16:creationId xmlns:a16="http://schemas.microsoft.com/office/drawing/2014/main" id="{0766D185-6DB4-A18C-A126-23FFB8CFD5AC}"/>
                </a:ext>
              </a:extLst>
            </p:cNvPr>
            <p:cNvSpPr/>
            <p:nvPr userDrawn="1"/>
          </p:nvSpPr>
          <p:spPr>
            <a:xfrm>
              <a:off x="4071636" y="6468780"/>
              <a:ext cx="2052000" cy="396000"/>
            </a:xfrm>
            <a:prstGeom prst="rect">
              <a:avLst/>
            </a:prstGeom>
            <a:ln>
              <a:no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AU"/>
            </a:p>
          </p:txBody>
        </p:sp>
        <p:sp>
          <p:nvSpPr>
            <p:cNvPr id="52" name="Rectangle 51">
              <a:extLst>
                <a:ext uri="{FF2B5EF4-FFF2-40B4-BE49-F238E27FC236}">
                  <a16:creationId xmlns:a16="http://schemas.microsoft.com/office/drawing/2014/main" id="{84C442F3-2461-0E0A-5553-04E7E4FE820E}"/>
                </a:ext>
              </a:extLst>
            </p:cNvPr>
            <p:cNvSpPr/>
            <p:nvPr userDrawn="1"/>
          </p:nvSpPr>
          <p:spPr>
            <a:xfrm>
              <a:off x="0" y="6468780"/>
              <a:ext cx="2052000" cy="396000"/>
            </a:xfrm>
            <a:prstGeom prst="rect">
              <a:avLst/>
            </a:prstGeom>
            <a:solidFill>
              <a:srgbClr val="28B2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pSp>
    </p:spTree>
    <p:extLst>
      <p:ext uri="{BB962C8B-B14F-4D97-AF65-F5344CB8AC3E}">
        <p14:creationId xmlns:p14="http://schemas.microsoft.com/office/powerpoint/2010/main" val="182965610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lide with logo, no footer">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EB4E3DF2-FBB4-42AF-8785-F70675AA81D0}"/>
              </a:ext>
            </a:extLst>
          </p:cNvPr>
          <p:cNvSpPr/>
          <p:nvPr userDrawn="1"/>
        </p:nvSpPr>
        <p:spPr>
          <a:xfrm>
            <a:off x="-3251" y="0"/>
            <a:ext cx="12211877" cy="6858000"/>
          </a:xfrm>
          <a:prstGeom prst="rect">
            <a:avLst/>
          </a:prstGeom>
          <a:solidFill>
            <a:srgbClr val="00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15">
            <a:extLst>
              <a:ext uri="{FF2B5EF4-FFF2-40B4-BE49-F238E27FC236}">
                <a16:creationId xmlns:a16="http://schemas.microsoft.com/office/drawing/2014/main" id="{8259A6C5-EAF3-4ABD-B497-22251FA0E167}"/>
              </a:ext>
            </a:extLst>
          </p:cNvPr>
          <p:cNvSpPr>
            <a:spLocks noGrp="1"/>
          </p:cNvSpPr>
          <p:nvPr>
            <p:ph type="body" sz="quarter" idx="13" hasCustomPrompt="1"/>
          </p:nvPr>
        </p:nvSpPr>
        <p:spPr>
          <a:xfrm>
            <a:off x="1025525" y="3009900"/>
            <a:ext cx="7891463" cy="1491663"/>
          </a:xfrm>
        </p:spPr>
        <p:txBody>
          <a:bodyPr/>
          <a:lstStyle>
            <a:lvl1pPr marL="285750" indent="-285750">
              <a:buFont typeface="Arial" panose="020B0604020202020204" pitchFamily="34" charset="0"/>
              <a:buChar char="•"/>
              <a:defRPr sz="1600"/>
            </a:lvl1pPr>
          </a:lstStyle>
          <a:p>
            <a:pPr lvl="0"/>
            <a:r>
              <a:rPr lang="en-US"/>
              <a:t>Section title</a:t>
            </a:r>
          </a:p>
          <a:p>
            <a:pPr lvl="0"/>
            <a:endParaRPr lang="en-US"/>
          </a:p>
        </p:txBody>
      </p:sp>
      <p:sp>
        <p:nvSpPr>
          <p:cNvPr id="17" name="Title 16">
            <a:extLst>
              <a:ext uri="{FF2B5EF4-FFF2-40B4-BE49-F238E27FC236}">
                <a16:creationId xmlns:a16="http://schemas.microsoft.com/office/drawing/2014/main" id="{4A580AB2-5416-4F53-B6F9-748A43392799}"/>
              </a:ext>
            </a:extLst>
          </p:cNvPr>
          <p:cNvSpPr>
            <a:spLocks noGrp="1"/>
          </p:cNvSpPr>
          <p:nvPr>
            <p:ph type="title" hasCustomPrompt="1"/>
          </p:nvPr>
        </p:nvSpPr>
        <p:spPr>
          <a:xfrm>
            <a:off x="1012825" y="1494630"/>
            <a:ext cx="10515600" cy="1325563"/>
          </a:xfrm>
        </p:spPr>
        <p:txBody>
          <a:bodyPr>
            <a:normAutofit/>
          </a:bodyPr>
          <a:lstStyle>
            <a:lvl1pPr>
              <a:defRPr sz="5000" b="1"/>
            </a:lvl1pPr>
          </a:lstStyle>
          <a:p>
            <a:r>
              <a:rPr lang="en-US"/>
              <a:t>Header</a:t>
            </a:r>
            <a:endParaRPr lang="en-AU"/>
          </a:p>
        </p:txBody>
      </p:sp>
      <p:sp>
        <p:nvSpPr>
          <p:cNvPr id="12" name="Date Placeholder 3">
            <a:extLst>
              <a:ext uri="{FF2B5EF4-FFF2-40B4-BE49-F238E27FC236}">
                <a16:creationId xmlns:a16="http://schemas.microsoft.com/office/drawing/2014/main" id="{E58EA406-6B32-4066-9E16-E3CBE1347BB1}"/>
              </a:ext>
            </a:extLst>
          </p:cNvPr>
          <p:cNvSpPr txBox="1">
            <a:spLocks/>
          </p:cNvSpPr>
          <p:nvPr userDrawn="1"/>
        </p:nvSpPr>
        <p:spPr>
          <a:xfrm>
            <a:off x="11444956" y="6356347"/>
            <a:ext cx="41366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rgbClr val="1E1545"/>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2598750-8F3B-FC48-BF91-5FA7D615AB5A}" type="slidenum">
              <a:rPr lang="en-US" b="1" smtClean="0"/>
              <a:t>‹#›</a:t>
            </a:fld>
            <a:endParaRPr lang="en-US" b="1"/>
          </a:p>
        </p:txBody>
      </p:sp>
      <p:sp>
        <p:nvSpPr>
          <p:cNvPr id="14" name="Date Placeholder 2">
            <a:extLst>
              <a:ext uri="{FF2B5EF4-FFF2-40B4-BE49-F238E27FC236}">
                <a16:creationId xmlns:a16="http://schemas.microsoft.com/office/drawing/2014/main" id="{71580DED-4110-4D8F-90F8-8640BE8BBE78}"/>
              </a:ext>
            </a:extLst>
          </p:cNvPr>
          <p:cNvSpPr>
            <a:spLocks noGrp="1"/>
          </p:cNvSpPr>
          <p:nvPr userDrawn="1">
            <p:ph type="dt" sz="half" idx="11"/>
          </p:nvPr>
        </p:nvSpPr>
        <p:spPr>
          <a:xfrm>
            <a:off x="8700052" y="6415985"/>
            <a:ext cx="2743200" cy="277000"/>
          </a:xfrm>
          <a:prstGeom prst="rect">
            <a:avLst/>
          </a:prstGeom>
        </p:spPr>
        <p:txBody>
          <a:bodyPr/>
          <a:lstStyle>
            <a:lvl1pPr algn="r">
              <a:defRPr sz="1200">
                <a:solidFill>
                  <a:schemeClr val="tx1"/>
                </a:solidFill>
              </a:defRPr>
            </a:lvl1pPr>
          </a:lstStyle>
          <a:p>
            <a:r>
              <a:rPr lang="en-US"/>
              <a:t>Day Month 2023</a:t>
            </a:r>
          </a:p>
        </p:txBody>
      </p:sp>
      <p:pic>
        <p:nvPicPr>
          <p:cNvPr id="15" name="Picture 14" descr="Shape, circle&#10;&#10;Description automatically generated">
            <a:extLst>
              <a:ext uri="{FF2B5EF4-FFF2-40B4-BE49-F238E27FC236}">
                <a16:creationId xmlns:a16="http://schemas.microsoft.com/office/drawing/2014/main" id="{7B8167FF-EE6C-4327-A8C0-59FCDF94D6C2}"/>
              </a:ext>
            </a:extLst>
          </p:cNvPr>
          <p:cNvPicPr>
            <a:picLocks noChangeAspect="1"/>
          </p:cNvPicPr>
          <p:nvPr userDrawn="1"/>
        </p:nvPicPr>
        <p:blipFill>
          <a:blip r:embed="rId2"/>
          <a:stretch>
            <a:fillRect/>
          </a:stretch>
        </p:blipFill>
        <p:spPr>
          <a:xfrm>
            <a:off x="10185517" y="0"/>
            <a:ext cx="2018047" cy="2001838"/>
          </a:xfrm>
          <a:prstGeom prst="rect">
            <a:avLst/>
          </a:prstGeom>
        </p:spPr>
      </p:pic>
      <p:pic>
        <p:nvPicPr>
          <p:cNvPr id="2" name="Picture 1" descr="Australian Government Department of Health, Disability and Ageing">
            <a:extLst>
              <a:ext uri="{FF2B5EF4-FFF2-40B4-BE49-F238E27FC236}">
                <a16:creationId xmlns:a16="http://schemas.microsoft.com/office/drawing/2014/main" id="{AD319CA5-EAE0-45A1-6D10-243DEC93E870}"/>
              </a:ext>
            </a:extLst>
          </p:cNvPr>
          <p:cNvPicPr>
            <a:picLocks noChangeAspect="1"/>
          </p:cNvPicPr>
          <p:nvPr userDrawn="1"/>
        </p:nvPicPr>
        <p:blipFill>
          <a:blip r:embed="rId3"/>
          <a:srcRect/>
          <a:stretch/>
        </p:blipFill>
        <p:spPr>
          <a:xfrm>
            <a:off x="0" y="0"/>
            <a:ext cx="4357801" cy="968400"/>
          </a:xfrm>
          <a:prstGeom prst="rect">
            <a:avLst/>
          </a:prstGeom>
        </p:spPr>
      </p:pic>
    </p:spTree>
    <p:extLst>
      <p:ext uri="{BB962C8B-B14F-4D97-AF65-F5344CB8AC3E}">
        <p14:creationId xmlns:p14="http://schemas.microsoft.com/office/powerpoint/2010/main" val="247321502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lide grey backgroun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24E633E0-3BAB-4FA6-BAA9-C2D03C7D24A9}"/>
              </a:ext>
            </a:extLst>
          </p:cNvPr>
          <p:cNvSpPr/>
          <p:nvPr userDrawn="1"/>
        </p:nvSpPr>
        <p:spPr>
          <a:xfrm>
            <a:off x="0" y="0"/>
            <a:ext cx="12211877" cy="6858000"/>
          </a:xfrm>
          <a:prstGeom prst="rect">
            <a:avLst/>
          </a:prstGeom>
          <a:solidFill>
            <a:srgbClr val="00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ate Placeholder 3">
            <a:extLst>
              <a:ext uri="{FF2B5EF4-FFF2-40B4-BE49-F238E27FC236}">
                <a16:creationId xmlns:a16="http://schemas.microsoft.com/office/drawing/2014/main" id="{7D06B1DF-51EE-B440-BCB9-06C47444FC14}"/>
              </a:ext>
            </a:extLst>
          </p:cNvPr>
          <p:cNvSpPr txBox="1">
            <a:spLocks/>
          </p:cNvSpPr>
          <p:nvPr userDrawn="1"/>
        </p:nvSpPr>
        <p:spPr>
          <a:xfrm>
            <a:off x="10882249" y="6356348"/>
            <a:ext cx="41366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rgbClr val="1E1545"/>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endParaRPr lang="en-US"/>
          </a:p>
        </p:txBody>
      </p:sp>
      <p:sp>
        <p:nvSpPr>
          <p:cNvPr id="11" name="TextBox 10">
            <a:extLst>
              <a:ext uri="{FF2B5EF4-FFF2-40B4-BE49-F238E27FC236}">
                <a16:creationId xmlns:a16="http://schemas.microsoft.com/office/drawing/2014/main" id="{29F9E4C1-FACB-4666-BE3E-DF8C411CB2D2}"/>
              </a:ext>
            </a:extLst>
          </p:cNvPr>
          <p:cNvSpPr txBox="1"/>
          <p:nvPr userDrawn="1"/>
        </p:nvSpPr>
        <p:spPr>
          <a:xfrm>
            <a:off x="684048" y="6377373"/>
            <a:ext cx="2617092" cy="276999"/>
          </a:xfrm>
          <a:prstGeom prst="rect">
            <a:avLst/>
          </a:prstGeom>
          <a:noFill/>
        </p:spPr>
        <p:txBody>
          <a:bodyPr wrap="square" rtlCol="0">
            <a:spAutoFit/>
          </a:bodyPr>
          <a:lstStyle/>
          <a:p>
            <a:r>
              <a:rPr lang="en-US" sz="1200">
                <a:solidFill>
                  <a:srgbClr val="1E1545"/>
                </a:solidFill>
                <a:latin typeface="Arial" panose="020B0604020202020204" pitchFamily="34" charset="0"/>
                <a:cs typeface="Arial" panose="020B0604020202020204" pitchFamily="34" charset="0"/>
              </a:rPr>
              <a:t>health.gov.au/aged-care-reforms</a:t>
            </a:r>
          </a:p>
        </p:txBody>
      </p:sp>
      <p:sp>
        <p:nvSpPr>
          <p:cNvPr id="5" name="Title 4">
            <a:extLst>
              <a:ext uri="{FF2B5EF4-FFF2-40B4-BE49-F238E27FC236}">
                <a16:creationId xmlns:a16="http://schemas.microsoft.com/office/drawing/2014/main" id="{1032C937-3DD4-40A4-AC53-E9659B3CCD2A}"/>
              </a:ext>
            </a:extLst>
          </p:cNvPr>
          <p:cNvSpPr>
            <a:spLocks noGrp="1"/>
          </p:cNvSpPr>
          <p:nvPr>
            <p:ph type="title" hasCustomPrompt="1"/>
          </p:nvPr>
        </p:nvSpPr>
        <p:spPr>
          <a:xfrm>
            <a:off x="927652" y="1683045"/>
            <a:ext cx="10515600" cy="1325563"/>
          </a:xfrm>
        </p:spPr>
        <p:txBody>
          <a:bodyPr>
            <a:normAutofit/>
          </a:bodyPr>
          <a:lstStyle>
            <a:lvl1pPr>
              <a:defRPr sz="5000" b="1"/>
            </a:lvl1pPr>
          </a:lstStyle>
          <a:p>
            <a:r>
              <a:rPr lang="en-US"/>
              <a:t>Title presentation</a:t>
            </a:r>
            <a:endParaRPr lang="en-AU"/>
          </a:p>
        </p:txBody>
      </p:sp>
      <p:sp>
        <p:nvSpPr>
          <p:cNvPr id="16" name="Text Placeholder 15">
            <a:extLst>
              <a:ext uri="{FF2B5EF4-FFF2-40B4-BE49-F238E27FC236}">
                <a16:creationId xmlns:a16="http://schemas.microsoft.com/office/drawing/2014/main" id="{9C061B9D-8870-4FCD-BAE8-C73F47FC9A1E}"/>
              </a:ext>
            </a:extLst>
          </p:cNvPr>
          <p:cNvSpPr>
            <a:spLocks noGrp="1"/>
          </p:cNvSpPr>
          <p:nvPr>
            <p:ph type="body" sz="quarter" idx="10" hasCustomPrompt="1"/>
          </p:nvPr>
        </p:nvSpPr>
        <p:spPr>
          <a:xfrm>
            <a:off x="927652" y="3429000"/>
            <a:ext cx="10515600" cy="2106613"/>
          </a:xfrm>
        </p:spPr>
        <p:txBody>
          <a:bodyPr>
            <a:normAutofit/>
          </a:bodyPr>
          <a:lstStyle>
            <a:lvl1pPr marL="0" indent="0">
              <a:buFontTx/>
              <a:buNone/>
              <a:defRPr sz="2000"/>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a:t>Use this slide as a title of your presentation. For content use a slide with white background</a:t>
            </a:r>
          </a:p>
        </p:txBody>
      </p:sp>
      <p:sp>
        <p:nvSpPr>
          <p:cNvPr id="15" name="Date Placeholder 2">
            <a:extLst>
              <a:ext uri="{FF2B5EF4-FFF2-40B4-BE49-F238E27FC236}">
                <a16:creationId xmlns:a16="http://schemas.microsoft.com/office/drawing/2014/main" id="{4D9CD81F-8560-4BC0-A77D-DFF3E8DB3746}"/>
              </a:ext>
            </a:extLst>
          </p:cNvPr>
          <p:cNvSpPr>
            <a:spLocks noGrp="1"/>
          </p:cNvSpPr>
          <p:nvPr>
            <p:ph type="dt" sz="half" idx="11"/>
          </p:nvPr>
        </p:nvSpPr>
        <p:spPr>
          <a:xfrm>
            <a:off x="8700052" y="6415985"/>
            <a:ext cx="2743200" cy="277000"/>
          </a:xfrm>
          <a:prstGeom prst="rect">
            <a:avLst/>
          </a:prstGeom>
        </p:spPr>
        <p:txBody>
          <a:bodyPr/>
          <a:lstStyle>
            <a:lvl1pPr algn="r">
              <a:defRPr sz="1200">
                <a:solidFill>
                  <a:schemeClr val="tx1"/>
                </a:solidFill>
              </a:defRPr>
            </a:lvl1pPr>
          </a:lstStyle>
          <a:p>
            <a:r>
              <a:rPr lang="en-US"/>
              <a:t>Day Month 2025</a:t>
            </a:r>
          </a:p>
        </p:txBody>
      </p:sp>
      <p:sp>
        <p:nvSpPr>
          <p:cNvPr id="19" name="Date Placeholder 3">
            <a:extLst>
              <a:ext uri="{FF2B5EF4-FFF2-40B4-BE49-F238E27FC236}">
                <a16:creationId xmlns:a16="http://schemas.microsoft.com/office/drawing/2014/main" id="{2E4521DC-AEB5-4B10-8ADF-FFCCCE062077}"/>
              </a:ext>
            </a:extLst>
          </p:cNvPr>
          <p:cNvSpPr txBox="1">
            <a:spLocks/>
          </p:cNvSpPr>
          <p:nvPr userDrawn="1"/>
        </p:nvSpPr>
        <p:spPr>
          <a:xfrm>
            <a:off x="11444956" y="6356347"/>
            <a:ext cx="41366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rgbClr val="1E1545"/>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2598750-8F3B-FC48-BF91-5FA7D615AB5A}" type="slidenum">
              <a:rPr lang="en-US" b="1" smtClean="0"/>
              <a:t>‹#›</a:t>
            </a:fld>
            <a:endParaRPr lang="en-US" b="1"/>
          </a:p>
        </p:txBody>
      </p:sp>
      <p:pic>
        <p:nvPicPr>
          <p:cNvPr id="23" name="Picture 22" descr="Shape, circle&#10;&#10;Description automatically generated">
            <a:extLst>
              <a:ext uri="{FF2B5EF4-FFF2-40B4-BE49-F238E27FC236}">
                <a16:creationId xmlns:a16="http://schemas.microsoft.com/office/drawing/2014/main" id="{3CD74996-B305-430E-8AEC-87C527A4D184}"/>
              </a:ext>
            </a:extLst>
          </p:cNvPr>
          <p:cNvPicPr>
            <a:picLocks noChangeAspect="1"/>
          </p:cNvPicPr>
          <p:nvPr userDrawn="1"/>
        </p:nvPicPr>
        <p:blipFill>
          <a:blip r:embed="rId2"/>
          <a:stretch>
            <a:fillRect/>
          </a:stretch>
        </p:blipFill>
        <p:spPr>
          <a:xfrm>
            <a:off x="10193830" y="0"/>
            <a:ext cx="2018047" cy="2001838"/>
          </a:xfrm>
          <a:prstGeom prst="rect">
            <a:avLst/>
          </a:prstGeom>
        </p:spPr>
      </p:pic>
      <p:pic>
        <p:nvPicPr>
          <p:cNvPr id="17" name="Picture 16" descr="Icon&#10;&#10;Description automatically generated">
            <a:extLst>
              <a:ext uri="{FF2B5EF4-FFF2-40B4-BE49-F238E27FC236}">
                <a16:creationId xmlns:a16="http://schemas.microsoft.com/office/drawing/2014/main" id="{A07D994E-E422-403C-A8FA-4D4DA757B4EF}"/>
              </a:ext>
            </a:extLst>
          </p:cNvPr>
          <p:cNvPicPr>
            <a:picLocks noChangeAspect="1"/>
          </p:cNvPicPr>
          <p:nvPr userDrawn="1"/>
        </p:nvPicPr>
        <p:blipFill>
          <a:blip r:embed="rId3"/>
          <a:stretch>
            <a:fillRect/>
          </a:stretch>
        </p:blipFill>
        <p:spPr>
          <a:xfrm>
            <a:off x="318712" y="6314747"/>
            <a:ext cx="430036" cy="430036"/>
          </a:xfrm>
          <a:prstGeom prst="rect">
            <a:avLst/>
          </a:prstGeom>
        </p:spPr>
      </p:pic>
      <p:pic>
        <p:nvPicPr>
          <p:cNvPr id="2" name="Picture 1" descr="Australian Government Department of Health, Disability and Ageing">
            <a:extLst>
              <a:ext uri="{FF2B5EF4-FFF2-40B4-BE49-F238E27FC236}">
                <a16:creationId xmlns:a16="http://schemas.microsoft.com/office/drawing/2014/main" id="{9264D19B-2432-84CF-A4D7-C2E37A9C6BE0}"/>
              </a:ext>
            </a:extLst>
          </p:cNvPr>
          <p:cNvPicPr>
            <a:picLocks noChangeAspect="1"/>
          </p:cNvPicPr>
          <p:nvPr userDrawn="1"/>
        </p:nvPicPr>
        <p:blipFill>
          <a:blip r:embed="rId4"/>
          <a:srcRect/>
          <a:stretch/>
        </p:blipFill>
        <p:spPr>
          <a:xfrm>
            <a:off x="0" y="0"/>
            <a:ext cx="4357801" cy="968400"/>
          </a:xfrm>
          <a:prstGeom prst="rect">
            <a:avLst/>
          </a:prstGeom>
        </p:spPr>
      </p:pic>
    </p:spTree>
    <p:extLst>
      <p:ext uri="{BB962C8B-B14F-4D97-AF65-F5344CB8AC3E}">
        <p14:creationId xmlns:p14="http://schemas.microsoft.com/office/powerpoint/2010/main" val="211432126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ection header- gray backgroun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EB4E3DF2-FBB4-42AF-8785-F70675AA81D0}"/>
              </a:ext>
            </a:extLst>
          </p:cNvPr>
          <p:cNvSpPr/>
          <p:nvPr userDrawn="1"/>
        </p:nvSpPr>
        <p:spPr>
          <a:xfrm>
            <a:off x="-221" y="16934"/>
            <a:ext cx="12192221" cy="6858000"/>
          </a:xfrm>
          <a:prstGeom prst="rect">
            <a:avLst/>
          </a:prstGeom>
          <a:solidFill>
            <a:srgbClr val="00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B352AAEC-7CCD-483E-8B1D-C048450A36D5}"/>
              </a:ext>
            </a:extLst>
          </p:cNvPr>
          <p:cNvSpPr txBox="1"/>
          <p:nvPr userDrawn="1"/>
        </p:nvSpPr>
        <p:spPr>
          <a:xfrm>
            <a:off x="684048" y="6377373"/>
            <a:ext cx="2617092" cy="276999"/>
          </a:xfrm>
          <a:prstGeom prst="rect">
            <a:avLst/>
          </a:prstGeom>
          <a:noFill/>
        </p:spPr>
        <p:txBody>
          <a:bodyPr wrap="square" rtlCol="0">
            <a:spAutoFit/>
          </a:bodyPr>
          <a:lstStyle/>
          <a:p>
            <a:r>
              <a:rPr lang="en-US" sz="1200">
                <a:solidFill>
                  <a:srgbClr val="1E1545"/>
                </a:solidFill>
                <a:latin typeface="Arial" panose="020B0604020202020204" pitchFamily="34" charset="0"/>
                <a:cs typeface="Arial" panose="020B0604020202020204" pitchFamily="34" charset="0"/>
              </a:rPr>
              <a:t>health.gov.au/aged-care-reforms</a:t>
            </a:r>
          </a:p>
        </p:txBody>
      </p:sp>
      <p:sp>
        <p:nvSpPr>
          <p:cNvPr id="16" name="Text Placeholder 15">
            <a:extLst>
              <a:ext uri="{FF2B5EF4-FFF2-40B4-BE49-F238E27FC236}">
                <a16:creationId xmlns:a16="http://schemas.microsoft.com/office/drawing/2014/main" id="{8259A6C5-EAF3-4ABD-B497-22251FA0E167}"/>
              </a:ext>
            </a:extLst>
          </p:cNvPr>
          <p:cNvSpPr>
            <a:spLocks noGrp="1"/>
          </p:cNvSpPr>
          <p:nvPr>
            <p:ph type="body" sz="quarter" idx="13" hasCustomPrompt="1"/>
          </p:nvPr>
        </p:nvSpPr>
        <p:spPr>
          <a:xfrm>
            <a:off x="1025525" y="3009900"/>
            <a:ext cx="10502900" cy="1491663"/>
          </a:xfrm>
        </p:spPr>
        <p:txBody>
          <a:bodyPr/>
          <a:lstStyle>
            <a:lvl1pPr marL="285750" marR="0" indent="-285750" algn="l" defTabSz="914400" rtl="0" eaLnBrk="1" fontAlgn="auto" latinLnBrk="0" hangingPunct="1">
              <a:lnSpc>
                <a:spcPct val="120000"/>
              </a:lnSpc>
              <a:spcBef>
                <a:spcPts val="1000"/>
              </a:spcBef>
              <a:spcAft>
                <a:spcPts val="0"/>
              </a:spcAft>
              <a:buClr>
                <a:srgbClr val="28B2BB"/>
              </a:buClr>
              <a:buSzTx/>
              <a:buFont typeface="Arial" panose="020B0604020202020204" pitchFamily="34" charset="0"/>
              <a:buChar char="•"/>
              <a:tabLst/>
              <a:defRPr sz="2000"/>
            </a:lvl1pPr>
          </a:lstStyle>
          <a:p>
            <a:pPr marL="285750" marR="0" lvl="0" indent="-285750" algn="l" defTabSz="914400" rtl="0" eaLnBrk="1" fontAlgn="auto" latinLnBrk="0" hangingPunct="1">
              <a:lnSpc>
                <a:spcPct val="120000"/>
              </a:lnSpc>
              <a:spcBef>
                <a:spcPts val="1000"/>
              </a:spcBef>
              <a:spcAft>
                <a:spcPts val="0"/>
              </a:spcAft>
              <a:buClr>
                <a:srgbClr val="28B2BB"/>
              </a:buClr>
              <a:buSzTx/>
              <a:buFont typeface="Arial" panose="020B0604020202020204" pitchFamily="34" charset="0"/>
              <a:buChar char="•"/>
              <a:tabLst/>
              <a:defRPr/>
            </a:pPr>
            <a:r>
              <a:rPr lang="en-US"/>
              <a:t>Use this slide to introduce a different section in your presentation. For content use a slide with white background</a:t>
            </a:r>
          </a:p>
          <a:p>
            <a:pPr lvl="0"/>
            <a:endParaRPr lang="en-US"/>
          </a:p>
          <a:p>
            <a:pPr lvl="0"/>
            <a:endParaRPr lang="en-US"/>
          </a:p>
        </p:txBody>
      </p:sp>
      <p:sp>
        <p:nvSpPr>
          <p:cNvPr id="17" name="Title 16">
            <a:extLst>
              <a:ext uri="{FF2B5EF4-FFF2-40B4-BE49-F238E27FC236}">
                <a16:creationId xmlns:a16="http://schemas.microsoft.com/office/drawing/2014/main" id="{4A580AB2-5416-4F53-B6F9-748A43392799}"/>
              </a:ext>
            </a:extLst>
          </p:cNvPr>
          <p:cNvSpPr>
            <a:spLocks noGrp="1"/>
          </p:cNvSpPr>
          <p:nvPr>
            <p:ph type="title" hasCustomPrompt="1"/>
          </p:nvPr>
        </p:nvSpPr>
        <p:spPr>
          <a:xfrm>
            <a:off x="1012825" y="1494630"/>
            <a:ext cx="10515600" cy="1325563"/>
          </a:xfrm>
        </p:spPr>
        <p:txBody>
          <a:bodyPr>
            <a:normAutofit/>
          </a:bodyPr>
          <a:lstStyle>
            <a:lvl1pPr>
              <a:defRPr sz="5000" b="1"/>
            </a:lvl1pPr>
          </a:lstStyle>
          <a:p>
            <a:r>
              <a:rPr lang="en-US"/>
              <a:t>Section title- grey option</a:t>
            </a:r>
            <a:endParaRPr lang="en-AU"/>
          </a:p>
        </p:txBody>
      </p:sp>
      <p:sp>
        <p:nvSpPr>
          <p:cNvPr id="12" name="Date Placeholder 3">
            <a:extLst>
              <a:ext uri="{FF2B5EF4-FFF2-40B4-BE49-F238E27FC236}">
                <a16:creationId xmlns:a16="http://schemas.microsoft.com/office/drawing/2014/main" id="{E58EA406-6B32-4066-9E16-E3CBE1347BB1}"/>
              </a:ext>
            </a:extLst>
          </p:cNvPr>
          <p:cNvSpPr txBox="1">
            <a:spLocks/>
          </p:cNvSpPr>
          <p:nvPr userDrawn="1"/>
        </p:nvSpPr>
        <p:spPr>
          <a:xfrm>
            <a:off x="11444956" y="6356347"/>
            <a:ext cx="41366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rgbClr val="1E1545"/>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2598750-8F3B-FC48-BF91-5FA7D615AB5A}" type="slidenum">
              <a:rPr lang="en-US" b="1" smtClean="0"/>
              <a:t>‹#›</a:t>
            </a:fld>
            <a:endParaRPr lang="en-US" b="1"/>
          </a:p>
        </p:txBody>
      </p:sp>
      <p:sp>
        <p:nvSpPr>
          <p:cNvPr id="20" name="Date Placeholder 2">
            <a:extLst>
              <a:ext uri="{FF2B5EF4-FFF2-40B4-BE49-F238E27FC236}">
                <a16:creationId xmlns:a16="http://schemas.microsoft.com/office/drawing/2014/main" id="{43C7C2C4-9E9C-4B71-9142-9CA1D552FA5E}"/>
              </a:ext>
            </a:extLst>
          </p:cNvPr>
          <p:cNvSpPr>
            <a:spLocks noGrp="1"/>
          </p:cNvSpPr>
          <p:nvPr>
            <p:ph type="dt" sz="half" idx="11"/>
          </p:nvPr>
        </p:nvSpPr>
        <p:spPr>
          <a:xfrm>
            <a:off x="8700052" y="6415985"/>
            <a:ext cx="2743200" cy="277000"/>
          </a:xfrm>
          <a:prstGeom prst="rect">
            <a:avLst/>
          </a:prstGeom>
        </p:spPr>
        <p:txBody>
          <a:bodyPr/>
          <a:lstStyle>
            <a:lvl1pPr algn="r">
              <a:defRPr sz="1200">
                <a:solidFill>
                  <a:schemeClr val="tx1"/>
                </a:solidFill>
              </a:defRPr>
            </a:lvl1pPr>
          </a:lstStyle>
          <a:p>
            <a:r>
              <a:rPr lang="en-US"/>
              <a:t>Day Month 2025</a:t>
            </a:r>
          </a:p>
        </p:txBody>
      </p:sp>
      <p:pic>
        <p:nvPicPr>
          <p:cNvPr id="23" name="Picture 22" descr="Shape, circle&#10;&#10;Description automatically generated">
            <a:extLst>
              <a:ext uri="{FF2B5EF4-FFF2-40B4-BE49-F238E27FC236}">
                <a16:creationId xmlns:a16="http://schemas.microsoft.com/office/drawing/2014/main" id="{3DFD8228-6656-4645-ABC3-7F5498914BED}"/>
              </a:ext>
            </a:extLst>
          </p:cNvPr>
          <p:cNvPicPr>
            <a:picLocks noChangeAspect="1"/>
          </p:cNvPicPr>
          <p:nvPr userDrawn="1"/>
        </p:nvPicPr>
        <p:blipFill>
          <a:blip r:embed="rId2"/>
          <a:stretch>
            <a:fillRect/>
          </a:stretch>
        </p:blipFill>
        <p:spPr>
          <a:xfrm>
            <a:off x="10177204" y="0"/>
            <a:ext cx="2018047" cy="2001838"/>
          </a:xfrm>
          <a:prstGeom prst="rect">
            <a:avLst/>
          </a:prstGeom>
        </p:spPr>
      </p:pic>
      <p:pic>
        <p:nvPicPr>
          <p:cNvPr id="15" name="Picture 14" descr="Icon&#10;&#10;Description automatically generated">
            <a:extLst>
              <a:ext uri="{FF2B5EF4-FFF2-40B4-BE49-F238E27FC236}">
                <a16:creationId xmlns:a16="http://schemas.microsoft.com/office/drawing/2014/main" id="{69DE3ABE-0959-4ABE-A347-AF0658EF230E}"/>
              </a:ext>
            </a:extLst>
          </p:cNvPr>
          <p:cNvPicPr>
            <a:picLocks noChangeAspect="1"/>
          </p:cNvPicPr>
          <p:nvPr userDrawn="1"/>
        </p:nvPicPr>
        <p:blipFill>
          <a:blip r:embed="rId3"/>
          <a:stretch>
            <a:fillRect/>
          </a:stretch>
        </p:blipFill>
        <p:spPr>
          <a:xfrm>
            <a:off x="318712" y="6314747"/>
            <a:ext cx="430036" cy="430036"/>
          </a:xfrm>
          <a:prstGeom prst="rect">
            <a:avLst/>
          </a:prstGeom>
        </p:spPr>
      </p:pic>
      <p:pic>
        <p:nvPicPr>
          <p:cNvPr id="2" name="Picture 1" descr="Australian Government Department of Health, Disability and Ageing">
            <a:extLst>
              <a:ext uri="{FF2B5EF4-FFF2-40B4-BE49-F238E27FC236}">
                <a16:creationId xmlns:a16="http://schemas.microsoft.com/office/drawing/2014/main" id="{E309A6D9-7C6B-0979-A6F8-6AD9E12C37CE}"/>
              </a:ext>
            </a:extLst>
          </p:cNvPr>
          <p:cNvPicPr>
            <a:picLocks noChangeAspect="1"/>
          </p:cNvPicPr>
          <p:nvPr userDrawn="1"/>
        </p:nvPicPr>
        <p:blipFill>
          <a:blip r:embed="rId4"/>
          <a:srcRect/>
          <a:stretch/>
        </p:blipFill>
        <p:spPr>
          <a:xfrm>
            <a:off x="0" y="0"/>
            <a:ext cx="4357801" cy="968400"/>
          </a:xfrm>
          <a:prstGeom prst="rect">
            <a:avLst/>
          </a:prstGeom>
        </p:spPr>
      </p:pic>
    </p:spTree>
    <p:extLst>
      <p:ext uri="{BB962C8B-B14F-4D97-AF65-F5344CB8AC3E}">
        <p14:creationId xmlns:p14="http://schemas.microsoft.com/office/powerpoint/2010/main" val="44782129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logo-no footer">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8259A6C5-EAF3-4ABD-B497-22251FA0E167}"/>
              </a:ext>
            </a:extLst>
          </p:cNvPr>
          <p:cNvSpPr>
            <a:spLocks noGrp="1"/>
          </p:cNvSpPr>
          <p:nvPr>
            <p:ph type="body" sz="quarter" idx="13" hasCustomPrompt="1"/>
          </p:nvPr>
        </p:nvSpPr>
        <p:spPr>
          <a:xfrm>
            <a:off x="1025525" y="3009900"/>
            <a:ext cx="7891463" cy="1491663"/>
          </a:xfrm>
        </p:spPr>
        <p:txBody>
          <a:bodyPr/>
          <a:lstStyle>
            <a:lvl1pPr marL="285750" indent="-285750">
              <a:buFont typeface="Arial" panose="020B0604020202020204" pitchFamily="34" charset="0"/>
              <a:buChar char="•"/>
              <a:defRPr sz="2000"/>
            </a:lvl1pPr>
          </a:lstStyle>
          <a:p>
            <a:pPr lvl="0"/>
            <a:r>
              <a:rPr lang="en-US"/>
              <a:t>Content</a:t>
            </a:r>
          </a:p>
          <a:p>
            <a:pPr lvl="0"/>
            <a:endParaRPr lang="en-US"/>
          </a:p>
        </p:txBody>
      </p:sp>
      <p:sp>
        <p:nvSpPr>
          <p:cNvPr id="17" name="Title 16">
            <a:extLst>
              <a:ext uri="{FF2B5EF4-FFF2-40B4-BE49-F238E27FC236}">
                <a16:creationId xmlns:a16="http://schemas.microsoft.com/office/drawing/2014/main" id="{4A580AB2-5416-4F53-B6F9-748A43392799}"/>
              </a:ext>
            </a:extLst>
          </p:cNvPr>
          <p:cNvSpPr>
            <a:spLocks noGrp="1"/>
          </p:cNvSpPr>
          <p:nvPr>
            <p:ph type="title" hasCustomPrompt="1"/>
          </p:nvPr>
        </p:nvSpPr>
        <p:spPr>
          <a:xfrm>
            <a:off x="1012825" y="1494630"/>
            <a:ext cx="10515600" cy="1325563"/>
          </a:xfrm>
        </p:spPr>
        <p:txBody>
          <a:bodyPr>
            <a:normAutofit/>
          </a:bodyPr>
          <a:lstStyle>
            <a:lvl1pPr>
              <a:defRPr sz="5000" b="1"/>
            </a:lvl1pPr>
          </a:lstStyle>
          <a:p>
            <a:r>
              <a:rPr lang="en-US"/>
              <a:t>Content-logo &amp; corner-with footer</a:t>
            </a:r>
            <a:endParaRPr lang="en-AU"/>
          </a:p>
        </p:txBody>
      </p:sp>
      <p:sp>
        <p:nvSpPr>
          <p:cNvPr id="12" name="Date Placeholder 3">
            <a:extLst>
              <a:ext uri="{FF2B5EF4-FFF2-40B4-BE49-F238E27FC236}">
                <a16:creationId xmlns:a16="http://schemas.microsoft.com/office/drawing/2014/main" id="{E58EA406-6B32-4066-9E16-E3CBE1347BB1}"/>
              </a:ext>
            </a:extLst>
          </p:cNvPr>
          <p:cNvSpPr txBox="1">
            <a:spLocks/>
          </p:cNvSpPr>
          <p:nvPr userDrawn="1"/>
        </p:nvSpPr>
        <p:spPr>
          <a:xfrm>
            <a:off x="11444956" y="6356347"/>
            <a:ext cx="41366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rgbClr val="1E1545"/>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2598750-8F3B-FC48-BF91-5FA7D615AB5A}" type="slidenum">
              <a:rPr lang="en-US" b="1" smtClean="0"/>
              <a:t>‹#›</a:t>
            </a:fld>
            <a:endParaRPr lang="en-US" b="1"/>
          </a:p>
        </p:txBody>
      </p:sp>
      <p:sp>
        <p:nvSpPr>
          <p:cNvPr id="14" name="Date Placeholder 2">
            <a:extLst>
              <a:ext uri="{FF2B5EF4-FFF2-40B4-BE49-F238E27FC236}">
                <a16:creationId xmlns:a16="http://schemas.microsoft.com/office/drawing/2014/main" id="{71580DED-4110-4D8F-90F8-8640BE8BBE78}"/>
              </a:ext>
            </a:extLst>
          </p:cNvPr>
          <p:cNvSpPr>
            <a:spLocks noGrp="1"/>
          </p:cNvSpPr>
          <p:nvPr userDrawn="1">
            <p:ph type="dt" sz="half" idx="11"/>
          </p:nvPr>
        </p:nvSpPr>
        <p:spPr>
          <a:xfrm>
            <a:off x="8700052" y="6415985"/>
            <a:ext cx="2743200" cy="277000"/>
          </a:xfrm>
          <a:prstGeom prst="rect">
            <a:avLst/>
          </a:prstGeom>
        </p:spPr>
        <p:txBody>
          <a:bodyPr/>
          <a:lstStyle>
            <a:lvl1pPr algn="r">
              <a:defRPr sz="1200">
                <a:solidFill>
                  <a:schemeClr val="tx1"/>
                </a:solidFill>
              </a:defRPr>
            </a:lvl1pPr>
          </a:lstStyle>
          <a:p>
            <a:r>
              <a:rPr lang="en-US"/>
              <a:t>Day Month 2025</a:t>
            </a:r>
          </a:p>
        </p:txBody>
      </p:sp>
      <p:pic>
        <p:nvPicPr>
          <p:cNvPr id="15" name="Picture 14" descr="Shape, circle&#10;&#10;Description automatically generated">
            <a:extLst>
              <a:ext uri="{FF2B5EF4-FFF2-40B4-BE49-F238E27FC236}">
                <a16:creationId xmlns:a16="http://schemas.microsoft.com/office/drawing/2014/main" id="{7B8167FF-EE6C-4327-A8C0-59FCDF94D6C2}"/>
              </a:ext>
            </a:extLst>
          </p:cNvPr>
          <p:cNvPicPr>
            <a:picLocks noChangeAspect="1"/>
          </p:cNvPicPr>
          <p:nvPr userDrawn="1"/>
        </p:nvPicPr>
        <p:blipFill>
          <a:blip r:embed="rId2"/>
          <a:stretch>
            <a:fillRect/>
          </a:stretch>
        </p:blipFill>
        <p:spPr>
          <a:xfrm>
            <a:off x="10185517" y="0"/>
            <a:ext cx="2018047" cy="2001838"/>
          </a:xfrm>
          <a:prstGeom prst="rect">
            <a:avLst/>
          </a:prstGeom>
        </p:spPr>
      </p:pic>
      <p:pic>
        <p:nvPicPr>
          <p:cNvPr id="2" name="Picture 1" descr="Australian Government Department of Health, Disability and Ageing">
            <a:extLst>
              <a:ext uri="{FF2B5EF4-FFF2-40B4-BE49-F238E27FC236}">
                <a16:creationId xmlns:a16="http://schemas.microsoft.com/office/drawing/2014/main" id="{AD319CA5-EAE0-45A1-6D10-243DEC93E870}"/>
              </a:ext>
            </a:extLst>
          </p:cNvPr>
          <p:cNvPicPr>
            <a:picLocks noChangeAspect="1"/>
          </p:cNvPicPr>
          <p:nvPr userDrawn="1"/>
        </p:nvPicPr>
        <p:blipFill>
          <a:blip r:embed="rId3"/>
          <a:srcRect/>
          <a:stretch/>
        </p:blipFill>
        <p:spPr>
          <a:xfrm>
            <a:off x="0" y="0"/>
            <a:ext cx="4357801" cy="968400"/>
          </a:xfrm>
          <a:prstGeom prst="rect">
            <a:avLst/>
          </a:prstGeom>
        </p:spPr>
      </p:pic>
      <p:sp>
        <p:nvSpPr>
          <p:cNvPr id="3" name="TextBox 2">
            <a:extLst>
              <a:ext uri="{FF2B5EF4-FFF2-40B4-BE49-F238E27FC236}">
                <a16:creationId xmlns:a16="http://schemas.microsoft.com/office/drawing/2014/main" id="{3C138943-921B-33D5-EE9D-C9CADB382AE4}"/>
              </a:ext>
            </a:extLst>
          </p:cNvPr>
          <p:cNvSpPr txBox="1"/>
          <p:nvPr userDrawn="1"/>
        </p:nvSpPr>
        <p:spPr>
          <a:xfrm>
            <a:off x="684048" y="6377373"/>
            <a:ext cx="2617092" cy="276999"/>
          </a:xfrm>
          <a:prstGeom prst="rect">
            <a:avLst/>
          </a:prstGeom>
          <a:noFill/>
        </p:spPr>
        <p:txBody>
          <a:bodyPr wrap="square" rtlCol="0">
            <a:spAutoFit/>
          </a:bodyPr>
          <a:lstStyle/>
          <a:p>
            <a:r>
              <a:rPr lang="en-US" sz="1200">
                <a:solidFill>
                  <a:srgbClr val="1E1545"/>
                </a:solidFill>
                <a:latin typeface="Arial" panose="020B0604020202020204" pitchFamily="34" charset="0"/>
                <a:cs typeface="Arial" panose="020B0604020202020204" pitchFamily="34" charset="0"/>
              </a:rPr>
              <a:t>health.gov.au/aged-care-reforms</a:t>
            </a:r>
          </a:p>
        </p:txBody>
      </p:sp>
      <p:pic>
        <p:nvPicPr>
          <p:cNvPr id="4" name="Picture 3" descr="Icon&#10;&#10;Description automatically generated">
            <a:extLst>
              <a:ext uri="{FF2B5EF4-FFF2-40B4-BE49-F238E27FC236}">
                <a16:creationId xmlns:a16="http://schemas.microsoft.com/office/drawing/2014/main" id="{38BAB42E-45CC-8B7C-BF74-B719EADBF8CD}"/>
              </a:ext>
            </a:extLst>
          </p:cNvPr>
          <p:cNvPicPr>
            <a:picLocks noChangeAspect="1"/>
          </p:cNvPicPr>
          <p:nvPr userDrawn="1"/>
        </p:nvPicPr>
        <p:blipFill>
          <a:blip r:embed="rId4"/>
          <a:stretch>
            <a:fillRect/>
          </a:stretch>
        </p:blipFill>
        <p:spPr>
          <a:xfrm>
            <a:off x="318712" y="6314747"/>
            <a:ext cx="430036" cy="430036"/>
          </a:xfrm>
          <a:prstGeom prst="rect">
            <a:avLst/>
          </a:prstGeom>
        </p:spPr>
      </p:pic>
    </p:spTree>
    <p:extLst>
      <p:ext uri="{BB962C8B-B14F-4D97-AF65-F5344CB8AC3E}">
        <p14:creationId xmlns:p14="http://schemas.microsoft.com/office/powerpoint/2010/main" val="123650230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Content slide no footer">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8259A6C5-EAF3-4ABD-B497-22251FA0E167}"/>
              </a:ext>
            </a:extLst>
          </p:cNvPr>
          <p:cNvSpPr>
            <a:spLocks noGrp="1"/>
          </p:cNvSpPr>
          <p:nvPr>
            <p:ph type="body" sz="quarter" idx="13" hasCustomPrompt="1"/>
          </p:nvPr>
        </p:nvSpPr>
        <p:spPr>
          <a:xfrm>
            <a:off x="1025525" y="3009900"/>
            <a:ext cx="7891463" cy="1491663"/>
          </a:xfrm>
        </p:spPr>
        <p:txBody>
          <a:bodyPr/>
          <a:lstStyle>
            <a:lvl1pPr marL="285750" indent="-285750">
              <a:buFont typeface="Arial" panose="020B0604020202020204" pitchFamily="34" charset="0"/>
              <a:buChar char="•"/>
              <a:defRPr sz="2000"/>
            </a:lvl1pPr>
          </a:lstStyle>
          <a:p>
            <a:pPr lvl="0"/>
            <a:r>
              <a:rPr lang="en-US"/>
              <a:t>Content</a:t>
            </a:r>
          </a:p>
          <a:p>
            <a:pPr lvl="0"/>
            <a:endParaRPr lang="en-US"/>
          </a:p>
        </p:txBody>
      </p:sp>
      <p:sp>
        <p:nvSpPr>
          <p:cNvPr id="17" name="Title 16">
            <a:extLst>
              <a:ext uri="{FF2B5EF4-FFF2-40B4-BE49-F238E27FC236}">
                <a16:creationId xmlns:a16="http://schemas.microsoft.com/office/drawing/2014/main" id="{4A580AB2-5416-4F53-B6F9-748A43392799}"/>
              </a:ext>
            </a:extLst>
          </p:cNvPr>
          <p:cNvSpPr>
            <a:spLocks noGrp="1"/>
          </p:cNvSpPr>
          <p:nvPr>
            <p:ph type="title" hasCustomPrompt="1"/>
          </p:nvPr>
        </p:nvSpPr>
        <p:spPr>
          <a:xfrm>
            <a:off x="1012825" y="1494630"/>
            <a:ext cx="10515600" cy="1325563"/>
          </a:xfrm>
        </p:spPr>
        <p:txBody>
          <a:bodyPr>
            <a:normAutofit/>
          </a:bodyPr>
          <a:lstStyle>
            <a:lvl1pPr>
              <a:defRPr sz="5000" b="1"/>
            </a:lvl1pPr>
          </a:lstStyle>
          <a:p>
            <a:r>
              <a:rPr lang="en-US"/>
              <a:t>Content-logo &amp; corner-no footer</a:t>
            </a:r>
            <a:endParaRPr lang="en-AU"/>
          </a:p>
        </p:txBody>
      </p:sp>
      <p:sp>
        <p:nvSpPr>
          <p:cNvPr id="12" name="Date Placeholder 3">
            <a:extLst>
              <a:ext uri="{FF2B5EF4-FFF2-40B4-BE49-F238E27FC236}">
                <a16:creationId xmlns:a16="http://schemas.microsoft.com/office/drawing/2014/main" id="{E58EA406-6B32-4066-9E16-E3CBE1347BB1}"/>
              </a:ext>
            </a:extLst>
          </p:cNvPr>
          <p:cNvSpPr txBox="1">
            <a:spLocks/>
          </p:cNvSpPr>
          <p:nvPr userDrawn="1"/>
        </p:nvSpPr>
        <p:spPr>
          <a:xfrm>
            <a:off x="11444956" y="6356347"/>
            <a:ext cx="41366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rgbClr val="1E1545"/>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2598750-8F3B-FC48-BF91-5FA7D615AB5A}" type="slidenum">
              <a:rPr lang="en-US" b="1" smtClean="0"/>
              <a:t>‹#›</a:t>
            </a:fld>
            <a:endParaRPr lang="en-US" b="1"/>
          </a:p>
        </p:txBody>
      </p:sp>
      <p:sp>
        <p:nvSpPr>
          <p:cNvPr id="14" name="Date Placeholder 2">
            <a:extLst>
              <a:ext uri="{FF2B5EF4-FFF2-40B4-BE49-F238E27FC236}">
                <a16:creationId xmlns:a16="http://schemas.microsoft.com/office/drawing/2014/main" id="{71580DED-4110-4D8F-90F8-8640BE8BBE78}"/>
              </a:ext>
            </a:extLst>
          </p:cNvPr>
          <p:cNvSpPr>
            <a:spLocks noGrp="1"/>
          </p:cNvSpPr>
          <p:nvPr>
            <p:ph type="dt" sz="half" idx="11"/>
          </p:nvPr>
        </p:nvSpPr>
        <p:spPr>
          <a:xfrm>
            <a:off x="8700052" y="6415985"/>
            <a:ext cx="2743200" cy="277000"/>
          </a:xfrm>
          <a:prstGeom prst="rect">
            <a:avLst/>
          </a:prstGeom>
        </p:spPr>
        <p:txBody>
          <a:bodyPr/>
          <a:lstStyle>
            <a:lvl1pPr algn="r">
              <a:defRPr sz="1200">
                <a:solidFill>
                  <a:schemeClr val="tx1"/>
                </a:solidFill>
              </a:defRPr>
            </a:lvl1pPr>
          </a:lstStyle>
          <a:p>
            <a:r>
              <a:rPr lang="en-US"/>
              <a:t>Day Month 2025</a:t>
            </a:r>
          </a:p>
        </p:txBody>
      </p:sp>
      <p:pic>
        <p:nvPicPr>
          <p:cNvPr id="8" name="Picture 7" descr="Shape, circle&#10;&#10;Description automatically generated">
            <a:extLst>
              <a:ext uri="{FF2B5EF4-FFF2-40B4-BE49-F238E27FC236}">
                <a16:creationId xmlns:a16="http://schemas.microsoft.com/office/drawing/2014/main" id="{A1CC18D8-5AC4-45BE-B389-50E609660AA5}"/>
              </a:ext>
            </a:extLst>
          </p:cNvPr>
          <p:cNvPicPr>
            <a:picLocks noChangeAspect="1"/>
          </p:cNvPicPr>
          <p:nvPr userDrawn="1"/>
        </p:nvPicPr>
        <p:blipFill>
          <a:blip r:embed="rId2"/>
          <a:stretch>
            <a:fillRect/>
          </a:stretch>
        </p:blipFill>
        <p:spPr>
          <a:xfrm>
            <a:off x="10170151" y="0"/>
            <a:ext cx="2018047" cy="2001838"/>
          </a:xfrm>
          <a:prstGeom prst="rect">
            <a:avLst/>
          </a:prstGeom>
        </p:spPr>
      </p:pic>
      <p:pic>
        <p:nvPicPr>
          <p:cNvPr id="2" name="Picture 1" descr="Australian Government Department of Health, Disability and Ageing">
            <a:extLst>
              <a:ext uri="{FF2B5EF4-FFF2-40B4-BE49-F238E27FC236}">
                <a16:creationId xmlns:a16="http://schemas.microsoft.com/office/drawing/2014/main" id="{B6623546-F24F-35D6-9122-F33B4BD54E73}"/>
              </a:ext>
            </a:extLst>
          </p:cNvPr>
          <p:cNvPicPr>
            <a:picLocks noChangeAspect="1"/>
          </p:cNvPicPr>
          <p:nvPr userDrawn="1"/>
        </p:nvPicPr>
        <p:blipFill>
          <a:blip r:embed="rId3"/>
          <a:srcRect/>
          <a:stretch/>
        </p:blipFill>
        <p:spPr>
          <a:xfrm>
            <a:off x="0" y="0"/>
            <a:ext cx="4357801" cy="968400"/>
          </a:xfrm>
          <a:prstGeom prst="rect">
            <a:avLst/>
          </a:prstGeom>
        </p:spPr>
      </p:pic>
    </p:spTree>
    <p:extLst>
      <p:ext uri="{BB962C8B-B14F-4D97-AF65-F5344CB8AC3E}">
        <p14:creationId xmlns:p14="http://schemas.microsoft.com/office/powerpoint/2010/main" val="105110422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Blank Slide, with corner no footer">
    <p:bg>
      <p:bgPr>
        <a:solidFill>
          <a:srgbClr val="FFFFFF"/>
        </a:solidFill>
        <a:effectLst/>
      </p:bgPr>
    </p:bg>
    <p:spTree>
      <p:nvGrpSpPr>
        <p:cNvPr id="1" name=""/>
        <p:cNvGrpSpPr/>
        <p:nvPr/>
      </p:nvGrpSpPr>
      <p:grpSpPr>
        <a:xfrm>
          <a:off x="0" y="0"/>
          <a:ext cx="0" cy="0"/>
          <a:chOff x="0" y="0"/>
          <a:chExt cx="0" cy="0"/>
        </a:xfrm>
      </p:grpSpPr>
      <p:sp>
        <p:nvSpPr>
          <p:cNvPr id="28" name="Subtitle 2">
            <a:extLst>
              <a:ext uri="{FF2B5EF4-FFF2-40B4-BE49-F238E27FC236}">
                <a16:creationId xmlns:a16="http://schemas.microsoft.com/office/drawing/2014/main" id="{BE654A3F-D980-744D-B595-C326570B61E5}"/>
              </a:ext>
            </a:extLst>
          </p:cNvPr>
          <p:cNvSpPr txBox="1">
            <a:spLocks/>
          </p:cNvSpPr>
          <p:nvPr userDrawn="1"/>
        </p:nvSpPr>
        <p:spPr>
          <a:xfrm>
            <a:off x="828989" y="2235462"/>
            <a:ext cx="9144000" cy="165576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b="0" i="0" kern="1200">
                <a:solidFill>
                  <a:schemeClr val="bg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buFont typeface="Arial" panose="020B0604020202020204" pitchFamily="34" charset="0"/>
              <a:buChar char="•"/>
            </a:pPr>
            <a:endParaRPr lang="en-US" sz="1600">
              <a:solidFill>
                <a:srgbClr val="1E1545"/>
              </a:solidFill>
            </a:endParaRPr>
          </a:p>
        </p:txBody>
      </p:sp>
      <p:sp>
        <p:nvSpPr>
          <p:cNvPr id="3" name="Title 1">
            <a:extLst>
              <a:ext uri="{FF2B5EF4-FFF2-40B4-BE49-F238E27FC236}">
                <a16:creationId xmlns:a16="http://schemas.microsoft.com/office/drawing/2014/main" id="{B73D6B53-3319-4661-AAEF-DAC379C4F7AA}"/>
              </a:ext>
            </a:extLst>
          </p:cNvPr>
          <p:cNvSpPr>
            <a:spLocks noGrp="1"/>
          </p:cNvSpPr>
          <p:nvPr>
            <p:ph type="title" hasCustomPrompt="1"/>
          </p:nvPr>
        </p:nvSpPr>
        <p:spPr>
          <a:xfrm>
            <a:off x="829952" y="681037"/>
            <a:ext cx="10336812" cy="549275"/>
          </a:xfrm>
        </p:spPr>
        <p:txBody>
          <a:bodyPr vert="horz" lIns="91440" tIns="45720" rIns="91440" bIns="45720" rtlCol="0" anchor="ctr">
            <a:noAutofit/>
          </a:bodyPr>
          <a:lstStyle>
            <a:lvl1pPr>
              <a:defRPr lang="en-US" dirty="0">
                <a:solidFill>
                  <a:srgbClr val="1E1545"/>
                </a:solidFill>
              </a:defRPr>
            </a:lvl1pPr>
          </a:lstStyle>
          <a:p>
            <a:pPr lvl="0"/>
            <a:r>
              <a:rPr lang="en-GB"/>
              <a:t>Content-no logo-corner-with footer</a:t>
            </a:r>
            <a:endParaRPr lang="en-US"/>
          </a:p>
        </p:txBody>
      </p:sp>
      <p:sp>
        <p:nvSpPr>
          <p:cNvPr id="4" name="Text Placeholder 3">
            <a:extLst>
              <a:ext uri="{FF2B5EF4-FFF2-40B4-BE49-F238E27FC236}">
                <a16:creationId xmlns:a16="http://schemas.microsoft.com/office/drawing/2014/main" id="{7F5F7220-7BAF-414E-96DD-A13BA2384A43}"/>
              </a:ext>
            </a:extLst>
          </p:cNvPr>
          <p:cNvSpPr>
            <a:spLocks noGrp="1"/>
          </p:cNvSpPr>
          <p:nvPr>
            <p:ph type="body" sz="quarter" idx="15" hasCustomPrompt="1"/>
          </p:nvPr>
        </p:nvSpPr>
        <p:spPr>
          <a:xfrm>
            <a:off x="830262" y="1670051"/>
            <a:ext cx="10261808" cy="4372940"/>
          </a:xfrm>
        </p:spPr>
        <p:txBody>
          <a:bodyPr/>
          <a:lstStyle>
            <a:lvl1pPr>
              <a:lnSpc>
                <a:spcPct val="120000"/>
              </a:lnSpc>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en-US"/>
              <a:t>Use this slide where there may be a range of information, such as dot points, images and graphs. Be careful not to overcrowd.</a:t>
            </a:r>
          </a:p>
          <a:p>
            <a:pPr lvl="1"/>
            <a:r>
              <a:rPr lang="en-US"/>
              <a:t>Second level</a:t>
            </a:r>
          </a:p>
          <a:p>
            <a:pPr lvl="2"/>
            <a:r>
              <a:rPr lang="en-US"/>
              <a:t>Third level</a:t>
            </a:r>
          </a:p>
        </p:txBody>
      </p:sp>
      <p:sp>
        <p:nvSpPr>
          <p:cNvPr id="10" name="Date Placeholder 3">
            <a:extLst>
              <a:ext uri="{FF2B5EF4-FFF2-40B4-BE49-F238E27FC236}">
                <a16:creationId xmlns:a16="http://schemas.microsoft.com/office/drawing/2014/main" id="{9AA4921C-F597-45A9-8756-20FC3B2A9032}"/>
              </a:ext>
            </a:extLst>
          </p:cNvPr>
          <p:cNvSpPr txBox="1">
            <a:spLocks/>
          </p:cNvSpPr>
          <p:nvPr userDrawn="1"/>
        </p:nvSpPr>
        <p:spPr>
          <a:xfrm>
            <a:off x="11444956" y="6356347"/>
            <a:ext cx="41366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rgbClr val="1E1545"/>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2598750-8F3B-FC48-BF91-5FA7D615AB5A}" type="slidenum">
              <a:rPr lang="en-US" b="1" smtClean="0"/>
              <a:t>‹#›</a:t>
            </a:fld>
            <a:endParaRPr lang="en-US" b="1"/>
          </a:p>
        </p:txBody>
      </p:sp>
      <p:sp>
        <p:nvSpPr>
          <p:cNvPr id="6" name="Date Placeholder 2">
            <a:extLst>
              <a:ext uri="{FF2B5EF4-FFF2-40B4-BE49-F238E27FC236}">
                <a16:creationId xmlns:a16="http://schemas.microsoft.com/office/drawing/2014/main" id="{30657CBF-5C25-4608-A2AD-63A235A28858}"/>
              </a:ext>
            </a:extLst>
          </p:cNvPr>
          <p:cNvSpPr>
            <a:spLocks noGrp="1"/>
          </p:cNvSpPr>
          <p:nvPr>
            <p:ph type="dt" sz="half" idx="11"/>
          </p:nvPr>
        </p:nvSpPr>
        <p:spPr>
          <a:xfrm>
            <a:off x="8700052" y="6415985"/>
            <a:ext cx="2743200" cy="277000"/>
          </a:xfrm>
          <a:prstGeom prst="rect">
            <a:avLst/>
          </a:prstGeom>
        </p:spPr>
        <p:txBody>
          <a:bodyPr/>
          <a:lstStyle>
            <a:lvl1pPr algn="r">
              <a:defRPr sz="1200">
                <a:solidFill>
                  <a:schemeClr val="tx1"/>
                </a:solidFill>
              </a:defRPr>
            </a:lvl1pPr>
          </a:lstStyle>
          <a:p>
            <a:r>
              <a:rPr lang="en-US"/>
              <a:t>Day Month 2025</a:t>
            </a:r>
          </a:p>
        </p:txBody>
      </p:sp>
      <p:pic>
        <p:nvPicPr>
          <p:cNvPr id="8" name="Picture 7" descr="Shape, circle&#10;&#10;Description automatically generated">
            <a:extLst>
              <a:ext uri="{FF2B5EF4-FFF2-40B4-BE49-F238E27FC236}">
                <a16:creationId xmlns:a16="http://schemas.microsoft.com/office/drawing/2014/main" id="{6740E8A8-0238-4BCE-9BE1-ACA1C3B17E89}"/>
              </a:ext>
            </a:extLst>
          </p:cNvPr>
          <p:cNvPicPr>
            <a:picLocks noChangeAspect="1"/>
          </p:cNvPicPr>
          <p:nvPr userDrawn="1"/>
        </p:nvPicPr>
        <p:blipFill>
          <a:blip r:embed="rId2"/>
          <a:stretch>
            <a:fillRect/>
          </a:stretch>
        </p:blipFill>
        <p:spPr>
          <a:xfrm>
            <a:off x="10170151" y="0"/>
            <a:ext cx="2018047" cy="2001838"/>
          </a:xfrm>
          <a:prstGeom prst="rect">
            <a:avLst/>
          </a:prstGeom>
        </p:spPr>
      </p:pic>
      <p:sp>
        <p:nvSpPr>
          <p:cNvPr id="2" name="TextBox 1">
            <a:extLst>
              <a:ext uri="{FF2B5EF4-FFF2-40B4-BE49-F238E27FC236}">
                <a16:creationId xmlns:a16="http://schemas.microsoft.com/office/drawing/2014/main" id="{977715A3-A04C-AD8B-352B-AE72A5E63BF8}"/>
              </a:ext>
            </a:extLst>
          </p:cNvPr>
          <p:cNvSpPr txBox="1"/>
          <p:nvPr userDrawn="1"/>
        </p:nvSpPr>
        <p:spPr>
          <a:xfrm>
            <a:off x="684048" y="6377373"/>
            <a:ext cx="2617092" cy="276999"/>
          </a:xfrm>
          <a:prstGeom prst="rect">
            <a:avLst/>
          </a:prstGeom>
          <a:noFill/>
        </p:spPr>
        <p:txBody>
          <a:bodyPr wrap="square" rtlCol="0">
            <a:spAutoFit/>
          </a:bodyPr>
          <a:lstStyle/>
          <a:p>
            <a:r>
              <a:rPr lang="en-US" sz="1200">
                <a:solidFill>
                  <a:srgbClr val="1E1545"/>
                </a:solidFill>
                <a:latin typeface="Arial" panose="020B0604020202020204" pitchFamily="34" charset="0"/>
                <a:cs typeface="Arial" panose="020B0604020202020204" pitchFamily="34" charset="0"/>
              </a:rPr>
              <a:t>health.gov.au/aged-care-reforms</a:t>
            </a:r>
          </a:p>
        </p:txBody>
      </p:sp>
      <p:pic>
        <p:nvPicPr>
          <p:cNvPr id="5" name="Picture 4" descr="Icon&#10;&#10;Description automatically generated">
            <a:extLst>
              <a:ext uri="{FF2B5EF4-FFF2-40B4-BE49-F238E27FC236}">
                <a16:creationId xmlns:a16="http://schemas.microsoft.com/office/drawing/2014/main" id="{D5B84910-0722-E465-32DB-76AD3BDB7CD4}"/>
              </a:ext>
            </a:extLst>
          </p:cNvPr>
          <p:cNvPicPr>
            <a:picLocks noChangeAspect="1"/>
          </p:cNvPicPr>
          <p:nvPr userDrawn="1"/>
        </p:nvPicPr>
        <p:blipFill>
          <a:blip r:embed="rId3"/>
          <a:stretch>
            <a:fillRect/>
          </a:stretch>
        </p:blipFill>
        <p:spPr>
          <a:xfrm>
            <a:off x="318712" y="6314747"/>
            <a:ext cx="430036" cy="430036"/>
          </a:xfrm>
          <a:prstGeom prst="rect">
            <a:avLst/>
          </a:prstGeom>
        </p:spPr>
      </p:pic>
    </p:spTree>
    <p:extLst>
      <p:ext uri="{BB962C8B-B14F-4D97-AF65-F5344CB8AC3E}">
        <p14:creationId xmlns:p14="http://schemas.microsoft.com/office/powerpoint/2010/main" val="257468449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Blank Slide, with corner no footer">
    <p:bg>
      <p:bgPr>
        <a:solidFill>
          <a:srgbClr val="FFFFFF"/>
        </a:solidFill>
        <a:effectLst/>
      </p:bgPr>
    </p:bg>
    <p:spTree>
      <p:nvGrpSpPr>
        <p:cNvPr id="1" name=""/>
        <p:cNvGrpSpPr/>
        <p:nvPr/>
      </p:nvGrpSpPr>
      <p:grpSpPr>
        <a:xfrm>
          <a:off x="0" y="0"/>
          <a:ext cx="0" cy="0"/>
          <a:chOff x="0" y="0"/>
          <a:chExt cx="0" cy="0"/>
        </a:xfrm>
      </p:grpSpPr>
      <p:sp>
        <p:nvSpPr>
          <p:cNvPr id="28" name="Subtitle 2">
            <a:extLst>
              <a:ext uri="{FF2B5EF4-FFF2-40B4-BE49-F238E27FC236}">
                <a16:creationId xmlns:a16="http://schemas.microsoft.com/office/drawing/2014/main" id="{BE654A3F-D980-744D-B595-C326570B61E5}"/>
              </a:ext>
            </a:extLst>
          </p:cNvPr>
          <p:cNvSpPr txBox="1">
            <a:spLocks/>
          </p:cNvSpPr>
          <p:nvPr userDrawn="1"/>
        </p:nvSpPr>
        <p:spPr>
          <a:xfrm>
            <a:off x="828989" y="2235462"/>
            <a:ext cx="9144000" cy="165576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b="0" i="0" kern="1200">
                <a:solidFill>
                  <a:schemeClr val="bg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buFont typeface="Arial" panose="020B0604020202020204" pitchFamily="34" charset="0"/>
              <a:buChar char="•"/>
            </a:pPr>
            <a:endParaRPr lang="en-US" sz="1600">
              <a:solidFill>
                <a:srgbClr val="1E1545"/>
              </a:solidFill>
            </a:endParaRPr>
          </a:p>
        </p:txBody>
      </p:sp>
      <p:sp>
        <p:nvSpPr>
          <p:cNvPr id="3" name="Title 1">
            <a:extLst>
              <a:ext uri="{FF2B5EF4-FFF2-40B4-BE49-F238E27FC236}">
                <a16:creationId xmlns:a16="http://schemas.microsoft.com/office/drawing/2014/main" id="{B73D6B53-3319-4661-AAEF-DAC379C4F7AA}"/>
              </a:ext>
            </a:extLst>
          </p:cNvPr>
          <p:cNvSpPr>
            <a:spLocks noGrp="1"/>
          </p:cNvSpPr>
          <p:nvPr>
            <p:ph type="title" hasCustomPrompt="1"/>
          </p:nvPr>
        </p:nvSpPr>
        <p:spPr>
          <a:xfrm>
            <a:off x="829952" y="681037"/>
            <a:ext cx="10336812" cy="549275"/>
          </a:xfrm>
        </p:spPr>
        <p:txBody>
          <a:bodyPr vert="horz" lIns="91440" tIns="45720" rIns="91440" bIns="45720" rtlCol="0" anchor="ctr">
            <a:noAutofit/>
          </a:bodyPr>
          <a:lstStyle>
            <a:lvl1pPr>
              <a:defRPr lang="en-US" dirty="0">
                <a:solidFill>
                  <a:srgbClr val="1E1545"/>
                </a:solidFill>
              </a:defRPr>
            </a:lvl1pPr>
          </a:lstStyle>
          <a:p>
            <a:pPr lvl="0"/>
            <a:r>
              <a:rPr lang="en-GB"/>
              <a:t>Content-no logo-corner-no footer</a:t>
            </a:r>
            <a:endParaRPr lang="en-US"/>
          </a:p>
        </p:txBody>
      </p:sp>
      <p:sp>
        <p:nvSpPr>
          <p:cNvPr id="4" name="Text Placeholder 3">
            <a:extLst>
              <a:ext uri="{FF2B5EF4-FFF2-40B4-BE49-F238E27FC236}">
                <a16:creationId xmlns:a16="http://schemas.microsoft.com/office/drawing/2014/main" id="{7F5F7220-7BAF-414E-96DD-A13BA2384A43}"/>
              </a:ext>
            </a:extLst>
          </p:cNvPr>
          <p:cNvSpPr>
            <a:spLocks noGrp="1"/>
          </p:cNvSpPr>
          <p:nvPr>
            <p:ph type="body" sz="quarter" idx="15" hasCustomPrompt="1"/>
          </p:nvPr>
        </p:nvSpPr>
        <p:spPr>
          <a:xfrm>
            <a:off x="830262" y="1670051"/>
            <a:ext cx="10261808" cy="4372940"/>
          </a:xfrm>
        </p:spPr>
        <p:txBody>
          <a:bodyPr/>
          <a:lstStyle>
            <a:lvl1pPr>
              <a:lnSpc>
                <a:spcPct val="120000"/>
              </a:lnSpc>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en-US"/>
              <a:t>Use this slide where there may be a range of information, such as dot points, images and graphs. Be careful not to overcrowd.</a:t>
            </a:r>
          </a:p>
          <a:p>
            <a:pPr lvl="1"/>
            <a:r>
              <a:rPr lang="en-US"/>
              <a:t>Second level</a:t>
            </a:r>
          </a:p>
          <a:p>
            <a:pPr lvl="2"/>
            <a:r>
              <a:rPr lang="en-US"/>
              <a:t>Third level</a:t>
            </a:r>
          </a:p>
        </p:txBody>
      </p:sp>
      <p:sp>
        <p:nvSpPr>
          <p:cNvPr id="10" name="Date Placeholder 3">
            <a:extLst>
              <a:ext uri="{FF2B5EF4-FFF2-40B4-BE49-F238E27FC236}">
                <a16:creationId xmlns:a16="http://schemas.microsoft.com/office/drawing/2014/main" id="{9AA4921C-F597-45A9-8756-20FC3B2A9032}"/>
              </a:ext>
            </a:extLst>
          </p:cNvPr>
          <p:cNvSpPr txBox="1">
            <a:spLocks/>
          </p:cNvSpPr>
          <p:nvPr userDrawn="1"/>
        </p:nvSpPr>
        <p:spPr>
          <a:xfrm>
            <a:off x="11444956" y="6356347"/>
            <a:ext cx="41366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rgbClr val="1E1545"/>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2598750-8F3B-FC48-BF91-5FA7D615AB5A}" type="slidenum">
              <a:rPr lang="en-US" b="1" smtClean="0"/>
              <a:t>‹#›</a:t>
            </a:fld>
            <a:endParaRPr lang="en-US" b="1"/>
          </a:p>
        </p:txBody>
      </p:sp>
      <p:sp>
        <p:nvSpPr>
          <p:cNvPr id="6" name="Date Placeholder 2">
            <a:extLst>
              <a:ext uri="{FF2B5EF4-FFF2-40B4-BE49-F238E27FC236}">
                <a16:creationId xmlns:a16="http://schemas.microsoft.com/office/drawing/2014/main" id="{30657CBF-5C25-4608-A2AD-63A235A28858}"/>
              </a:ext>
            </a:extLst>
          </p:cNvPr>
          <p:cNvSpPr>
            <a:spLocks noGrp="1"/>
          </p:cNvSpPr>
          <p:nvPr>
            <p:ph type="dt" sz="half" idx="11"/>
          </p:nvPr>
        </p:nvSpPr>
        <p:spPr>
          <a:xfrm>
            <a:off x="8700052" y="6415985"/>
            <a:ext cx="2743200" cy="277000"/>
          </a:xfrm>
          <a:prstGeom prst="rect">
            <a:avLst/>
          </a:prstGeom>
        </p:spPr>
        <p:txBody>
          <a:bodyPr/>
          <a:lstStyle>
            <a:lvl1pPr algn="r">
              <a:defRPr sz="1200">
                <a:solidFill>
                  <a:schemeClr val="tx1"/>
                </a:solidFill>
              </a:defRPr>
            </a:lvl1pPr>
          </a:lstStyle>
          <a:p>
            <a:r>
              <a:rPr lang="en-US"/>
              <a:t>Day Month 2025</a:t>
            </a:r>
          </a:p>
        </p:txBody>
      </p:sp>
      <p:pic>
        <p:nvPicPr>
          <p:cNvPr id="8" name="Picture 7" descr="Shape, circle&#10;&#10;Description automatically generated">
            <a:extLst>
              <a:ext uri="{FF2B5EF4-FFF2-40B4-BE49-F238E27FC236}">
                <a16:creationId xmlns:a16="http://schemas.microsoft.com/office/drawing/2014/main" id="{6740E8A8-0238-4BCE-9BE1-ACA1C3B17E89}"/>
              </a:ext>
            </a:extLst>
          </p:cNvPr>
          <p:cNvPicPr>
            <a:picLocks noChangeAspect="1"/>
          </p:cNvPicPr>
          <p:nvPr userDrawn="1"/>
        </p:nvPicPr>
        <p:blipFill>
          <a:blip r:embed="rId2"/>
          <a:stretch>
            <a:fillRect/>
          </a:stretch>
        </p:blipFill>
        <p:spPr>
          <a:xfrm>
            <a:off x="10170151" y="0"/>
            <a:ext cx="2018047" cy="2001838"/>
          </a:xfrm>
          <a:prstGeom prst="rect">
            <a:avLst/>
          </a:prstGeom>
        </p:spPr>
      </p:pic>
    </p:spTree>
    <p:extLst>
      <p:ext uri="{BB962C8B-B14F-4D97-AF65-F5344CB8AC3E}">
        <p14:creationId xmlns:p14="http://schemas.microsoft.com/office/powerpoint/2010/main" val="15794575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_Content, no footer">
    <p:spTree>
      <p:nvGrpSpPr>
        <p:cNvPr id="1" name=""/>
        <p:cNvGrpSpPr/>
        <p:nvPr/>
      </p:nvGrpSpPr>
      <p:grpSpPr>
        <a:xfrm>
          <a:off x="0" y="0"/>
          <a:ext cx="0" cy="0"/>
          <a:chOff x="0" y="0"/>
          <a:chExt cx="0" cy="0"/>
        </a:xfrm>
      </p:grpSpPr>
      <p:sp>
        <p:nvSpPr>
          <p:cNvPr id="12" name="Date Placeholder 3">
            <a:extLst>
              <a:ext uri="{FF2B5EF4-FFF2-40B4-BE49-F238E27FC236}">
                <a16:creationId xmlns:a16="http://schemas.microsoft.com/office/drawing/2014/main" id="{E58EA406-6B32-4066-9E16-E3CBE1347BB1}"/>
              </a:ext>
            </a:extLst>
          </p:cNvPr>
          <p:cNvSpPr txBox="1">
            <a:spLocks/>
          </p:cNvSpPr>
          <p:nvPr userDrawn="1"/>
        </p:nvSpPr>
        <p:spPr>
          <a:xfrm>
            <a:off x="11444956" y="6356347"/>
            <a:ext cx="41366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rgbClr val="1E1545"/>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2598750-8F3B-FC48-BF91-5FA7D615AB5A}" type="slidenum">
              <a:rPr lang="en-US" b="1" smtClean="0"/>
              <a:t>‹#›</a:t>
            </a:fld>
            <a:endParaRPr lang="en-US" b="1"/>
          </a:p>
        </p:txBody>
      </p:sp>
      <p:sp>
        <p:nvSpPr>
          <p:cNvPr id="14" name="Date Placeholder 2">
            <a:extLst>
              <a:ext uri="{FF2B5EF4-FFF2-40B4-BE49-F238E27FC236}">
                <a16:creationId xmlns:a16="http://schemas.microsoft.com/office/drawing/2014/main" id="{71580DED-4110-4D8F-90F8-8640BE8BBE78}"/>
              </a:ext>
            </a:extLst>
          </p:cNvPr>
          <p:cNvSpPr>
            <a:spLocks noGrp="1"/>
          </p:cNvSpPr>
          <p:nvPr>
            <p:ph type="dt" sz="half" idx="11"/>
          </p:nvPr>
        </p:nvSpPr>
        <p:spPr>
          <a:xfrm>
            <a:off x="8700052" y="6415985"/>
            <a:ext cx="2743200" cy="277000"/>
          </a:xfrm>
          <a:prstGeom prst="rect">
            <a:avLst/>
          </a:prstGeom>
        </p:spPr>
        <p:txBody>
          <a:bodyPr/>
          <a:lstStyle>
            <a:lvl1pPr algn="r">
              <a:defRPr sz="1200">
                <a:solidFill>
                  <a:schemeClr val="tx1"/>
                </a:solidFill>
              </a:defRPr>
            </a:lvl1pPr>
          </a:lstStyle>
          <a:p>
            <a:r>
              <a:rPr lang="en-US"/>
              <a:t>Day Month 2025</a:t>
            </a:r>
          </a:p>
        </p:txBody>
      </p:sp>
      <p:sp>
        <p:nvSpPr>
          <p:cNvPr id="8" name="Text Placeholder 2">
            <a:extLst>
              <a:ext uri="{FF2B5EF4-FFF2-40B4-BE49-F238E27FC236}">
                <a16:creationId xmlns:a16="http://schemas.microsoft.com/office/drawing/2014/main" id="{7ADECE5E-95F1-4FE3-8EFB-10996B009DBB}"/>
              </a:ext>
            </a:extLst>
          </p:cNvPr>
          <p:cNvSpPr>
            <a:spLocks noGrp="1"/>
          </p:cNvSpPr>
          <p:nvPr>
            <p:ph type="body" sz="quarter" idx="13" hasCustomPrompt="1"/>
          </p:nvPr>
        </p:nvSpPr>
        <p:spPr>
          <a:xfrm>
            <a:off x="830263" y="1819275"/>
            <a:ext cx="10520362" cy="4332288"/>
          </a:xfrm>
        </p:spPr>
        <p:txBody>
          <a:bodyPr/>
          <a:lstStyle>
            <a:lvl1pPr>
              <a:lnSpc>
                <a:spcPct val="120000"/>
              </a:lnSpc>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en-US"/>
              <a:t>Use this slide where you have longer sentences and more information</a:t>
            </a:r>
          </a:p>
          <a:p>
            <a:pPr lvl="1"/>
            <a:r>
              <a:rPr lang="en-US"/>
              <a:t>Second level</a:t>
            </a:r>
          </a:p>
          <a:p>
            <a:pPr lvl="2"/>
            <a:r>
              <a:rPr lang="en-US"/>
              <a:t>Third level</a:t>
            </a:r>
          </a:p>
        </p:txBody>
      </p:sp>
      <p:cxnSp>
        <p:nvCxnSpPr>
          <p:cNvPr id="9" name="Straight Connector 8">
            <a:extLst>
              <a:ext uri="{FF2B5EF4-FFF2-40B4-BE49-F238E27FC236}">
                <a16:creationId xmlns:a16="http://schemas.microsoft.com/office/drawing/2014/main" id="{D7A73314-D4D9-4738-AFC6-11DB4325A6F7}"/>
              </a:ext>
            </a:extLst>
          </p:cNvPr>
          <p:cNvCxnSpPr>
            <a:cxnSpLocks/>
          </p:cNvCxnSpPr>
          <p:nvPr userDrawn="1"/>
        </p:nvCxnSpPr>
        <p:spPr>
          <a:xfrm>
            <a:off x="911511" y="1456556"/>
            <a:ext cx="10290815" cy="0"/>
          </a:xfrm>
          <a:prstGeom prst="line">
            <a:avLst/>
          </a:prstGeom>
          <a:ln w="12700">
            <a:solidFill>
              <a:srgbClr val="28B2BB"/>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EC95CB94-79E0-489A-B6F4-CD7EF802F04E}"/>
              </a:ext>
            </a:extLst>
          </p:cNvPr>
          <p:cNvSpPr>
            <a:spLocks noGrp="1"/>
          </p:cNvSpPr>
          <p:nvPr>
            <p:ph type="title" hasCustomPrompt="1"/>
          </p:nvPr>
        </p:nvSpPr>
        <p:spPr>
          <a:xfrm>
            <a:off x="829952" y="681037"/>
            <a:ext cx="10372374" cy="549275"/>
          </a:xfrm>
        </p:spPr>
        <p:txBody>
          <a:bodyPr>
            <a:noAutofit/>
          </a:bodyPr>
          <a:lstStyle>
            <a:lvl1pPr>
              <a:defRPr sz="4000" b="1">
                <a:solidFill>
                  <a:srgbClr val="1E1545"/>
                </a:solidFill>
                <a:latin typeface="Arial" panose="020B0604020202020204" pitchFamily="34" charset="0"/>
                <a:cs typeface="Arial" panose="020B0604020202020204" pitchFamily="34" charset="0"/>
              </a:defRPr>
            </a:lvl1pPr>
          </a:lstStyle>
          <a:p>
            <a:r>
              <a:rPr lang="en-GB"/>
              <a:t>Content underline-corner-no footer </a:t>
            </a:r>
            <a:endParaRPr lang="en-US"/>
          </a:p>
        </p:txBody>
      </p:sp>
      <p:pic>
        <p:nvPicPr>
          <p:cNvPr id="11" name="Picture 10" descr="Shape, circle&#10;&#10;Description automatically generated">
            <a:extLst>
              <a:ext uri="{FF2B5EF4-FFF2-40B4-BE49-F238E27FC236}">
                <a16:creationId xmlns:a16="http://schemas.microsoft.com/office/drawing/2014/main" id="{3BD416A6-9934-4B08-A224-FE5D8701B39D}"/>
              </a:ext>
            </a:extLst>
          </p:cNvPr>
          <p:cNvPicPr>
            <a:picLocks noChangeAspect="1"/>
          </p:cNvPicPr>
          <p:nvPr userDrawn="1"/>
        </p:nvPicPr>
        <p:blipFill>
          <a:blip r:embed="rId2"/>
          <a:stretch>
            <a:fillRect/>
          </a:stretch>
        </p:blipFill>
        <p:spPr>
          <a:xfrm>
            <a:off x="10170151" y="0"/>
            <a:ext cx="2018047" cy="2001838"/>
          </a:xfrm>
          <a:prstGeom prst="rect">
            <a:avLst/>
          </a:prstGeom>
        </p:spPr>
      </p:pic>
    </p:spTree>
    <p:extLst>
      <p:ext uri="{BB962C8B-B14F-4D97-AF65-F5344CB8AC3E}">
        <p14:creationId xmlns:p14="http://schemas.microsoft.com/office/powerpoint/2010/main" val="85795016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ntent underline with text with footer">
    <p:bg>
      <p:bgPr>
        <a:solidFill>
          <a:srgbClr val="FFFFFF"/>
        </a:solidFill>
        <a:effectLst/>
      </p:bgPr>
    </p:bg>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855B78CD-99EE-6A40-A0E1-CBA08B74B830}"/>
              </a:ext>
            </a:extLst>
          </p:cNvPr>
          <p:cNvSpPr>
            <a:spLocks noGrp="1"/>
          </p:cNvSpPr>
          <p:nvPr>
            <p:ph type="title" hasCustomPrompt="1"/>
          </p:nvPr>
        </p:nvSpPr>
        <p:spPr>
          <a:xfrm>
            <a:off x="829951" y="681037"/>
            <a:ext cx="10290815" cy="549275"/>
          </a:xfrm>
        </p:spPr>
        <p:txBody>
          <a:bodyPr vert="horz" lIns="91440" tIns="45720" rIns="91440" bIns="45720" rtlCol="0" anchor="ctr">
            <a:noAutofit/>
          </a:bodyPr>
          <a:lstStyle>
            <a:lvl1pPr>
              <a:defRPr lang="en-US" dirty="0">
                <a:solidFill>
                  <a:srgbClr val="1E1545"/>
                </a:solidFill>
              </a:defRPr>
            </a:lvl1pPr>
          </a:lstStyle>
          <a:p>
            <a:pPr lvl="0"/>
            <a:r>
              <a:rPr lang="en-GB"/>
              <a:t>Content underline – with footer </a:t>
            </a:r>
            <a:endParaRPr lang="en-US"/>
          </a:p>
        </p:txBody>
      </p:sp>
      <p:cxnSp>
        <p:nvCxnSpPr>
          <p:cNvPr id="22" name="Straight Connector 21">
            <a:extLst>
              <a:ext uri="{FF2B5EF4-FFF2-40B4-BE49-F238E27FC236}">
                <a16:creationId xmlns:a16="http://schemas.microsoft.com/office/drawing/2014/main" id="{886A9D3B-5C14-494A-8C6D-1C9C2F5A250A}"/>
              </a:ext>
            </a:extLst>
          </p:cNvPr>
          <p:cNvCxnSpPr>
            <a:cxnSpLocks/>
          </p:cNvCxnSpPr>
          <p:nvPr userDrawn="1"/>
        </p:nvCxnSpPr>
        <p:spPr>
          <a:xfrm>
            <a:off x="911511" y="1456556"/>
            <a:ext cx="10290815" cy="0"/>
          </a:xfrm>
          <a:prstGeom prst="line">
            <a:avLst/>
          </a:prstGeom>
          <a:ln w="12700">
            <a:solidFill>
              <a:srgbClr val="28B2BB"/>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8F9A8767-550E-4B2E-B4F2-1B58D54300A2}"/>
              </a:ext>
            </a:extLst>
          </p:cNvPr>
          <p:cNvSpPr txBox="1"/>
          <p:nvPr userDrawn="1"/>
        </p:nvSpPr>
        <p:spPr>
          <a:xfrm>
            <a:off x="684048" y="6377373"/>
            <a:ext cx="2617092" cy="276999"/>
          </a:xfrm>
          <a:prstGeom prst="rect">
            <a:avLst/>
          </a:prstGeom>
          <a:noFill/>
        </p:spPr>
        <p:txBody>
          <a:bodyPr wrap="square" rtlCol="0">
            <a:spAutoFit/>
          </a:bodyPr>
          <a:lstStyle/>
          <a:p>
            <a:r>
              <a:rPr lang="en-US" sz="1200">
                <a:solidFill>
                  <a:srgbClr val="1E1545"/>
                </a:solidFill>
                <a:latin typeface="Arial" panose="020B0604020202020204" pitchFamily="34" charset="0"/>
                <a:cs typeface="Arial" panose="020B0604020202020204" pitchFamily="34" charset="0"/>
              </a:rPr>
              <a:t>health.gov.au/aged-care-reforms</a:t>
            </a:r>
          </a:p>
        </p:txBody>
      </p:sp>
      <p:sp>
        <p:nvSpPr>
          <p:cNvPr id="3" name="Text Placeholder 2">
            <a:extLst>
              <a:ext uri="{FF2B5EF4-FFF2-40B4-BE49-F238E27FC236}">
                <a16:creationId xmlns:a16="http://schemas.microsoft.com/office/drawing/2014/main" id="{055DE1B5-A35F-4755-9413-2A408A5ED7C6}"/>
              </a:ext>
            </a:extLst>
          </p:cNvPr>
          <p:cNvSpPr>
            <a:spLocks noGrp="1"/>
          </p:cNvSpPr>
          <p:nvPr>
            <p:ph type="body" sz="quarter" idx="13" hasCustomPrompt="1"/>
          </p:nvPr>
        </p:nvSpPr>
        <p:spPr>
          <a:xfrm>
            <a:off x="830263" y="1819275"/>
            <a:ext cx="10520362" cy="4332288"/>
          </a:xfrm>
        </p:spPr>
        <p:txBody>
          <a:bodyPr/>
          <a:lstStyle>
            <a:lvl1pPr>
              <a:lnSpc>
                <a:spcPct val="120000"/>
              </a:lnSpc>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en-US"/>
              <a:t>Use this slide where you have longer sentences and more information</a:t>
            </a:r>
          </a:p>
          <a:p>
            <a:pPr lvl="1"/>
            <a:r>
              <a:rPr lang="en-US"/>
              <a:t>Second level</a:t>
            </a:r>
          </a:p>
          <a:p>
            <a:pPr lvl="2"/>
            <a:r>
              <a:rPr lang="en-US"/>
              <a:t>Third level</a:t>
            </a:r>
          </a:p>
        </p:txBody>
      </p:sp>
      <p:sp>
        <p:nvSpPr>
          <p:cNvPr id="12" name="Date Placeholder 3">
            <a:extLst>
              <a:ext uri="{FF2B5EF4-FFF2-40B4-BE49-F238E27FC236}">
                <a16:creationId xmlns:a16="http://schemas.microsoft.com/office/drawing/2014/main" id="{D2B686BE-64B9-4128-9179-01DDF0852891}"/>
              </a:ext>
            </a:extLst>
          </p:cNvPr>
          <p:cNvSpPr txBox="1">
            <a:spLocks/>
          </p:cNvSpPr>
          <p:nvPr userDrawn="1"/>
        </p:nvSpPr>
        <p:spPr>
          <a:xfrm>
            <a:off x="11444956" y="6356347"/>
            <a:ext cx="41366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rgbClr val="1E1545"/>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2598750-8F3B-FC48-BF91-5FA7D615AB5A}" type="slidenum">
              <a:rPr lang="en-US" b="1" smtClean="0"/>
              <a:t>‹#›</a:t>
            </a:fld>
            <a:endParaRPr lang="en-US" b="1"/>
          </a:p>
        </p:txBody>
      </p:sp>
      <p:sp>
        <p:nvSpPr>
          <p:cNvPr id="11" name="Date Placeholder 2">
            <a:extLst>
              <a:ext uri="{FF2B5EF4-FFF2-40B4-BE49-F238E27FC236}">
                <a16:creationId xmlns:a16="http://schemas.microsoft.com/office/drawing/2014/main" id="{3876C9C8-6319-4807-A480-D636160228BE}"/>
              </a:ext>
            </a:extLst>
          </p:cNvPr>
          <p:cNvSpPr>
            <a:spLocks noGrp="1"/>
          </p:cNvSpPr>
          <p:nvPr>
            <p:ph type="dt" sz="half" idx="11"/>
          </p:nvPr>
        </p:nvSpPr>
        <p:spPr>
          <a:xfrm>
            <a:off x="8700052" y="6415985"/>
            <a:ext cx="2743200" cy="277000"/>
          </a:xfrm>
          <a:prstGeom prst="rect">
            <a:avLst/>
          </a:prstGeom>
        </p:spPr>
        <p:txBody>
          <a:bodyPr/>
          <a:lstStyle>
            <a:lvl1pPr algn="r">
              <a:defRPr sz="1200">
                <a:solidFill>
                  <a:schemeClr val="tx1"/>
                </a:solidFill>
              </a:defRPr>
            </a:lvl1pPr>
          </a:lstStyle>
          <a:p>
            <a:r>
              <a:rPr lang="en-US"/>
              <a:t>Day Month 2025</a:t>
            </a:r>
          </a:p>
        </p:txBody>
      </p:sp>
      <p:pic>
        <p:nvPicPr>
          <p:cNvPr id="13" name="Picture 12" descr="Icon&#10;&#10;Description automatically generated">
            <a:extLst>
              <a:ext uri="{FF2B5EF4-FFF2-40B4-BE49-F238E27FC236}">
                <a16:creationId xmlns:a16="http://schemas.microsoft.com/office/drawing/2014/main" id="{21031F4D-7792-4114-A4FE-E7BEA0336131}"/>
              </a:ext>
            </a:extLst>
          </p:cNvPr>
          <p:cNvPicPr>
            <a:picLocks noChangeAspect="1"/>
          </p:cNvPicPr>
          <p:nvPr userDrawn="1"/>
        </p:nvPicPr>
        <p:blipFill>
          <a:blip r:embed="rId2"/>
          <a:stretch>
            <a:fillRect/>
          </a:stretch>
        </p:blipFill>
        <p:spPr>
          <a:xfrm>
            <a:off x="318712" y="6314747"/>
            <a:ext cx="430036" cy="430036"/>
          </a:xfrm>
          <a:prstGeom prst="rect">
            <a:avLst/>
          </a:prstGeom>
        </p:spPr>
      </p:pic>
    </p:spTree>
    <p:extLst>
      <p:ext uri="{BB962C8B-B14F-4D97-AF65-F5344CB8AC3E}">
        <p14:creationId xmlns:p14="http://schemas.microsoft.com/office/powerpoint/2010/main" val="328863897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Underline with text, no footer">
    <p:bg>
      <p:bgPr>
        <a:solidFill>
          <a:srgbClr val="FFFFFF"/>
        </a:solidFill>
        <a:effectLst/>
      </p:bgPr>
    </p:bg>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855B78CD-99EE-6A40-A0E1-CBA08B74B830}"/>
              </a:ext>
            </a:extLst>
          </p:cNvPr>
          <p:cNvSpPr>
            <a:spLocks noGrp="1"/>
          </p:cNvSpPr>
          <p:nvPr>
            <p:ph type="title" hasCustomPrompt="1"/>
          </p:nvPr>
        </p:nvSpPr>
        <p:spPr>
          <a:xfrm>
            <a:off x="829952" y="681037"/>
            <a:ext cx="10438412" cy="549275"/>
          </a:xfrm>
        </p:spPr>
        <p:txBody>
          <a:bodyPr vert="horz" lIns="91440" tIns="45720" rIns="91440" bIns="45720" rtlCol="0" anchor="ctr">
            <a:noAutofit/>
          </a:bodyPr>
          <a:lstStyle>
            <a:lvl1pPr>
              <a:defRPr lang="en-US" dirty="0">
                <a:solidFill>
                  <a:srgbClr val="1E1545"/>
                </a:solidFill>
              </a:defRPr>
            </a:lvl1pPr>
          </a:lstStyle>
          <a:p>
            <a:pPr lvl="0"/>
            <a:r>
              <a:rPr lang="en-GB"/>
              <a:t>Content underline – no footer  </a:t>
            </a:r>
            <a:endParaRPr lang="en-US"/>
          </a:p>
        </p:txBody>
      </p:sp>
      <p:cxnSp>
        <p:nvCxnSpPr>
          <p:cNvPr id="22" name="Straight Connector 21">
            <a:extLst>
              <a:ext uri="{FF2B5EF4-FFF2-40B4-BE49-F238E27FC236}">
                <a16:creationId xmlns:a16="http://schemas.microsoft.com/office/drawing/2014/main" id="{886A9D3B-5C14-494A-8C6D-1C9C2F5A250A}"/>
              </a:ext>
            </a:extLst>
          </p:cNvPr>
          <p:cNvCxnSpPr>
            <a:cxnSpLocks/>
          </p:cNvCxnSpPr>
          <p:nvPr userDrawn="1"/>
        </p:nvCxnSpPr>
        <p:spPr>
          <a:xfrm>
            <a:off x="911511" y="1456556"/>
            <a:ext cx="10290815" cy="0"/>
          </a:xfrm>
          <a:prstGeom prst="line">
            <a:avLst/>
          </a:prstGeom>
          <a:ln w="12700">
            <a:solidFill>
              <a:srgbClr val="28B2BB"/>
            </a:solidFill>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055DE1B5-A35F-4755-9413-2A408A5ED7C6}"/>
              </a:ext>
            </a:extLst>
          </p:cNvPr>
          <p:cNvSpPr>
            <a:spLocks noGrp="1"/>
          </p:cNvSpPr>
          <p:nvPr>
            <p:ph type="body" sz="quarter" idx="13" hasCustomPrompt="1"/>
          </p:nvPr>
        </p:nvSpPr>
        <p:spPr>
          <a:xfrm>
            <a:off x="830263" y="1819275"/>
            <a:ext cx="10520362" cy="4332288"/>
          </a:xfrm>
        </p:spPr>
        <p:txBody>
          <a:bodyPr/>
          <a:lstStyle>
            <a:lvl1pPr>
              <a:lnSpc>
                <a:spcPct val="120000"/>
              </a:lnSpc>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en-US"/>
              <a:t>Use this slide where you have longer sentences and more information</a:t>
            </a:r>
          </a:p>
          <a:p>
            <a:pPr lvl="1"/>
            <a:r>
              <a:rPr lang="en-US"/>
              <a:t>Second level</a:t>
            </a:r>
          </a:p>
          <a:p>
            <a:pPr lvl="2"/>
            <a:r>
              <a:rPr lang="en-US"/>
              <a:t>Third level</a:t>
            </a:r>
          </a:p>
        </p:txBody>
      </p:sp>
      <p:sp>
        <p:nvSpPr>
          <p:cNvPr id="12" name="Date Placeholder 3">
            <a:extLst>
              <a:ext uri="{FF2B5EF4-FFF2-40B4-BE49-F238E27FC236}">
                <a16:creationId xmlns:a16="http://schemas.microsoft.com/office/drawing/2014/main" id="{D2B686BE-64B9-4128-9179-01DDF0852891}"/>
              </a:ext>
            </a:extLst>
          </p:cNvPr>
          <p:cNvSpPr txBox="1">
            <a:spLocks/>
          </p:cNvSpPr>
          <p:nvPr userDrawn="1"/>
        </p:nvSpPr>
        <p:spPr>
          <a:xfrm>
            <a:off x="11444956" y="6356347"/>
            <a:ext cx="41366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rgbClr val="1E1545"/>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2598750-8F3B-FC48-BF91-5FA7D615AB5A}" type="slidenum">
              <a:rPr lang="en-US" b="1" smtClean="0"/>
              <a:t>‹#›</a:t>
            </a:fld>
            <a:endParaRPr lang="en-US" b="1"/>
          </a:p>
        </p:txBody>
      </p:sp>
      <p:sp>
        <p:nvSpPr>
          <p:cNvPr id="6" name="Date Placeholder 2">
            <a:extLst>
              <a:ext uri="{FF2B5EF4-FFF2-40B4-BE49-F238E27FC236}">
                <a16:creationId xmlns:a16="http://schemas.microsoft.com/office/drawing/2014/main" id="{58974869-701F-40FE-974F-EA1B1CC8B3F2}"/>
              </a:ext>
            </a:extLst>
          </p:cNvPr>
          <p:cNvSpPr>
            <a:spLocks noGrp="1"/>
          </p:cNvSpPr>
          <p:nvPr>
            <p:ph type="dt" sz="half" idx="11"/>
          </p:nvPr>
        </p:nvSpPr>
        <p:spPr>
          <a:xfrm>
            <a:off x="8700052" y="6415985"/>
            <a:ext cx="2743200" cy="277000"/>
          </a:xfrm>
          <a:prstGeom prst="rect">
            <a:avLst/>
          </a:prstGeom>
        </p:spPr>
        <p:txBody>
          <a:bodyPr/>
          <a:lstStyle>
            <a:lvl1pPr algn="r">
              <a:defRPr sz="1200">
                <a:solidFill>
                  <a:schemeClr val="tx1"/>
                </a:solidFill>
              </a:defRPr>
            </a:lvl1pPr>
          </a:lstStyle>
          <a:p>
            <a:r>
              <a:rPr lang="en-US"/>
              <a:t>Day Month 2025</a:t>
            </a:r>
          </a:p>
        </p:txBody>
      </p:sp>
    </p:spTree>
    <p:extLst>
      <p:ext uri="{BB962C8B-B14F-4D97-AF65-F5344CB8AC3E}">
        <p14:creationId xmlns:p14="http://schemas.microsoft.com/office/powerpoint/2010/main" val="41434123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Underline with quote with footer">
    <p:bg>
      <p:bgPr>
        <a:solidFill>
          <a:srgbClr val="FFFFFF"/>
        </a:solidFill>
        <a:effectLst/>
      </p:bgPr>
    </p:bg>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855B78CD-99EE-6A40-A0E1-CBA08B74B830}"/>
              </a:ext>
            </a:extLst>
          </p:cNvPr>
          <p:cNvSpPr>
            <a:spLocks noGrp="1"/>
          </p:cNvSpPr>
          <p:nvPr>
            <p:ph type="title" hasCustomPrompt="1"/>
          </p:nvPr>
        </p:nvSpPr>
        <p:spPr>
          <a:xfrm>
            <a:off x="829951" y="681037"/>
            <a:ext cx="10531785" cy="549275"/>
          </a:xfrm>
        </p:spPr>
        <p:txBody>
          <a:bodyPr vert="horz" lIns="91440" tIns="45720" rIns="91440" bIns="45720" rtlCol="0" anchor="ctr">
            <a:noAutofit/>
          </a:bodyPr>
          <a:lstStyle>
            <a:lvl1pPr>
              <a:defRPr lang="en-US" dirty="0">
                <a:solidFill>
                  <a:srgbClr val="1E1545"/>
                </a:solidFill>
              </a:defRPr>
            </a:lvl1pPr>
          </a:lstStyle>
          <a:p>
            <a:pPr lvl="0"/>
            <a:r>
              <a:rPr lang="en-GB"/>
              <a:t>Content underline-quote-with footer </a:t>
            </a:r>
            <a:endParaRPr lang="en-US"/>
          </a:p>
        </p:txBody>
      </p:sp>
      <p:cxnSp>
        <p:nvCxnSpPr>
          <p:cNvPr id="22" name="Straight Connector 21">
            <a:extLst>
              <a:ext uri="{FF2B5EF4-FFF2-40B4-BE49-F238E27FC236}">
                <a16:creationId xmlns:a16="http://schemas.microsoft.com/office/drawing/2014/main" id="{886A9D3B-5C14-494A-8C6D-1C9C2F5A250A}"/>
              </a:ext>
            </a:extLst>
          </p:cNvPr>
          <p:cNvCxnSpPr>
            <a:cxnSpLocks/>
          </p:cNvCxnSpPr>
          <p:nvPr userDrawn="1"/>
        </p:nvCxnSpPr>
        <p:spPr>
          <a:xfrm>
            <a:off x="911511" y="1456556"/>
            <a:ext cx="10290815" cy="0"/>
          </a:xfrm>
          <a:prstGeom prst="line">
            <a:avLst/>
          </a:prstGeom>
          <a:ln w="12700">
            <a:solidFill>
              <a:srgbClr val="28B2BB"/>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8F9A8767-550E-4B2E-B4F2-1B58D54300A2}"/>
              </a:ext>
            </a:extLst>
          </p:cNvPr>
          <p:cNvSpPr txBox="1"/>
          <p:nvPr userDrawn="1"/>
        </p:nvSpPr>
        <p:spPr>
          <a:xfrm>
            <a:off x="684048" y="6377373"/>
            <a:ext cx="2617092" cy="276999"/>
          </a:xfrm>
          <a:prstGeom prst="rect">
            <a:avLst/>
          </a:prstGeom>
          <a:noFill/>
        </p:spPr>
        <p:txBody>
          <a:bodyPr wrap="square" rtlCol="0">
            <a:spAutoFit/>
          </a:bodyPr>
          <a:lstStyle/>
          <a:p>
            <a:r>
              <a:rPr lang="en-US" sz="1200">
                <a:solidFill>
                  <a:srgbClr val="1E1545"/>
                </a:solidFill>
                <a:latin typeface="Arial" panose="020B0604020202020204" pitchFamily="34" charset="0"/>
                <a:cs typeface="Arial" panose="020B0604020202020204" pitchFamily="34" charset="0"/>
              </a:rPr>
              <a:t>health.gov.au/aged-care-reforms</a:t>
            </a:r>
          </a:p>
        </p:txBody>
      </p:sp>
      <p:sp>
        <p:nvSpPr>
          <p:cNvPr id="5" name="Text Placeholder 4">
            <a:extLst>
              <a:ext uri="{FF2B5EF4-FFF2-40B4-BE49-F238E27FC236}">
                <a16:creationId xmlns:a16="http://schemas.microsoft.com/office/drawing/2014/main" id="{A1213B8F-44D4-44AB-B457-F2D7ED623842}"/>
              </a:ext>
            </a:extLst>
          </p:cNvPr>
          <p:cNvSpPr>
            <a:spLocks noGrp="1"/>
          </p:cNvSpPr>
          <p:nvPr>
            <p:ph type="body" sz="quarter" idx="14" hasCustomPrompt="1"/>
          </p:nvPr>
        </p:nvSpPr>
        <p:spPr>
          <a:xfrm>
            <a:off x="7119398" y="2772645"/>
            <a:ext cx="4242339" cy="1954630"/>
          </a:xfrm>
        </p:spPr>
        <p:txBody>
          <a:bodyPr>
            <a:normAutofit/>
          </a:bodyPr>
          <a:lstStyle>
            <a:lvl1pPr marL="0" indent="0">
              <a:lnSpc>
                <a:spcPct val="150000"/>
              </a:lnSpc>
              <a:buNone/>
              <a:defRPr sz="2000" b="1"/>
            </a:lvl1pPr>
            <a:lvl2pPr marL="457200" indent="0">
              <a:buNone/>
              <a:defRPr/>
            </a:lvl2pPr>
          </a:lstStyle>
          <a:p>
            <a:pPr lvl="0"/>
            <a:r>
              <a:rPr lang="en-US"/>
              <a:t>Use this to pull out a quote, key finding, definition etc. </a:t>
            </a:r>
          </a:p>
        </p:txBody>
      </p:sp>
      <p:sp>
        <p:nvSpPr>
          <p:cNvPr id="10" name="Text Placeholder 3">
            <a:extLst>
              <a:ext uri="{FF2B5EF4-FFF2-40B4-BE49-F238E27FC236}">
                <a16:creationId xmlns:a16="http://schemas.microsoft.com/office/drawing/2014/main" id="{A620BD58-86F1-45D4-91DB-92D1202E80FA}"/>
              </a:ext>
            </a:extLst>
          </p:cNvPr>
          <p:cNvSpPr>
            <a:spLocks noGrp="1"/>
          </p:cNvSpPr>
          <p:nvPr>
            <p:ph type="body" sz="quarter" idx="15"/>
          </p:nvPr>
        </p:nvSpPr>
        <p:spPr>
          <a:xfrm>
            <a:off x="830262" y="1670051"/>
            <a:ext cx="5734440" cy="4372940"/>
          </a:xfrm>
        </p:spPr>
        <p:txBody>
          <a:bodyPr/>
          <a:lstStyle>
            <a:lvl1pPr>
              <a:lnSpc>
                <a:spcPct val="120000"/>
              </a:lnSpc>
              <a:defRPr/>
            </a:lvl1pPr>
            <a:lvl2pPr>
              <a:lnSpc>
                <a:spcPct val="120000"/>
              </a:lnSpc>
              <a:defRPr/>
            </a:lvl2pPr>
            <a:lvl3pPr>
              <a:lnSpc>
                <a:spcPct val="120000"/>
              </a:lnSpc>
              <a:defRPr/>
            </a:lvl3pPr>
            <a:lvl4pPr marL="1371600" indent="0">
              <a:lnSpc>
                <a:spcPct val="120000"/>
              </a:lnSpc>
              <a:buNone/>
              <a:defRPr/>
            </a:lvl4pPr>
            <a:lvl5pPr>
              <a:lnSpc>
                <a:spcPct val="120000"/>
              </a:lnSpc>
              <a:defRPr/>
            </a:lvl5pPr>
          </a:lstStyle>
          <a:p>
            <a:pPr lvl="0"/>
            <a:r>
              <a:rPr lang="en-US"/>
              <a:t>Click to edit Master text styles</a:t>
            </a:r>
          </a:p>
          <a:p>
            <a:pPr lvl="1"/>
            <a:r>
              <a:rPr lang="en-US"/>
              <a:t>Second level</a:t>
            </a:r>
          </a:p>
          <a:p>
            <a:pPr lvl="2"/>
            <a:r>
              <a:rPr lang="en-US"/>
              <a:t>Third level</a:t>
            </a:r>
          </a:p>
        </p:txBody>
      </p:sp>
      <p:sp>
        <p:nvSpPr>
          <p:cNvPr id="12" name="Date Placeholder 3">
            <a:extLst>
              <a:ext uri="{FF2B5EF4-FFF2-40B4-BE49-F238E27FC236}">
                <a16:creationId xmlns:a16="http://schemas.microsoft.com/office/drawing/2014/main" id="{23246565-3B1B-4525-A23D-56F62719BE8E}"/>
              </a:ext>
            </a:extLst>
          </p:cNvPr>
          <p:cNvSpPr txBox="1">
            <a:spLocks/>
          </p:cNvSpPr>
          <p:nvPr userDrawn="1"/>
        </p:nvSpPr>
        <p:spPr>
          <a:xfrm>
            <a:off x="11444956" y="6356347"/>
            <a:ext cx="41366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rgbClr val="1E1545"/>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2598750-8F3B-FC48-BF91-5FA7D615AB5A}" type="slidenum">
              <a:rPr lang="en-US" b="1" smtClean="0"/>
              <a:t>‹#›</a:t>
            </a:fld>
            <a:endParaRPr lang="en-US" b="1"/>
          </a:p>
        </p:txBody>
      </p:sp>
      <p:sp>
        <p:nvSpPr>
          <p:cNvPr id="13" name="Date Placeholder 2">
            <a:extLst>
              <a:ext uri="{FF2B5EF4-FFF2-40B4-BE49-F238E27FC236}">
                <a16:creationId xmlns:a16="http://schemas.microsoft.com/office/drawing/2014/main" id="{40029E06-E946-48C7-92B0-A3F84C631AFB}"/>
              </a:ext>
            </a:extLst>
          </p:cNvPr>
          <p:cNvSpPr>
            <a:spLocks noGrp="1"/>
          </p:cNvSpPr>
          <p:nvPr>
            <p:ph type="dt" sz="half" idx="11"/>
          </p:nvPr>
        </p:nvSpPr>
        <p:spPr>
          <a:xfrm>
            <a:off x="8700052" y="6415985"/>
            <a:ext cx="2743200" cy="277000"/>
          </a:xfrm>
          <a:prstGeom prst="rect">
            <a:avLst/>
          </a:prstGeom>
        </p:spPr>
        <p:txBody>
          <a:bodyPr/>
          <a:lstStyle>
            <a:lvl1pPr algn="r">
              <a:defRPr sz="1200">
                <a:solidFill>
                  <a:schemeClr val="tx1"/>
                </a:solidFill>
              </a:defRPr>
            </a:lvl1pPr>
          </a:lstStyle>
          <a:p>
            <a:r>
              <a:rPr lang="en-US"/>
              <a:t>Day Month 2025</a:t>
            </a:r>
          </a:p>
        </p:txBody>
      </p:sp>
      <p:pic>
        <p:nvPicPr>
          <p:cNvPr id="14" name="Picture 13" descr="Icon&#10;&#10;Description automatically generated">
            <a:extLst>
              <a:ext uri="{FF2B5EF4-FFF2-40B4-BE49-F238E27FC236}">
                <a16:creationId xmlns:a16="http://schemas.microsoft.com/office/drawing/2014/main" id="{39B62370-66EA-4E5F-918A-CF11B68966F0}"/>
              </a:ext>
            </a:extLst>
          </p:cNvPr>
          <p:cNvPicPr>
            <a:picLocks noChangeAspect="1"/>
          </p:cNvPicPr>
          <p:nvPr userDrawn="1"/>
        </p:nvPicPr>
        <p:blipFill>
          <a:blip r:embed="rId2"/>
          <a:stretch>
            <a:fillRect/>
          </a:stretch>
        </p:blipFill>
        <p:spPr>
          <a:xfrm>
            <a:off x="318712" y="6314747"/>
            <a:ext cx="430036" cy="430036"/>
          </a:xfrm>
          <a:prstGeom prst="rect">
            <a:avLst/>
          </a:prstGeom>
        </p:spPr>
      </p:pic>
    </p:spTree>
    <p:extLst>
      <p:ext uri="{BB962C8B-B14F-4D97-AF65-F5344CB8AC3E}">
        <p14:creationId xmlns:p14="http://schemas.microsoft.com/office/powerpoint/2010/main" val="750103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ntent slide with logo, no footer">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EB4E3DF2-FBB4-42AF-8785-F70675AA81D0}"/>
              </a:ext>
            </a:extLst>
          </p:cNvPr>
          <p:cNvSpPr/>
          <p:nvPr userDrawn="1"/>
        </p:nvSpPr>
        <p:spPr>
          <a:xfrm>
            <a:off x="-30784" y="0"/>
            <a:ext cx="12211877" cy="6858000"/>
          </a:xfrm>
          <a:prstGeom prst="rect">
            <a:avLst/>
          </a:prstGeom>
          <a:solidFill>
            <a:srgbClr val="00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15">
            <a:extLst>
              <a:ext uri="{FF2B5EF4-FFF2-40B4-BE49-F238E27FC236}">
                <a16:creationId xmlns:a16="http://schemas.microsoft.com/office/drawing/2014/main" id="{8259A6C5-EAF3-4ABD-B497-22251FA0E167}"/>
              </a:ext>
            </a:extLst>
          </p:cNvPr>
          <p:cNvSpPr>
            <a:spLocks noGrp="1"/>
          </p:cNvSpPr>
          <p:nvPr>
            <p:ph type="body" sz="quarter" idx="13" hasCustomPrompt="1"/>
          </p:nvPr>
        </p:nvSpPr>
        <p:spPr>
          <a:xfrm>
            <a:off x="1025525" y="3009900"/>
            <a:ext cx="7891463" cy="1491663"/>
          </a:xfrm>
        </p:spPr>
        <p:txBody>
          <a:bodyPr/>
          <a:lstStyle>
            <a:lvl1pPr marL="285750" indent="-285750">
              <a:buFont typeface="Arial" panose="020B0604020202020204" pitchFamily="34" charset="0"/>
              <a:buChar char="•"/>
              <a:defRPr sz="1600"/>
            </a:lvl1pPr>
          </a:lstStyle>
          <a:p>
            <a:pPr lvl="0"/>
            <a:r>
              <a:rPr lang="en-US"/>
              <a:t>Section title</a:t>
            </a:r>
          </a:p>
          <a:p>
            <a:pPr lvl="0"/>
            <a:endParaRPr lang="en-US"/>
          </a:p>
        </p:txBody>
      </p:sp>
      <p:sp>
        <p:nvSpPr>
          <p:cNvPr id="17" name="Title 16">
            <a:extLst>
              <a:ext uri="{FF2B5EF4-FFF2-40B4-BE49-F238E27FC236}">
                <a16:creationId xmlns:a16="http://schemas.microsoft.com/office/drawing/2014/main" id="{4A580AB2-5416-4F53-B6F9-748A43392799}"/>
              </a:ext>
            </a:extLst>
          </p:cNvPr>
          <p:cNvSpPr>
            <a:spLocks noGrp="1"/>
          </p:cNvSpPr>
          <p:nvPr>
            <p:ph type="title" hasCustomPrompt="1"/>
          </p:nvPr>
        </p:nvSpPr>
        <p:spPr>
          <a:xfrm>
            <a:off x="1012825" y="1494630"/>
            <a:ext cx="10515600" cy="1325563"/>
          </a:xfrm>
        </p:spPr>
        <p:txBody>
          <a:bodyPr>
            <a:normAutofit/>
          </a:bodyPr>
          <a:lstStyle>
            <a:lvl1pPr>
              <a:defRPr sz="5000" b="1"/>
            </a:lvl1pPr>
          </a:lstStyle>
          <a:p>
            <a:r>
              <a:rPr lang="en-US"/>
              <a:t>Header</a:t>
            </a:r>
            <a:endParaRPr lang="en-AU"/>
          </a:p>
        </p:txBody>
      </p:sp>
      <p:sp>
        <p:nvSpPr>
          <p:cNvPr id="12" name="Date Placeholder 3">
            <a:extLst>
              <a:ext uri="{FF2B5EF4-FFF2-40B4-BE49-F238E27FC236}">
                <a16:creationId xmlns:a16="http://schemas.microsoft.com/office/drawing/2014/main" id="{E58EA406-6B32-4066-9E16-E3CBE1347BB1}"/>
              </a:ext>
            </a:extLst>
          </p:cNvPr>
          <p:cNvSpPr txBox="1">
            <a:spLocks/>
          </p:cNvSpPr>
          <p:nvPr userDrawn="1"/>
        </p:nvSpPr>
        <p:spPr>
          <a:xfrm>
            <a:off x="11444956" y="6356347"/>
            <a:ext cx="41366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rgbClr val="1E1545"/>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2598750-8F3B-FC48-BF91-5FA7D615AB5A}" type="slidenum">
              <a:rPr lang="en-US" b="1" smtClean="0"/>
              <a:t>‹#›</a:t>
            </a:fld>
            <a:endParaRPr lang="en-US" b="1"/>
          </a:p>
        </p:txBody>
      </p:sp>
      <p:sp>
        <p:nvSpPr>
          <p:cNvPr id="14" name="Date Placeholder 2">
            <a:extLst>
              <a:ext uri="{FF2B5EF4-FFF2-40B4-BE49-F238E27FC236}">
                <a16:creationId xmlns:a16="http://schemas.microsoft.com/office/drawing/2014/main" id="{71580DED-4110-4D8F-90F8-8640BE8BBE78}"/>
              </a:ext>
            </a:extLst>
          </p:cNvPr>
          <p:cNvSpPr>
            <a:spLocks noGrp="1"/>
          </p:cNvSpPr>
          <p:nvPr>
            <p:ph type="dt" sz="half" idx="11"/>
          </p:nvPr>
        </p:nvSpPr>
        <p:spPr>
          <a:xfrm>
            <a:off x="8700052" y="6415985"/>
            <a:ext cx="2743200" cy="277000"/>
          </a:xfrm>
          <a:prstGeom prst="rect">
            <a:avLst/>
          </a:prstGeom>
        </p:spPr>
        <p:txBody>
          <a:bodyPr/>
          <a:lstStyle>
            <a:lvl1pPr algn="r">
              <a:defRPr sz="1200">
                <a:solidFill>
                  <a:schemeClr val="tx1"/>
                </a:solidFill>
              </a:defRPr>
            </a:lvl1pPr>
          </a:lstStyle>
          <a:p>
            <a:r>
              <a:rPr lang="en-US"/>
              <a:t>Day Month 2023</a:t>
            </a:r>
          </a:p>
        </p:txBody>
      </p:sp>
      <p:pic>
        <p:nvPicPr>
          <p:cNvPr id="8" name="Picture 7" descr="Shape, circle&#10;&#10;Description automatically generated">
            <a:extLst>
              <a:ext uri="{FF2B5EF4-FFF2-40B4-BE49-F238E27FC236}">
                <a16:creationId xmlns:a16="http://schemas.microsoft.com/office/drawing/2014/main" id="{A1CC18D8-5AC4-45BE-B389-50E609660AA5}"/>
              </a:ext>
            </a:extLst>
          </p:cNvPr>
          <p:cNvPicPr>
            <a:picLocks noChangeAspect="1"/>
          </p:cNvPicPr>
          <p:nvPr userDrawn="1"/>
        </p:nvPicPr>
        <p:blipFill>
          <a:blip r:embed="rId2"/>
          <a:stretch>
            <a:fillRect/>
          </a:stretch>
        </p:blipFill>
        <p:spPr>
          <a:xfrm>
            <a:off x="10170151" y="0"/>
            <a:ext cx="2018047" cy="2001838"/>
          </a:xfrm>
          <a:prstGeom prst="rect">
            <a:avLst/>
          </a:prstGeom>
        </p:spPr>
      </p:pic>
    </p:spTree>
    <p:extLst>
      <p:ext uri="{BB962C8B-B14F-4D97-AF65-F5344CB8AC3E}">
        <p14:creationId xmlns:p14="http://schemas.microsoft.com/office/powerpoint/2010/main" val="364058727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Underline with quote, no footer">
    <p:bg>
      <p:bgPr>
        <a:solidFill>
          <a:srgbClr val="FFFFFF"/>
        </a:solidFill>
        <a:effectLst/>
      </p:bgPr>
    </p:bg>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855B78CD-99EE-6A40-A0E1-CBA08B74B830}"/>
              </a:ext>
            </a:extLst>
          </p:cNvPr>
          <p:cNvSpPr>
            <a:spLocks noGrp="1"/>
          </p:cNvSpPr>
          <p:nvPr>
            <p:ph type="title" hasCustomPrompt="1"/>
          </p:nvPr>
        </p:nvSpPr>
        <p:spPr>
          <a:xfrm>
            <a:off x="829952" y="681037"/>
            <a:ext cx="10372374" cy="549275"/>
          </a:xfrm>
        </p:spPr>
        <p:txBody>
          <a:bodyPr vert="horz" lIns="91440" tIns="45720" rIns="91440" bIns="45720" rtlCol="0" anchor="ctr">
            <a:noAutofit/>
          </a:bodyPr>
          <a:lstStyle>
            <a:lvl1pPr>
              <a:defRPr lang="en-US" dirty="0">
                <a:solidFill>
                  <a:srgbClr val="1E1545"/>
                </a:solidFill>
              </a:defRPr>
            </a:lvl1pPr>
          </a:lstStyle>
          <a:p>
            <a:pPr lvl="0"/>
            <a:r>
              <a:rPr lang="en-GB"/>
              <a:t>Content underline-quote-no footer  </a:t>
            </a:r>
            <a:endParaRPr lang="en-US"/>
          </a:p>
        </p:txBody>
      </p:sp>
      <p:cxnSp>
        <p:nvCxnSpPr>
          <p:cNvPr id="22" name="Straight Connector 21">
            <a:extLst>
              <a:ext uri="{FF2B5EF4-FFF2-40B4-BE49-F238E27FC236}">
                <a16:creationId xmlns:a16="http://schemas.microsoft.com/office/drawing/2014/main" id="{886A9D3B-5C14-494A-8C6D-1C9C2F5A250A}"/>
              </a:ext>
            </a:extLst>
          </p:cNvPr>
          <p:cNvCxnSpPr>
            <a:cxnSpLocks/>
          </p:cNvCxnSpPr>
          <p:nvPr userDrawn="1"/>
        </p:nvCxnSpPr>
        <p:spPr>
          <a:xfrm>
            <a:off x="911511" y="1456556"/>
            <a:ext cx="10290815" cy="0"/>
          </a:xfrm>
          <a:prstGeom prst="line">
            <a:avLst/>
          </a:prstGeom>
          <a:ln w="12700">
            <a:solidFill>
              <a:srgbClr val="28B2BB"/>
            </a:solidFill>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A1213B8F-44D4-44AB-B457-F2D7ED623842}"/>
              </a:ext>
            </a:extLst>
          </p:cNvPr>
          <p:cNvSpPr>
            <a:spLocks noGrp="1"/>
          </p:cNvSpPr>
          <p:nvPr>
            <p:ph type="body" sz="quarter" idx="14" hasCustomPrompt="1"/>
          </p:nvPr>
        </p:nvSpPr>
        <p:spPr>
          <a:xfrm>
            <a:off x="7119398" y="2772645"/>
            <a:ext cx="4242339" cy="1954630"/>
          </a:xfrm>
        </p:spPr>
        <p:txBody>
          <a:bodyPr>
            <a:normAutofit/>
          </a:bodyPr>
          <a:lstStyle>
            <a:lvl1pPr marL="0" indent="0">
              <a:lnSpc>
                <a:spcPct val="150000"/>
              </a:lnSpc>
              <a:buNone/>
              <a:defRPr sz="2000" b="1"/>
            </a:lvl1pPr>
            <a:lvl2pPr marL="457200" indent="0">
              <a:buNone/>
              <a:defRPr/>
            </a:lvl2pPr>
          </a:lstStyle>
          <a:p>
            <a:pPr lvl="0"/>
            <a:r>
              <a:rPr lang="en-US"/>
              <a:t>Use this to pull out a quote, key finding, definition etc. </a:t>
            </a:r>
          </a:p>
        </p:txBody>
      </p:sp>
      <p:sp>
        <p:nvSpPr>
          <p:cNvPr id="10" name="Text Placeholder 3">
            <a:extLst>
              <a:ext uri="{FF2B5EF4-FFF2-40B4-BE49-F238E27FC236}">
                <a16:creationId xmlns:a16="http://schemas.microsoft.com/office/drawing/2014/main" id="{A620BD58-86F1-45D4-91DB-92D1202E80FA}"/>
              </a:ext>
            </a:extLst>
          </p:cNvPr>
          <p:cNvSpPr>
            <a:spLocks noGrp="1"/>
          </p:cNvSpPr>
          <p:nvPr>
            <p:ph type="body" sz="quarter" idx="15"/>
          </p:nvPr>
        </p:nvSpPr>
        <p:spPr>
          <a:xfrm>
            <a:off x="830262" y="1670051"/>
            <a:ext cx="5734440" cy="4372940"/>
          </a:xfrm>
        </p:spPr>
        <p:txBody>
          <a:bodyPr/>
          <a:lstStyle>
            <a:lvl1pPr>
              <a:lnSpc>
                <a:spcPct val="120000"/>
              </a:lnSpc>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en-US"/>
              <a:t>Click to edit Master text styles</a:t>
            </a:r>
          </a:p>
          <a:p>
            <a:pPr lvl="1"/>
            <a:r>
              <a:rPr lang="en-US"/>
              <a:t>Second level</a:t>
            </a:r>
          </a:p>
          <a:p>
            <a:pPr lvl="2"/>
            <a:r>
              <a:rPr lang="en-US"/>
              <a:t>Third level</a:t>
            </a:r>
          </a:p>
        </p:txBody>
      </p:sp>
      <p:sp>
        <p:nvSpPr>
          <p:cNvPr id="12" name="Date Placeholder 3">
            <a:extLst>
              <a:ext uri="{FF2B5EF4-FFF2-40B4-BE49-F238E27FC236}">
                <a16:creationId xmlns:a16="http://schemas.microsoft.com/office/drawing/2014/main" id="{23246565-3B1B-4525-A23D-56F62719BE8E}"/>
              </a:ext>
            </a:extLst>
          </p:cNvPr>
          <p:cNvSpPr txBox="1">
            <a:spLocks/>
          </p:cNvSpPr>
          <p:nvPr userDrawn="1"/>
        </p:nvSpPr>
        <p:spPr>
          <a:xfrm>
            <a:off x="11444956" y="6356347"/>
            <a:ext cx="41366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rgbClr val="1E1545"/>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2598750-8F3B-FC48-BF91-5FA7D615AB5A}" type="slidenum">
              <a:rPr lang="en-US" b="1" smtClean="0"/>
              <a:t>‹#›</a:t>
            </a:fld>
            <a:endParaRPr lang="en-US" b="1"/>
          </a:p>
        </p:txBody>
      </p:sp>
      <p:sp>
        <p:nvSpPr>
          <p:cNvPr id="7" name="Date Placeholder 2">
            <a:extLst>
              <a:ext uri="{FF2B5EF4-FFF2-40B4-BE49-F238E27FC236}">
                <a16:creationId xmlns:a16="http://schemas.microsoft.com/office/drawing/2014/main" id="{1E6A883F-D62C-4805-A222-8814A03E51B4}"/>
              </a:ext>
            </a:extLst>
          </p:cNvPr>
          <p:cNvSpPr>
            <a:spLocks noGrp="1"/>
          </p:cNvSpPr>
          <p:nvPr>
            <p:ph type="dt" sz="half" idx="11"/>
          </p:nvPr>
        </p:nvSpPr>
        <p:spPr>
          <a:xfrm>
            <a:off x="8700052" y="6415985"/>
            <a:ext cx="2743200" cy="277000"/>
          </a:xfrm>
          <a:prstGeom prst="rect">
            <a:avLst/>
          </a:prstGeom>
        </p:spPr>
        <p:txBody>
          <a:bodyPr/>
          <a:lstStyle>
            <a:lvl1pPr algn="r">
              <a:defRPr sz="1200">
                <a:solidFill>
                  <a:schemeClr val="tx1"/>
                </a:solidFill>
              </a:defRPr>
            </a:lvl1pPr>
          </a:lstStyle>
          <a:p>
            <a:r>
              <a:rPr lang="en-US"/>
              <a:t>Day Month 2025</a:t>
            </a:r>
          </a:p>
        </p:txBody>
      </p:sp>
    </p:spTree>
    <p:extLst>
      <p:ext uri="{BB962C8B-B14F-4D97-AF65-F5344CB8AC3E}">
        <p14:creationId xmlns:p14="http://schemas.microsoft.com/office/powerpoint/2010/main" val="212893777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lank Slide with footer">
    <p:bg>
      <p:bgPr>
        <a:solidFill>
          <a:srgbClr val="FFFFFF"/>
        </a:solidFill>
        <a:effectLst/>
      </p:bgPr>
    </p:bg>
    <p:spTree>
      <p:nvGrpSpPr>
        <p:cNvPr id="1" name=""/>
        <p:cNvGrpSpPr/>
        <p:nvPr/>
      </p:nvGrpSpPr>
      <p:grpSpPr>
        <a:xfrm>
          <a:off x="0" y="0"/>
          <a:ext cx="0" cy="0"/>
          <a:chOff x="0" y="0"/>
          <a:chExt cx="0" cy="0"/>
        </a:xfrm>
      </p:grpSpPr>
      <p:sp>
        <p:nvSpPr>
          <p:cNvPr id="28" name="Subtitle 2">
            <a:extLst>
              <a:ext uri="{FF2B5EF4-FFF2-40B4-BE49-F238E27FC236}">
                <a16:creationId xmlns:a16="http://schemas.microsoft.com/office/drawing/2014/main" id="{BE654A3F-D980-744D-B595-C326570B61E5}"/>
              </a:ext>
            </a:extLst>
          </p:cNvPr>
          <p:cNvSpPr txBox="1">
            <a:spLocks/>
          </p:cNvSpPr>
          <p:nvPr userDrawn="1"/>
        </p:nvSpPr>
        <p:spPr>
          <a:xfrm>
            <a:off x="828989" y="2235462"/>
            <a:ext cx="9144000" cy="165576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b="0" i="0" kern="1200">
                <a:solidFill>
                  <a:schemeClr val="bg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buFont typeface="Arial" panose="020B0604020202020204" pitchFamily="34" charset="0"/>
              <a:buChar char="•"/>
            </a:pPr>
            <a:endParaRPr lang="en-US" sz="1600">
              <a:solidFill>
                <a:srgbClr val="1E1545"/>
              </a:solidFill>
            </a:endParaRPr>
          </a:p>
        </p:txBody>
      </p:sp>
      <p:sp>
        <p:nvSpPr>
          <p:cNvPr id="3" name="Title 1">
            <a:extLst>
              <a:ext uri="{FF2B5EF4-FFF2-40B4-BE49-F238E27FC236}">
                <a16:creationId xmlns:a16="http://schemas.microsoft.com/office/drawing/2014/main" id="{B73D6B53-3319-4661-AAEF-DAC379C4F7AA}"/>
              </a:ext>
            </a:extLst>
          </p:cNvPr>
          <p:cNvSpPr>
            <a:spLocks noGrp="1"/>
          </p:cNvSpPr>
          <p:nvPr>
            <p:ph type="title" hasCustomPrompt="1"/>
          </p:nvPr>
        </p:nvSpPr>
        <p:spPr>
          <a:xfrm>
            <a:off x="829952" y="681037"/>
            <a:ext cx="10346048" cy="549275"/>
          </a:xfrm>
        </p:spPr>
        <p:txBody>
          <a:bodyPr vert="horz" lIns="91440" tIns="45720" rIns="91440" bIns="45720" rtlCol="0" anchor="ctr">
            <a:noAutofit/>
          </a:bodyPr>
          <a:lstStyle>
            <a:lvl1pPr>
              <a:defRPr lang="en-US" dirty="0">
                <a:solidFill>
                  <a:srgbClr val="1E1545"/>
                </a:solidFill>
              </a:defRPr>
            </a:lvl1pPr>
          </a:lstStyle>
          <a:p>
            <a:pPr lvl="0"/>
            <a:r>
              <a:rPr lang="en-GB"/>
              <a:t>Content-with footer  </a:t>
            </a:r>
            <a:endParaRPr lang="en-US"/>
          </a:p>
        </p:txBody>
      </p:sp>
      <p:sp>
        <p:nvSpPr>
          <p:cNvPr id="4" name="Text Placeholder 3">
            <a:extLst>
              <a:ext uri="{FF2B5EF4-FFF2-40B4-BE49-F238E27FC236}">
                <a16:creationId xmlns:a16="http://schemas.microsoft.com/office/drawing/2014/main" id="{7F5F7220-7BAF-414E-96DD-A13BA2384A43}"/>
              </a:ext>
            </a:extLst>
          </p:cNvPr>
          <p:cNvSpPr>
            <a:spLocks noGrp="1"/>
          </p:cNvSpPr>
          <p:nvPr>
            <p:ph type="body" sz="quarter" idx="15" hasCustomPrompt="1"/>
          </p:nvPr>
        </p:nvSpPr>
        <p:spPr>
          <a:xfrm>
            <a:off x="830262" y="1670051"/>
            <a:ext cx="10261808" cy="4372940"/>
          </a:xfrm>
        </p:spPr>
        <p:txBody>
          <a:bodyPr/>
          <a:lstStyle>
            <a:lvl1pPr>
              <a:lnSpc>
                <a:spcPct val="120000"/>
              </a:lnSpc>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en-US"/>
              <a:t>Use this slide where there may be a range of information, such as dot points, images and graphs. Be careful not to overcrowd.</a:t>
            </a:r>
          </a:p>
          <a:p>
            <a:pPr lvl="1"/>
            <a:r>
              <a:rPr lang="en-US"/>
              <a:t>Second level</a:t>
            </a:r>
          </a:p>
          <a:p>
            <a:pPr lvl="2"/>
            <a:r>
              <a:rPr lang="en-US"/>
              <a:t>Third level</a:t>
            </a:r>
          </a:p>
        </p:txBody>
      </p:sp>
      <p:sp>
        <p:nvSpPr>
          <p:cNvPr id="6" name="TextBox 5">
            <a:extLst>
              <a:ext uri="{FF2B5EF4-FFF2-40B4-BE49-F238E27FC236}">
                <a16:creationId xmlns:a16="http://schemas.microsoft.com/office/drawing/2014/main" id="{F951A82D-2E53-4C23-A07C-89649B0E5CDC}"/>
              </a:ext>
            </a:extLst>
          </p:cNvPr>
          <p:cNvSpPr txBox="1"/>
          <p:nvPr userDrawn="1"/>
        </p:nvSpPr>
        <p:spPr>
          <a:xfrm>
            <a:off x="684048" y="6377373"/>
            <a:ext cx="2617092" cy="276999"/>
          </a:xfrm>
          <a:prstGeom prst="rect">
            <a:avLst/>
          </a:prstGeom>
          <a:noFill/>
        </p:spPr>
        <p:txBody>
          <a:bodyPr wrap="square" rtlCol="0">
            <a:spAutoFit/>
          </a:bodyPr>
          <a:lstStyle/>
          <a:p>
            <a:r>
              <a:rPr lang="en-US" sz="1200">
                <a:solidFill>
                  <a:srgbClr val="1E1545"/>
                </a:solidFill>
                <a:latin typeface="Arial" panose="020B0604020202020204" pitchFamily="34" charset="0"/>
                <a:cs typeface="Arial" panose="020B0604020202020204" pitchFamily="34" charset="0"/>
              </a:rPr>
              <a:t>health.gov.au/aged-care-reforms</a:t>
            </a:r>
          </a:p>
        </p:txBody>
      </p:sp>
      <p:sp>
        <p:nvSpPr>
          <p:cNvPr id="10" name="Date Placeholder 3">
            <a:extLst>
              <a:ext uri="{FF2B5EF4-FFF2-40B4-BE49-F238E27FC236}">
                <a16:creationId xmlns:a16="http://schemas.microsoft.com/office/drawing/2014/main" id="{9AA4921C-F597-45A9-8756-20FC3B2A9032}"/>
              </a:ext>
            </a:extLst>
          </p:cNvPr>
          <p:cNvSpPr txBox="1">
            <a:spLocks/>
          </p:cNvSpPr>
          <p:nvPr userDrawn="1"/>
        </p:nvSpPr>
        <p:spPr>
          <a:xfrm>
            <a:off x="11444956" y="6356347"/>
            <a:ext cx="41366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rgbClr val="1E1545"/>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2598750-8F3B-FC48-BF91-5FA7D615AB5A}" type="slidenum">
              <a:rPr lang="en-US" b="1" smtClean="0"/>
              <a:t>‹#›</a:t>
            </a:fld>
            <a:endParaRPr lang="en-US" b="1"/>
          </a:p>
        </p:txBody>
      </p:sp>
      <p:sp>
        <p:nvSpPr>
          <p:cNvPr id="9" name="Date Placeholder 2">
            <a:extLst>
              <a:ext uri="{FF2B5EF4-FFF2-40B4-BE49-F238E27FC236}">
                <a16:creationId xmlns:a16="http://schemas.microsoft.com/office/drawing/2014/main" id="{8F0605AD-712D-46B8-8016-61EBF86406EA}"/>
              </a:ext>
            </a:extLst>
          </p:cNvPr>
          <p:cNvSpPr>
            <a:spLocks noGrp="1"/>
          </p:cNvSpPr>
          <p:nvPr>
            <p:ph type="dt" sz="half" idx="11"/>
          </p:nvPr>
        </p:nvSpPr>
        <p:spPr>
          <a:xfrm>
            <a:off x="8700052" y="6415985"/>
            <a:ext cx="2743200" cy="277000"/>
          </a:xfrm>
          <a:prstGeom prst="rect">
            <a:avLst/>
          </a:prstGeom>
        </p:spPr>
        <p:txBody>
          <a:bodyPr/>
          <a:lstStyle>
            <a:lvl1pPr algn="r">
              <a:defRPr sz="1200">
                <a:solidFill>
                  <a:schemeClr val="tx1"/>
                </a:solidFill>
              </a:defRPr>
            </a:lvl1pPr>
          </a:lstStyle>
          <a:p>
            <a:r>
              <a:rPr lang="en-US"/>
              <a:t>Day Month 2025</a:t>
            </a:r>
          </a:p>
        </p:txBody>
      </p:sp>
      <p:pic>
        <p:nvPicPr>
          <p:cNvPr id="11" name="Picture 10" descr="Icon&#10;&#10;Description automatically generated">
            <a:extLst>
              <a:ext uri="{FF2B5EF4-FFF2-40B4-BE49-F238E27FC236}">
                <a16:creationId xmlns:a16="http://schemas.microsoft.com/office/drawing/2014/main" id="{D1F484AA-32D4-4396-9A31-DF4C9A7FFB41}"/>
              </a:ext>
            </a:extLst>
          </p:cNvPr>
          <p:cNvPicPr>
            <a:picLocks noChangeAspect="1"/>
          </p:cNvPicPr>
          <p:nvPr userDrawn="1"/>
        </p:nvPicPr>
        <p:blipFill>
          <a:blip r:embed="rId2"/>
          <a:stretch>
            <a:fillRect/>
          </a:stretch>
        </p:blipFill>
        <p:spPr>
          <a:xfrm>
            <a:off x="318712" y="6314747"/>
            <a:ext cx="430036" cy="430036"/>
          </a:xfrm>
          <a:prstGeom prst="rect">
            <a:avLst/>
          </a:prstGeom>
        </p:spPr>
      </p:pic>
    </p:spTree>
    <p:extLst>
      <p:ext uri="{BB962C8B-B14F-4D97-AF65-F5344CB8AC3E}">
        <p14:creationId xmlns:p14="http://schemas.microsoft.com/office/powerpoint/2010/main" val="327586312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lank Slide, no footer">
    <p:bg>
      <p:bgPr>
        <a:solidFill>
          <a:srgbClr val="FFFFFF"/>
        </a:solidFill>
        <a:effectLst/>
      </p:bgPr>
    </p:bg>
    <p:spTree>
      <p:nvGrpSpPr>
        <p:cNvPr id="1" name=""/>
        <p:cNvGrpSpPr/>
        <p:nvPr/>
      </p:nvGrpSpPr>
      <p:grpSpPr>
        <a:xfrm>
          <a:off x="0" y="0"/>
          <a:ext cx="0" cy="0"/>
          <a:chOff x="0" y="0"/>
          <a:chExt cx="0" cy="0"/>
        </a:xfrm>
      </p:grpSpPr>
      <p:sp>
        <p:nvSpPr>
          <p:cNvPr id="28" name="Subtitle 2">
            <a:extLst>
              <a:ext uri="{FF2B5EF4-FFF2-40B4-BE49-F238E27FC236}">
                <a16:creationId xmlns:a16="http://schemas.microsoft.com/office/drawing/2014/main" id="{BE654A3F-D980-744D-B595-C326570B61E5}"/>
              </a:ext>
            </a:extLst>
          </p:cNvPr>
          <p:cNvSpPr txBox="1">
            <a:spLocks/>
          </p:cNvSpPr>
          <p:nvPr userDrawn="1"/>
        </p:nvSpPr>
        <p:spPr>
          <a:xfrm>
            <a:off x="828989" y="2235462"/>
            <a:ext cx="9144000" cy="165576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b="0" i="0" kern="1200">
                <a:solidFill>
                  <a:schemeClr val="bg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buFont typeface="Arial" panose="020B0604020202020204" pitchFamily="34" charset="0"/>
              <a:buChar char="•"/>
            </a:pPr>
            <a:endParaRPr lang="en-US" sz="1600">
              <a:solidFill>
                <a:srgbClr val="1E1545"/>
              </a:solidFill>
            </a:endParaRPr>
          </a:p>
        </p:txBody>
      </p:sp>
      <p:sp>
        <p:nvSpPr>
          <p:cNvPr id="3" name="Title 1">
            <a:extLst>
              <a:ext uri="{FF2B5EF4-FFF2-40B4-BE49-F238E27FC236}">
                <a16:creationId xmlns:a16="http://schemas.microsoft.com/office/drawing/2014/main" id="{B73D6B53-3319-4661-AAEF-DAC379C4F7AA}"/>
              </a:ext>
            </a:extLst>
          </p:cNvPr>
          <p:cNvSpPr>
            <a:spLocks noGrp="1"/>
          </p:cNvSpPr>
          <p:nvPr>
            <p:ph type="title" hasCustomPrompt="1"/>
          </p:nvPr>
        </p:nvSpPr>
        <p:spPr>
          <a:xfrm>
            <a:off x="829951" y="681037"/>
            <a:ext cx="10261807" cy="549275"/>
          </a:xfrm>
        </p:spPr>
        <p:txBody>
          <a:bodyPr vert="horz" lIns="91440" tIns="45720" rIns="91440" bIns="45720" rtlCol="0" anchor="ctr">
            <a:noAutofit/>
          </a:bodyPr>
          <a:lstStyle>
            <a:lvl1pPr>
              <a:defRPr lang="en-US" dirty="0">
                <a:solidFill>
                  <a:srgbClr val="1E1545"/>
                </a:solidFill>
              </a:defRPr>
            </a:lvl1pPr>
          </a:lstStyle>
          <a:p>
            <a:pPr lvl="0"/>
            <a:r>
              <a:rPr lang="en-GB"/>
              <a:t>Content-no footer  </a:t>
            </a:r>
            <a:endParaRPr lang="en-US"/>
          </a:p>
        </p:txBody>
      </p:sp>
      <p:sp>
        <p:nvSpPr>
          <p:cNvPr id="4" name="Text Placeholder 3">
            <a:extLst>
              <a:ext uri="{FF2B5EF4-FFF2-40B4-BE49-F238E27FC236}">
                <a16:creationId xmlns:a16="http://schemas.microsoft.com/office/drawing/2014/main" id="{7F5F7220-7BAF-414E-96DD-A13BA2384A43}"/>
              </a:ext>
            </a:extLst>
          </p:cNvPr>
          <p:cNvSpPr>
            <a:spLocks noGrp="1"/>
          </p:cNvSpPr>
          <p:nvPr>
            <p:ph type="body" sz="quarter" idx="15" hasCustomPrompt="1"/>
          </p:nvPr>
        </p:nvSpPr>
        <p:spPr>
          <a:xfrm>
            <a:off x="830262" y="1670051"/>
            <a:ext cx="10261808" cy="4372940"/>
          </a:xfrm>
        </p:spPr>
        <p:txBody>
          <a:bodyPr/>
          <a:lstStyle>
            <a:lvl1pPr>
              <a:lnSpc>
                <a:spcPct val="120000"/>
              </a:lnSpc>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en-US"/>
              <a:t>Use this slide where there may be a range of information, such as dot points, images and graphs. Be careful not to overcrowd.</a:t>
            </a:r>
          </a:p>
          <a:p>
            <a:pPr lvl="1"/>
            <a:r>
              <a:rPr lang="en-US"/>
              <a:t>Second level</a:t>
            </a:r>
          </a:p>
          <a:p>
            <a:pPr lvl="2"/>
            <a:r>
              <a:rPr lang="en-US"/>
              <a:t>Third level</a:t>
            </a:r>
          </a:p>
        </p:txBody>
      </p:sp>
      <p:sp>
        <p:nvSpPr>
          <p:cNvPr id="10" name="Date Placeholder 3">
            <a:extLst>
              <a:ext uri="{FF2B5EF4-FFF2-40B4-BE49-F238E27FC236}">
                <a16:creationId xmlns:a16="http://schemas.microsoft.com/office/drawing/2014/main" id="{9AA4921C-F597-45A9-8756-20FC3B2A9032}"/>
              </a:ext>
            </a:extLst>
          </p:cNvPr>
          <p:cNvSpPr txBox="1">
            <a:spLocks/>
          </p:cNvSpPr>
          <p:nvPr userDrawn="1"/>
        </p:nvSpPr>
        <p:spPr>
          <a:xfrm>
            <a:off x="11444956" y="6356347"/>
            <a:ext cx="41366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rgbClr val="1E1545"/>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2598750-8F3B-FC48-BF91-5FA7D615AB5A}" type="slidenum">
              <a:rPr lang="en-US" b="1" smtClean="0"/>
              <a:t>‹#›</a:t>
            </a:fld>
            <a:endParaRPr lang="en-US" b="1"/>
          </a:p>
        </p:txBody>
      </p:sp>
      <p:sp>
        <p:nvSpPr>
          <p:cNvPr id="6" name="Date Placeholder 2">
            <a:extLst>
              <a:ext uri="{FF2B5EF4-FFF2-40B4-BE49-F238E27FC236}">
                <a16:creationId xmlns:a16="http://schemas.microsoft.com/office/drawing/2014/main" id="{30657CBF-5C25-4608-A2AD-63A235A28858}"/>
              </a:ext>
            </a:extLst>
          </p:cNvPr>
          <p:cNvSpPr>
            <a:spLocks noGrp="1"/>
          </p:cNvSpPr>
          <p:nvPr>
            <p:ph type="dt" sz="half" idx="11"/>
          </p:nvPr>
        </p:nvSpPr>
        <p:spPr>
          <a:xfrm>
            <a:off x="8700052" y="6415985"/>
            <a:ext cx="2743200" cy="277000"/>
          </a:xfrm>
          <a:prstGeom prst="rect">
            <a:avLst/>
          </a:prstGeom>
        </p:spPr>
        <p:txBody>
          <a:bodyPr/>
          <a:lstStyle>
            <a:lvl1pPr algn="r">
              <a:defRPr sz="1200">
                <a:solidFill>
                  <a:schemeClr val="tx1"/>
                </a:solidFill>
              </a:defRPr>
            </a:lvl1pPr>
          </a:lstStyle>
          <a:p>
            <a:r>
              <a:rPr lang="en-US"/>
              <a:t>Day Month 2025</a:t>
            </a:r>
          </a:p>
        </p:txBody>
      </p:sp>
    </p:spTree>
    <p:extLst>
      <p:ext uri="{BB962C8B-B14F-4D97-AF65-F5344CB8AC3E}">
        <p14:creationId xmlns:p14="http://schemas.microsoft.com/office/powerpoint/2010/main" val="364044761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ection break">
    <p:bg>
      <p:bgPr>
        <a:solidFill>
          <a:srgbClr val="1E1545"/>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BCF1BBF-FA03-4411-8A9A-BEA34E4FD20C}"/>
              </a:ext>
            </a:extLst>
          </p:cNvPr>
          <p:cNvSpPr>
            <a:spLocks noGrp="1"/>
          </p:cNvSpPr>
          <p:nvPr>
            <p:ph type="ctrTitle" idx="4294967295" hasCustomPrompt="1"/>
          </p:nvPr>
        </p:nvSpPr>
        <p:spPr>
          <a:xfrm>
            <a:off x="1524000" y="2989262"/>
            <a:ext cx="9144000" cy="879475"/>
          </a:xfrm>
        </p:spPr>
        <p:txBody>
          <a:bodyPr anchor="b"/>
          <a:lstStyle>
            <a:lvl1pPr algn="l">
              <a:defRPr sz="5000" b="1">
                <a:solidFill>
                  <a:schemeClr val="bg1"/>
                </a:solidFill>
                <a:latin typeface="Arial" panose="020B0604020202020204" pitchFamily="34" charset="0"/>
                <a:cs typeface="Arial" panose="020B0604020202020204" pitchFamily="34" charset="0"/>
              </a:defRPr>
            </a:lvl1pPr>
          </a:lstStyle>
          <a:p>
            <a:r>
              <a:rPr lang="en-US"/>
              <a:t>Section break </a:t>
            </a:r>
          </a:p>
        </p:txBody>
      </p:sp>
      <p:sp>
        <p:nvSpPr>
          <p:cNvPr id="4" name="Subtitle 2">
            <a:extLst>
              <a:ext uri="{FF2B5EF4-FFF2-40B4-BE49-F238E27FC236}">
                <a16:creationId xmlns:a16="http://schemas.microsoft.com/office/drawing/2014/main" id="{7F30AD84-8A36-4427-A451-40DE5CB94495}"/>
              </a:ext>
            </a:extLst>
          </p:cNvPr>
          <p:cNvSpPr>
            <a:spLocks noGrp="1"/>
          </p:cNvSpPr>
          <p:nvPr>
            <p:ph type="subTitle" idx="4294967295" hasCustomPrompt="1"/>
          </p:nvPr>
        </p:nvSpPr>
        <p:spPr>
          <a:xfrm>
            <a:off x="1524000" y="4164502"/>
            <a:ext cx="9144000" cy="10922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0" i="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Overview of what this section outlines, delete if not needed.</a:t>
            </a:r>
          </a:p>
        </p:txBody>
      </p:sp>
      <p:sp>
        <p:nvSpPr>
          <p:cNvPr id="7" name="Text Placeholder 6">
            <a:extLst>
              <a:ext uri="{FF2B5EF4-FFF2-40B4-BE49-F238E27FC236}">
                <a16:creationId xmlns:a16="http://schemas.microsoft.com/office/drawing/2014/main" id="{C305870C-CA28-4E69-8B1F-0F25DE833F01}"/>
              </a:ext>
            </a:extLst>
          </p:cNvPr>
          <p:cNvSpPr>
            <a:spLocks noGrp="1"/>
          </p:cNvSpPr>
          <p:nvPr>
            <p:ph type="body" sz="quarter" idx="10" hasCustomPrompt="1"/>
          </p:nvPr>
        </p:nvSpPr>
        <p:spPr>
          <a:xfrm>
            <a:off x="1524000" y="2182813"/>
            <a:ext cx="9144000" cy="380392"/>
          </a:xfrm>
        </p:spPr>
        <p:txBody>
          <a:bodyPr/>
          <a:lstStyle>
            <a:lvl1pPr marL="0" indent="0">
              <a:buFontTx/>
              <a:buNone/>
              <a:defRPr sz="2200">
                <a:solidFill>
                  <a:schemeClr val="bg2"/>
                </a:solidFill>
              </a:defRPr>
            </a:lvl1pPr>
            <a:lvl2pPr marL="457200" indent="0">
              <a:buNone/>
              <a:defRPr/>
            </a:lvl2pPr>
          </a:lstStyle>
          <a:p>
            <a:pPr lvl="0"/>
            <a:r>
              <a:rPr lang="en-US"/>
              <a:t>Section # </a:t>
            </a:r>
          </a:p>
        </p:txBody>
      </p:sp>
      <p:cxnSp>
        <p:nvCxnSpPr>
          <p:cNvPr id="9" name="Straight Connector 8">
            <a:extLst>
              <a:ext uri="{FF2B5EF4-FFF2-40B4-BE49-F238E27FC236}">
                <a16:creationId xmlns:a16="http://schemas.microsoft.com/office/drawing/2014/main" id="{18ACA08B-C0A7-4174-9956-2D7C82633BA0}"/>
              </a:ext>
            </a:extLst>
          </p:cNvPr>
          <p:cNvCxnSpPr>
            <a:cxnSpLocks/>
          </p:cNvCxnSpPr>
          <p:nvPr userDrawn="1"/>
        </p:nvCxnSpPr>
        <p:spPr>
          <a:xfrm>
            <a:off x="1524000" y="2773017"/>
            <a:ext cx="1312333"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639792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plit slide with quote with footer">
    <p:bg>
      <p:bgPr>
        <a:solidFill>
          <a:srgbClr val="FFFFFF"/>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727086A-BCD3-4602-8414-EC0C7A7BBEF9}"/>
              </a:ext>
            </a:extLst>
          </p:cNvPr>
          <p:cNvSpPr/>
          <p:nvPr userDrawn="1"/>
        </p:nvSpPr>
        <p:spPr>
          <a:xfrm>
            <a:off x="7398589" y="0"/>
            <a:ext cx="4793411" cy="6858000"/>
          </a:xfrm>
          <a:prstGeom prst="rect">
            <a:avLst/>
          </a:prstGeom>
          <a:solidFill>
            <a:srgbClr val="00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30A588F7-601A-4B8E-BC80-481EA2369CF8}"/>
              </a:ext>
            </a:extLst>
          </p:cNvPr>
          <p:cNvSpPr>
            <a:spLocks noGrp="1"/>
          </p:cNvSpPr>
          <p:nvPr>
            <p:ph type="title" hasCustomPrompt="1"/>
          </p:nvPr>
        </p:nvSpPr>
        <p:spPr>
          <a:xfrm>
            <a:off x="829952" y="681037"/>
            <a:ext cx="6337466" cy="549275"/>
          </a:xfrm>
        </p:spPr>
        <p:txBody>
          <a:bodyPr vert="horz" lIns="91440" tIns="45720" rIns="91440" bIns="45720" rtlCol="0" anchor="ctr">
            <a:noAutofit/>
          </a:bodyPr>
          <a:lstStyle>
            <a:lvl1pPr>
              <a:defRPr lang="en-US" dirty="0">
                <a:solidFill>
                  <a:srgbClr val="1E1545"/>
                </a:solidFill>
              </a:defRPr>
            </a:lvl1pPr>
          </a:lstStyle>
          <a:p>
            <a:pPr lvl="0"/>
            <a:r>
              <a:rPr lang="en-GB"/>
              <a:t>Split-quote-with footer </a:t>
            </a:r>
            <a:endParaRPr lang="en-US"/>
          </a:p>
        </p:txBody>
      </p:sp>
      <p:sp>
        <p:nvSpPr>
          <p:cNvPr id="8" name="Text Placeholder 7">
            <a:extLst>
              <a:ext uri="{FF2B5EF4-FFF2-40B4-BE49-F238E27FC236}">
                <a16:creationId xmlns:a16="http://schemas.microsoft.com/office/drawing/2014/main" id="{8D9FF166-44FE-4064-B8BE-93485F2FD3FD}"/>
              </a:ext>
            </a:extLst>
          </p:cNvPr>
          <p:cNvSpPr>
            <a:spLocks noGrp="1"/>
          </p:cNvSpPr>
          <p:nvPr>
            <p:ph type="body" sz="quarter" idx="12" hasCustomPrompt="1"/>
          </p:nvPr>
        </p:nvSpPr>
        <p:spPr>
          <a:xfrm>
            <a:off x="830262" y="1612900"/>
            <a:ext cx="6018945" cy="4305300"/>
          </a:xfrm>
        </p:spPr>
        <p:txBody>
          <a:bodyPr/>
          <a:lstStyle>
            <a:lvl1pPr>
              <a:defRPr/>
            </a:lvl1pPr>
          </a:lstStyle>
          <a:p>
            <a:pPr lvl="0"/>
            <a:r>
              <a:rPr lang="en-US"/>
              <a:t>Use this slide when there is a key quote or definition. </a:t>
            </a:r>
          </a:p>
          <a:p>
            <a:pPr lvl="1"/>
            <a:r>
              <a:rPr lang="en-US"/>
              <a:t>Second level</a:t>
            </a:r>
          </a:p>
          <a:p>
            <a:pPr lvl="2"/>
            <a:r>
              <a:rPr lang="en-US"/>
              <a:t>Third level</a:t>
            </a:r>
          </a:p>
        </p:txBody>
      </p:sp>
      <p:sp>
        <p:nvSpPr>
          <p:cNvPr id="14" name="Text Placeholder 4">
            <a:extLst>
              <a:ext uri="{FF2B5EF4-FFF2-40B4-BE49-F238E27FC236}">
                <a16:creationId xmlns:a16="http://schemas.microsoft.com/office/drawing/2014/main" id="{D76809DA-C6DF-436C-9EA1-4AD1DB02DED0}"/>
              </a:ext>
            </a:extLst>
          </p:cNvPr>
          <p:cNvSpPr>
            <a:spLocks noGrp="1"/>
          </p:cNvSpPr>
          <p:nvPr>
            <p:ph type="body" sz="quarter" idx="14" hasCustomPrompt="1"/>
          </p:nvPr>
        </p:nvSpPr>
        <p:spPr>
          <a:xfrm>
            <a:off x="7913637" y="1681570"/>
            <a:ext cx="3448100" cy="4367538"/>
          </a:xfrm>
        </p:spPr>
        <p:txBody>
          <a:bodyPr>
            <a:normAutofit/>
          </a:bodyPr>
          <a:lstStyle>
            <a:lvl1pPr marL="0" indent="0">
              <a:lnSpc>
                <a:spcPct val="150000"/>
              </a:lnSpc>
              <a:buNone/>
              <a:defRPr sz="2000" b="1"/>
            </a:lvl1pPr>
            <a:lvl2pPr marL="457200" indent="0">
              <a:buNone/>
              <a:defRPr/>
            </a:lvl2pPr>
          </a:lstStyle>
          <a:p>
            <a:pPr lvl="0"/>
            <a:r>
              <a:rPr lang="en-US"/>
              <a:t>“Use this to pull out a quote, key finding, definition etc.”</a:t>
            </a:r>
          </a:p>
        </p:txBody>
      </p:sp>
      <p:sp>
        <p:nvSpPr>
          <p:cNvPr id="9" name="Date Placeholder 3">
            <a:extLst>
              <a:ext uri="{FF2B5EF4-FFF2-40B4-BE49-F238E27FC236}">
                <a16:creationId xmlns:a16="http://schemas.microsoft.com/office/drawing/2014/main" id="{22F1D74B-0071-484F-A88E-C7EE0242DB83}"/>
              </a:ext>
            </a:extLst>
          </p:cNvPr>
          <p:cNvSpPr txBox="1">
            <a:spLocks/>
          </p:cNvSpPr>
          <p:nvPr userDrawn="1"/>
        </p:nvSpPr>
        <p:spPr>
          <a:xfrm>
            <a:off x="11444956" y="6356347"/>
            <a:ext cx="41366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rgbClr val="1E1545"/>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2598750-8F3B-FC48-BF91-5FA7D615AB5A}" type="slidenum">
              <a:rPr lang="en-US" b="1" smtClean="0"/>
              <a:t>‹#›</a:t>
            </a:fld>
            <a:endParaRPr lang="en-US" b="1"/>
          </a:p>
        </p:txBody>
      </p:sp>
      <p:sp>
        <p:nvSpPr>
          <p:cNvPr id="10" name="TextBox 9">
            <a:extLst>
              <a:ext uri="{FF2B5EF4-FFF2-40B4-BE49-F238E27FC236}">
                <a16:creationId xmlns:a16="http://schemas.microsoft.com/office/drawing/2014/main" id="{1CE5A4E9-472D-4B00-B2A5-099073FEAC15}"/>
              </a:ext>
            </a:extLst>
          </p:cNvPr>
          <p:cNvSpPr txBox="1"/>
          <p:nvPr userDrawn="1"/>
        </p:nvSpPr>
        <p:spPr>
          <a:xfrm>
            <a:off x="684048" y="6377373"/>
            <a:ext cx="2617092" cy="276999"/>
          </a:xfrm>
          <a:prstGeom prst="rect">
            <a:avLst/>
          </a:prstGeom>
          <a:noFill/>
        </p:spPr>
        <p:txBody>
          <a:bodyPr wrap="square" rtlCol="0">
            <a:spAutoFit/>
          </a:bodyPr>
          <a:lstStyle/>
          <a:p>
            <a:r>
              <a:rPr lang="en-US" sz="1200">
                <a:solidFill>
                  <a:srgbClr val="1E1545"/>
                </a:solidFill>
                <a:latin typeface="Arial" panose="020B0604020202020204" pitchFamily="34" charset="0"/>
                <a:cs typeface="Arial" panose="020B0604020202020204" pitchFamily="34" charset="0"/>
              </a:rPr>
              <a:t>health.gov.au/aged-care-reforms</a:t>
            </a:r>
          </a:p>
        </p:txBody>
      </p:sp>
      <p:sp>
        <p:nvSpPr>
          <p:cNvPr id="13" name="Date Placeholder 2">
            <a:extLst>
              <a:ext uri="{FF2B5EF4-FFF2-40B4-BE49-F238E27FC236}">
                <a16:creationId xmlns:a16="http://schemas.microsoft.com/office/drawing/2014/main" id="{A78DB4A3-A2BA-4265-883C-C497165D2903}"/>
              </a:ext>
            </a:extLst>
          </p:cNvPr>
          <p:cNvSpPr>
            <a:spLocks noGrp="1"/>
          </p:cNvSpPr>
          <p:nvPr>
            <p:ph type="dt" sz="half" idx="11"/>
          </p:nvPr>
        </p:nvSpPr>
        <p:spPr>
          <a:xfrm>
            <a:off x="8700052" y="6415985"/>
            <a:ext cx="2743200" cy="277000"/>
          </a:xfrm>
          <a:prstGeom prst="rect">
            <a:avLst/>
          </a:prstGeom>
        </p:spPr>
        <p:txBody>
          <a:bodyPr/>
          <a:lstStyle>
            <a:lvl1pPr algn="r">
              <a:defRPr sz="1200">
                <a:solidFill>
                  <a:schemeClr val="tx1"/>
                </a:solidFill>
              </a:defRPr>
            </a:lvl1pPr>
          </a:lstStyle>
          <a:p>
            <a:r>
              <a:rPr lang="en-US"/>
              <a:t>Day Month 2025</a:t>
            </a:r>
          </a:p>
        </p:txBody>
      </p:sp>
      <p:pic>
        <p:nvPicPr>
          <p:cNvPr id="15" name="Picture 14" descr="Icon&#10;&#10;Description automatically generated">
            <a:extLst>
              <a:ext uri="{FF2B5EF4-FFF2-40B4-BE49-F238E27FC236}">
                <a16:creationId xmlns:a16="http://schemas.microsoft.com/office/drawing/2014/main" id="{C675CFB1-1628-4D9E-9B20-6F4EA03FFF09}"/>
              </a:ext>
            </a:extLst>
          </p:cNvPr>
          <p:cNvPicPr>
            <a:picLocks noChangeAspect="1"/>
          </p:cNvPicPr>
          <p:nvPr userDrawn="1"/>
        </p:nvPicPr>
        <p:blipFill>
          <a:blip r:embed="rId2"/>
          <a:stretch>
            <a:fillRect/>
          </a:stretch>
        </p:blipFill>
        <p:spPr>
          <a:xfrm>
            <a:off x="318712" y="6323891"/>
            <a:ext cx="430036" cy="430036"/>
          </a:xfrm>
          <a:prstGeom prst="rect">
            <a:avLst/>
          </a:prstGeom>
        </p:spPr>
      </p:pic>
    </p:spTree>
    <p:extLst>
      <p:ext uri="{BB962C8B-B14F-4D97-AF65-F5344CB8AC3E}">
        <p14:creationId xmlns:p14="http://schemas.microsoft.com/office/powerpoint/2010/main" val="335791548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plit slide with quote, no footer">
    <p:bg>
      <p:bgPr>
        <a:solidFill>
          <a:srgbClr val="FFFFFF"/>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727086A-BCD3-4602-8414-EC0C7A7BBEF9}"/>
              </a:ext>
            </a:extLst>
          </p:cNvPr>
          <p:cNvSpPr/>
          <p:nvPr userDrawn="1"/>
        </p:nvSpPr>
        <p:spPr>
          <a:xfrm>
            <a:off x="7398589" y="0"/>
            <a:ext cx="4793411" cy="6858000"/>
          </a:xfrm>
          <a:prstGeom prst="rect">
            <a:avLst/>
          </a:prstGeom>
          <a:solidFill>
            <a:srgbClr val="00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30A588F7-601A-4B8E-BC80-481EA2369CF8}"/>
              </a:ext>
            </a:extLst>
          </p:cNvPr>
          <p:cNvSpPr>
            <a:spLocks noGrp="1"/>
          </p:cNvSpPr>
          <p:nvPr>
            <p:ph type="title" hasCustomPrompt="1"/>
          </p:nvPr>
        </p:nvSpPr>
        <p:spPr>
          <a:xfrm>
            <a:off x="829952" y="681037"/>
            <a:ext cx="6198921" cy="549275"/>
          </a:xfrm>
        </p:spPr>
        <p:txBody>
          <a:bodyPr vert="horz" lIns="91440" tIns="45720" rIns="91440" bIns="45720" rtlCol="0" anchor="ctr">
            <a:noAutofit/>
          </a:bodyPr>
          <a:lstStyle>
            <a:lvl1pPr>
              <a:defRPr lang="en-US" dirty="0">
                <a:solidFill>
                  <a:srgbClr val="1E1545"/>
                </a:solidFill>
              </a:defRPr>
            </a:lvl1pPr>
          </a:lstStyle>
          <a:p>
            <a:pPr lvl="0"/>
            <a:r>
              <a:rPr lang="en-GB"/>
              <a:t>Split-quote-no footer  </a:t>
            </a:r>
            <a:endParaRPr lang="en-US"/>
          </a:p>
        </p:txBody>
      </p:sp>
      <p:sp>
        <p:nvSpPr>
          <p:cNvPr id="8" name="Text Placeholder 7">
            <a:extLst>
              <a:ext uri="{FF2B5EF4-FFF2-40B4-BE49-F238E27FC236}">
                <a16:creationId xmlns:a16="http://schemas.microsoft.com/office/drawing/2014/main" id="{8D9FF166-44FE-4064-B8BE-93485F2FD3FD}"/>
              </a:ext>
            </a:extLst>
          </p:cNvPr>
          <p:cNvSpPr>
            <a:spLocks noGrp="1"/>
          </p:cNvSpPr>
          <p:nvPr>
            <p:ph type="body" sz="quarter" idx="12" hasCustomPrompt="1"/>
          </p:nvPr>
        </p:nvSpPr>
        <p:spPr>
          <a:xfrm>
            <a:off x="830262" y="1612900"/>
            <a:ext cx="6018945" cy="4305300"/>
          </a:xfrm>
        </p:spPr>
        <p:txBody>
          <a:bodyPr/>
          <a:lstStyle>
            <a:lvl1pPr>
              <a:defRPr/>
            </a:lvl1pPr>
          </a:lstStyle>
          <a:p>
            <a:pPr lvl="0"/>
            <a:r>
              <a:rPr lang="en-US"/>
              <a:t>Use this slide when there is a key quote or definition. </a:t>
            </a:r>
          </a:p>
          <a:p>
            <a:pPr lvl="1"/>
            <a:r>
              <a:rPr lang="en-US"/>
              <a:t>Second level</a:t>
            </a:r>
          </a:p>
          <a:p>
            <a:pPr lvl="2"/>
            <a:r>
              <a:rPr lang="en-US"/>
              <a:t>Third level</a:t>
            </a:r>
          </a:p>
          <a:p>
            <a:pPr lvl="3"/>
            <a:endParaRPr lang="en-AU"/>
          </a:p>
        </p:txBody>
      </p:sp>
      <p:sp>
        <p:nvSpPr>
          <p:cNvPr id="14" name="Text Placeholder 4">
            <a:extLst>
              <a:ext uri="{FF2B5EF4-FFF2-40B4-BE49-F238E27FC236}">
                <a16:creationId xmlns:a16="http://schemas.microsoft.com/office/drawing/2014/main" id="{D76809DA-C6DF-436C-9EA1-4AD1DB02DED0}"/>
              </a:ext>
            </a:extLst>
          </p:cNvPr>
          <p:cNvSpPr>
            <a:spLocks noGrp="1"/>
          </p:cNvSpPr>
          <p:nvPr>
            <p:ph type="body" sz="quarter" idx="14" hasCustomPrompt="1"/>
          </p:nvPr>
        </p:nvSpPr>
        <p:spPr>
          <a:xfrm>
            <a:off x="7913637" y="1681570"/>
            <a:ext cx="3448100" cy="4367538"/>
          </a:xfrm>
        </p:spPr>
        <p:txBody>
          <a:bodyPr>
            <a:normAutofit/>
          </a:bodyPr>
          <a:lstStyle>
            <a:lvl1pPr marL="0" indent="0">
              <a:lnSpc>
                <a:spcPct val="150000"/>
              </a:lnSpc>
              <a:buNone/>
              <a:defRPr sz="2000" b="1"/>
            </a:lvl1pPr>
            <a:lvl2pPr marL="457200" indent="0">
              <a:buNone/>
              <a:defRPr/>
            </a:lvl2pPr>
          </a:lstStyle>
          <a:p>
            <a:pPr lvl="0"/>
            <a:r>
              <a:rPr lang="en-US"/>
              <a:t>“Use this to pull out a quote, key finding, definition etc.”</a:t>
            </a:r>
          </a:p>
        </p:txBody>
      </p:sp>
      <p:sp>
        <p:nvSpPr>
          <p:cNvPr id="9" name="Date Placeholder 3">
            <a:extLst>
              <a:ext uri="{FF2B5EF4-FFF2-40B4-BE49-F238E27FC236}">
                <a16:creationId xmlns:a16="http://schemas.microsoft.com/office/drawing/2014/main" id="{22F1D74B-0071-484F-A88E-C7EE0242DB83}"/>
              </a:ext>
            </a:extLst>
          </p:cNvPr>
          <p:cNvSpPr txBox="1">
            <a:spLocks/>
          </p:cNvSpPr>
          <p:nvPr userDrawn="1"/>
        </p:nvSpPr>
        <p:spPr>
          <a:xfrm>
            <a:off x="11444956" y="6356347"/>
            <a:ext cx="41366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rgbClr val="1E1545"/>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2598750-8F3B-FC48-BF91-5FA7D615AB5A}" type="slidenum">
              <a:rPr lang="en-US" b="1" smtClean="0"/>
              <a:t>‹#›</a:t>
            </a:fld>
            <a:endParaRPr lang="en-US" b="1"/>
          </a:p>
        </p:txBody>
      </p:sp>
      <p:sp>
        <p:nvSpPr>
          <p:cNvPr id="7" name="Date Placeholder 2">
            <a:extLst>
              <a:ext uri="{FF2B5EF4-FFF2-40B4-BE49-F238E27FC236}">
                <a16:creationId xmlns:a16="http://schemas.microsoft.com/office/drawing/2014/main" id="{F05DAB75-7EC5-4774-8FB8-DB3AF713D433}"/>
              </a:ext>
            </a:extLst>
          </p:cNvPr>
          <p:cNvSpPr>
            <a:spLocks noGrp="1"/>
          </p:cNvSpPr>
          <p:nvPr>
            <p:ph type="dt" sz="half" idx="11"/>
          </p:nvPr>
        </p:nvSpPr>
        <p:spPr>
          <a:xfrm>
            <a:off x="8700052" y="6415985"/>
            <a:ext cx="2743200" cy="277000"/>
          </a:xfrm>
          <a:prstGeom prst="rect">
            <a:avLst/>
          </a:prstGeom>
        </p:spPr>
        <p:txBody>
          <a:bodyPr/>
          <a:lstStyle>
            <a:lvl1pPr algn="r">
              <a:defRPr sz="1200">
                <a:solidFill>
                  <a:schemeClr val="tx1"/>
                </a:solidFill>
              </a:defRPr>
            </a:lvl1pPr>
          </a:lstStyle>
          <a:p>
            <a:r>
              <a:rPr lang="en-US"/>
              <a:t>Day Month 2025</a:t>
            </a:r>
          </a:p>
        </p:txBody>
      </p:sp>
    </p:spTree>
    <p:extLst>
      <p:ext uri="{BB962C8B-B14F-4D97-AF65-F5344CB8AC3E}">
        <p14:creationId xmlns:p14="http://schemas.microsoft.com/office/powerpoint/2010/main" val="289000347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omparison slide with footer">
    <p:bg>
      <p:bgPr>
        <a:solidFill>
          <a:srgbClr val="FFFFFF"/>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727086A-BCD3-4602-8414-EC0C7A7BBEF9}"/>
              </a:ext>
            </a:extLst>
          </p:cNvPr>
          <p:cNvSpPr/>
          <p:nvPr userDrawn="1"/>
        </p:nvSpPr>
        <p:spPr>
          <a:xfrm>
            <a:off x="6096000" y="0"/>
            <a:ext cx="6089190" cy="6858000"/>
          </a:xfrm>
          <a:prstGeom prst="rect">
            <a:avLst/>
          </a:prstGeom>
          <a:solidFill>
            <a:srgbClr val="00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30A588F7-601A-4B8E-BC80-481EA2369CF8}"/>
              </a:ext>
            </a:extLst>
          </p:cNvPr>
          <p:cNvSpPr>
            <a:spLocks noGrp="1"/>
          </p:cNvSpPr>
          <p:nvPr>
            <p:ph type="title" hasCustomPrompt="1"/>
          </p:nvPr>
        </p:nvSpPr>
        <p:spPr>
          <a:xfrm>
            <a:off x="829952" y="681037"/>
            <a:ext cx="10531786" cy="549275"/>
          </a:xfrm>
        </p:spPr>
        <p:txBody>
          <a:bodyPr vert="horz" lIns="91440" tIns="45720" rIns="91440" bIns="45720" rtlCol="0" anchor="ctr">
            <a:noAutofit/>
          </a:bodyPr>
          <a:lstStyle>
            <a:lvl1pPr>
              <a:defRPr lang="en-US" dirty="0">
                <a:solidFill>
                  <a:srgbClr val="1E1545"/>
                </a:solidFill>
              </a:defRPr>
            </a:lvl1pPr>
          </a:lstStyle>
          <a:p>
            <a:pPr lvl="0"/>
            <a:r>
              <a:rPr lang="en-GB"/>
              <a:t>Comparison-with footer </a:t>
            </a:r>
            <a:endParaRPr lang="en-US"/>
          </a:p>
        </p:txBody>
      </p:sp>
      <p:sp>
        <p:nvSpPr>
          <p:cNvPr id="8" name="Text Placeholder 7">
            <a:extLst>
              <a:ext uri="{FF2B5EF4-FFF2-40B4-BE49-F238E27FC236}">
                <a16:creationId xmlns:a16="http://schemas.microsoft.com/office/drawing/2014/main" id="{8D9FF166-44FE-4064-B8BE-93485F2FD3FD}"/>
              </a:ext>
            </a:extLst>
          </p:cNvPr>
          <p:cNvSpPr>
            <a:spLocks noGrp="1"/>
          </p:cNvSpPr>
          <p:nvPr>
            <p:ph type="body" sz="quarter" idx="12" hasCustomPrompt="1"/>
          </p:nvPr>
        </p:nvSpPr>
        <p:spPr>
          <a:xfrm>
            <a:off x="830263" y="1612900"/>
            <a:ext cx="4760912" cy="4305300"/>
          </a:xfrm>
        </p:spPr>
        <p:txBody>
          <a:bodyPr/>
          <a:lstStyle>
            <a:lvl1pPr>
              <a:defRPr/>
            </a:lvl1pPr>
          </a:lstStyle>
          <a:p>
            <a:pPr lvl="0"/>
            <a:r>
              <a:rPr lang="en-US"/>
              <a:t>Use this slide for when you are comparing two ideas, such as consumers vs providers.</a:t>
            </a:r>
          </a:p>
          <a:p>
            <a:pPr lvl="1"/>
            <a:r>
              <a:rPr lang="en-US"/>
              <a:t>Second level</a:t>
            </a:r>
          </a:p>
          <a:p>
            <a:pPr lvl="2"/>
            <a:r>
              <a:rPr lang="en-US"/>
              <a:t>Third level</a:t>
            </a:r>
          </a:p>
        </p:txBody>
      </p:sp>
      <p:sp>
        <p:nvSpPr>
          <p:cNvPr id="13" name="Text Placeholder 12">
            <a:extLst>
              <a:ext uri="{FF2B5EF4-FFF2-40B4-BE49-F238E27FC236}">
                <a16:creationId xmlns:a16="http://schemas.microsoft.com/office/drawing/2014/main" id="{E0C6616E-6C97-4F4C-9BE8-F2CC3C4E884F}"/>
              </a:ext>
            </a:extLst>
          </p:cNvPr>
          <p:cNvSpPr>
            <a:spLocks noGrp="1"/>
          </p:cNvSpPr>
          <p:nvPr>
            <p:ph type="body" sz="quarter" idx="13" hasCustomPrompt="1"/>
          </p:nvPr>
        </p:nvSpPr>
        <p:spPr>
          <a:xfrm>
            <a:off x="6651625" y="1612900"/>
            <a:ext cx="4710113" cy="4305300"/>
          </a:xfrm>
        </p:spPr>
        <p:txBody>
          <a:bodyPr/>
          <a:lstStyle>
            <a:lvl1pPr>
              <a:defRPr/>
            </a:lvl1pPr>
          </a:lstStyle>
          <a:p>
            <a:pPr lvl="0"/>
            <a:r>
              <a:rPr lang="en-US"/>
              <a:t>Where this slide is used, keep sentences short and ideas concise.</a:t>
            </a:r>
          </a:p>
          <a:p>
            <a:pPr lvl="1"/>
            <a:r>
              <a:rPr lang="en-US"/>
              <a:t>Second level</a:t>
            </a:r>
          </a:p>
          <a:p>
            <a:pPr lvl="2"/>
            <a:r>
              <a:rPr lang="en-US"/>
              <a:t>Third level</a:t>
            </a:r>
          </a:p>
        </p:txBody>
      </p:sp>
      <p:sp>
        <p:nvSpPr>
          <p:cNvPr id="9" name="Date Placeholder 3">
            <a:extLst>
              <a:ext uri="{FF2B5EF4-FFF2-40B4-BE49-F238E27FC236}">
                <a16:creationId xmlns:a16="http://schemas.microsoft.com/office/drawing/2014/main" id="{AF45527B-4240-4328-A162-018A4D75C793}"/>
              </a:ext>
            </a:extLst>
          </p:cNvPr>
          <p:cNvSpPr txBox="1">
            <a:spLocks/>
          </p:cNvSpPr>
          <p:nvPr userDrawn="1"/>
        </p:nvSpPr>
        <p:spPr>
          <a:xfrm>
            <a:off x="11444956" y="6356347"/>
            <a:ext cx="41366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rgbClr val="1E1545"/>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2598750-8F3B-FC48-BF91-5FA7D615AB5A}" type="slidenum">
              <a:rPr lang="en-US" b="1" smtClean="0"/>
              <a:t>‹#›</a:t>
            </a:fld>
            <a:endParaRPr lang="en-US" b="1"/>
          </a:p>
        </p:txBody>
      </p:sp>
      <p:sp>
        <p:nvSpPr>
          <p:cNvPr id="10" name="TextBox 9">
            <a:extLst>
              <a:ext uri="{FF2B5EF4-FFF2-40B4-BE49-F238E27FC236}">
                <a16:creationId xmlns:a16="http://schemas.microsoft.com/office/drawing/2014/main" id="{0C8903B2-12A8-48CC-9D76-8E6B79D53601}"/>
              </a:ext>
            </a:extLst>
          </p:cNvPr>
          <p:cNvSpPr txBox="1"/>
          <p:nvPr userDrawn="1"/>
        </p:nvSpPr>
        <p:spPr>
          <a:xfrm>
            <a:off x="684048" y="6377373"/>
            <a:ext cx="2617092" cy="276999"/>
          </a:xfrm>
          <a:prstGeom prst="rect">
            <a:avLst/>
          </a:prstGeom>
          <a:noFill/>
        </p:spPr>
        <p:txBody>
          <a:bodyPr wrap="square" rtlCol="0">
            <a:spAutoFit/>
          </a:bodyPr>
          <a:lstStyle/>
          <a:p>
            <a:r>
              <a:rPr lang="en-US" sz="1200">
                <a:solidFill>
                  <a:srgbClr val="1E1545"/>
                </a:solidFill>
                <a:latin typeface="Arial" panose="020B0604020202020204" pitchFamily="34" charset="0"/>
                <a:cs typeface="Arial" panose="020B0604020202020204" pitchFamily="34" charset="0"/>
              </a:rPr>
              <a:t>health.gov.au/aged-care-reforms</a:t>
            </a:r>
          </a:p>
        </p:txBody>
      </p:sp>
      <p:sp>
        <p:nvSpPr>
          <p:cNvPr id="14" name="Date Placeholder 2">
            <a:extLst>
              <a:ext uri="{FF2B5EF4-FFF2-40B4-BE49-F238E27FC236}">
                <a16:creationId xmlns:a16="http://schemas.microsoft.com/office/drawing/2014/main" id="{0F795576-B115-4F08-A18F-8149B9347FA0}"/>
              </a:ext>
            </a:extLst>
          </p:cNvPr>
          <p:cNvSpPr>
            <a:spLocks noGrp="1"/>
          </p:cNvSpPr>
          <p:nvPr>
            <p:ph type="dt" sz="half" idx="11"/>
          </p:nvPr>
        </p:nvSpPr>
        <p:spPr>
          <a:xfrm>
            <a:off x="8700052" y="6415985"/>
            <a:ext cx="2743200" cy="277000"/>
          </a:xfrm>
          <a:prstGeom prst="rect">
            <a:avLst/>
          </a:prstGeom>
        </p:spPr>
        <p:txBody>
          <a:bodyPr/>
          <a:lstStyle>
            <a:lvl1pPr algn="r">
              <a:defRPr sz="1200">
                <a:solidFill>
                  <a:schemeClr val="tx1"/>
                </a:solidFill>
              </a:defRPr>
            </a:lvl1pPr>
          </a:lstStyle>
          <a:p>
            <a:r>
              <a:rPr lang="en-US"/>
              <a:t>Day Month 2025</a:t>
            </a:r>
          </a:p>
        </p:txBody>
      </p:sp>
      <p:pic>
        <p:nvPicPr>
          <p:cNvPr id="15" name="Picture 14" descr="Icon&#10;&#10;Description automatically generated">
            <a:extLst>
              <a:ext uri="{FF2B5EF4-FFF2-40B4-BE49-F238E27FC236}">
                <a16:creationId xmlns:a16="http://schemas.microsoft.com/office/drawing/2014/main" id="{C077E231-1E88-4135-9871-73E842D00CA8}"/>
              </a:ext>
            </a:extLst>
          </p:cNvPr>
          <p:cNvPicPr>
            <a:picLocks noChangeAspect="1"/>
          </p:cNvPicPr>
          <p:nvPr userDrawn="1"/>
        </p:nvPicPr>
        <p:blipFill>
          <a:blip r:embed="rId2"/>
          <a:stretch>
            <a:fillRect/>
          </a:stretch>
        </p:blipFill>
        <p:spPr>
          <a:xfrm>
            <a:off x="318712" y="6314747"/>
            <a:ext cx="430036" cy="430036"/>
          </a:xfrm>
          <a:prstGeom prst="rect">
            <a:avLst/>
          </a:prstGeom>
        </p:spPr>
      </p:pic>
    </p:spTree>
    <p:extLst>
      <p:ext uri="{BB962C8B-B14F-4D97-AF65-F5344CB8AC3E}">
        <p14:creationId xmlns:p14="http://schemas.microsoft.com/office/powerpoint/2010/main" val="320328627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omparison slide, no footer">
    <p:bg>
      <p:bgPr>
        <a:solidFill>
          <a:srgbClr val="FFFFFF"/>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727086A-BCD3-4602-8414-EC0C7A7BBEF9}"/>
              </a:ext>
            </a:extLst>
          </p:cNvPr>
          <p:cNvSpPr/>
          <p:nvPr userDrawn="1"/>
        </p:nvSpPr>
        <p:spPr>
          <a:xfrm>
            <a:off x="6096000" y="0"/>
            <a:ext cx="6089190" cy="6858000"/>
          </a:xfrm>
          <a:prstGeom prst="rect">
            <a:avLst/>
          </a:prstGeom>
          <a:solidFill>
            <a:srgbClr val="00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30A588F7-601A-4B8E-BC80-481EA2369CF8}"/>
              </a:ext>
            </a:extLst>
          </p:cNvPr>
          <p:cNvSpPr>
            <a:spLocks noGrp="1"/>
          </p:cNvSpPr>
          <p:nvPr>
            <p:ph type="title" hasCustomPrompt="1"/>
          </p:nvPr>
        </p:nvSpPr>
        <p:spPr>
          <a:xfrm>
            <a:off x="829952" y="681037"/>
            <a:ext cx="10531786" cy="549275"/>
          </a:xfrm>
        </p:spPr>
        <p:txBody>
          <a:bodyPr vert="horz" lIns="91440" tIns="45720" rIns="91440" bIns="45720" rtlCol="0" anchor="ctr">
            <a:noAutofit/>
          </a:bodyPr>
          <a:lstStyle>
            <a:lvl1pPr>
              <a:defRPr lang="en-US" dirty="0">
                <a:solidFill>
                  <a:srgbClr val="1E1545"/>
                </a:solidFill>
              </a:defRPr>
            </a:lvl1pPr>
          </a:lstStyle>
          <a:p>
            <a:pPr lvl="0"/>
            <a:r>
              <a:rPr lang="en-GB"/>
              <a:t>Comparison-no footer </a:t>
            </a:r>
            <a:endParaRPr lang="en-US"/>
          </a:p>
        </p:txBody>
      </p:sp>
      <p:sp>
        <p:nvSpPr>
          <p:cNvPr id="8" name="Text Placeholder 7">
            <a:extLst>
              <a:ext uri="{FF2B5EF4-FFF2-40B4-BE49-F238E27FC236}">
                <a16:creationId xmlns:a16="http://schemas.microsoft.com/office/drawing/2014/main" id="{8D9FF166-44FE-4064-B8BE-93485F2FD3FD}"/>
              </a:ext>
            </a:extLst>
          </p:cNvPr>
          <p:cNvSpPr>
            <a:spLocks noGrp="1"/>
          </p:cNvSpPr>
          <p:nvPr>
            <p:ph type="body" sz="quarter" idx="12" hasCustomPrompt="1"/>
          </p:nvPr>
        </p:nvSpPr>
        <p:spPr>
          <a:xfrm>
            <a:off x="830263" y="1612900"/>
            <a:ext cx="4760912" cy="4305300"/>
          </a:xfrm>
        </p:spPr>
        <p:txBody>
          <a:bodyPr/>
          <a:lstStyle>
            <a:lvl1pPr>
              <a:defRPr/>
            </a:lvl1pPr>
            <a:lvl4pPr marL="1371600" indent="0">
              <a:buNone/>
              <a:defRPr/>
            </a:lvl4pPr>
          </a:lstStyle>
          <a:p>
            <a:pPr lvl="0"/>
            <a:r>
              <a:rPr lang="en-US"/>
              <a:t>Use this slide for when you are comparing two ideas, such as consumers vs providers.</a:t>
            </a:r>
          </a:p>
          <a:p>
            <a:pPr lvl="1"/>
            <a:r>
              <a:rPr lang="en-US"/>
              <a:t>Second level</a:t>
            </a:r>
          </a:p>
          <a:p>
            <a:pPr lvl="2"/>
            <a:r>
              <a:rPr lang="en-US"/>
              <a:t>Third level</a:t>
            </a:r>
          </a:p>
        </p:txBody>
      </p:sp>
      <p:sp>
        <p:nvSpPr>
          <p:cNvPr id="13" name="Text Placeholder 12">
            <a:extLst>
              <a:ext uri="{FF2B5EF4-FFF2-40B4-BE49-F238E27FC236}">
                <a16:creationId xmlns:a16="http://schemas.microsoft.com/office/drawing/2014/main" id="{E0C6616E-6C97-4F4C-9BE8-F2CC3C4E884F}"/>
              </a:ext>
            </a:extLst>
          </p:cNvPr>
          <p:cNvSpPr>
            <a:spLocks noGrp="1"/>
          </p:cNvSpPr>
          <p:nvPr>
            <p:ph type="body" sz="quarter" idx="13" hasCustomPrompt="1"/>
          </p:nvPr>
        </p:nvSpPr>
        <p:spPr>
          <a:xfrm>
            <a:off x="6651625" y="1612900"/>
            <a:ext cx="4710113" cy="4305300"/>
          </a:xfrm>
        </p:spPr>
        <p:txBody>
          <a:bodyPr/>
          <a:lstStyle>
            <a:lvl1pPr>
              <a:defRPr/>
            </a:lvl1pPr>
            <a:lvl4pPr marL="1371600" indent="0">
              <a:buNone/>
              <a:defRPr/>
            </a:lvl4pPr>
          </a:lstStyle>
          <a:p>
            <a:pPr lvl="0"/>
            <a:r>
              <a:rPr lang="en-US"/>
              <a:t>Where this slide is used, keep sentences short and ideas concise.</a:t>
            </a:r>
          </a:p>
          <a:p>
            <a:pPr lvl="1"/>
            <a:r>
              <a:rPr lang="en-US"/>
              <a:t>Second level</a:t>
            </a:r>
          </a:p>
          <a:p>
            <a:pPr lvl="2"/>
            <a:r>
              <a:rPr lang="en-US"/>
              <a:t>Third level</a:t>
            </a:r>
          </a:p>
        </p:txBody>
      </p:sp>
      <p:sp>
        <p:nvSpPr>
          <p:cNvPr id="9" name="Date Placeholder 3">
            <a:extLst>
              <a:ext uri="{FF2B5EF4-FFF2-40B4-BE49-F238E27FC236}">
                <a16:creationId xmlns:a16="http://schemas.microsoft.com/office/drawing/2014/main" id="{AF45527B-4240-4328-A162-018A4D75C793}"/>
              </a:ext>
            </a:extLst>
          </p:cNvPr>
          <p:cNvSpPr txBox="1">
            <a:spLocks/>
          </p:cNvSpPr>
          <p:nvPr userDrawn="1"/>
        </p:nvSpPr>
        <p:spPr>
          <a:xfrm>
            <a:off x="11444956" y="6356347"/>
            <a:ext cx="41366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rgbClr val="1E1545"/>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2598750-8F3B-FC48-BF91-5FA7D615AB5A}" type="slidenum">
              <a:rPr lang="en-US" b="1" smtClean="0"/>
              <a:t>‹#›</a:t>
            </a:fld>
            <a:endParaRPr lang="en-US" b="1"/>
          </a:p>
        </p:txBody>
      </p:sp>
      <p:sp>
        <p:nvSpPr>
          <p:cNvPr id="7" name="Date Placeholder 2">
            <a:extLst>
              <a:ext uri="{FF2B5EF4-FFF2-40B4-BE49-F238E27FC236}">
                <a16:creationId xmlns:a16="http://schemas.microsoft.com/office/drawing/2014/main" id="{72DC9A27-686A-4BCF-8065-F111E89BEEBC}"/>
              </a:ext>
            </a:extLst>
          </p:cNvPr>
          <p:cNvSpPr>
            <a:spLocks noGrp="1"/>
          </p:cNvSpPr>
          <p:nvPr>
            <p:ph type="dt" sz="half" idx="11"/>
          </p:nvPr>
        </p:nvSpPr>
        <p:spPr>
          <a:xfrm>
            <a:off x="8700052" y="6415985"/>
            <a:ext cx="2743200" cy="277000"/>
          </a:xfrm>
          <a:prstGeom prst="rect">
            <a:avLst/>
          </a:prstGeom>
        </p:spPr>
        <p:txBody>
          <a:bodyPr/>
          <a:lstStyle>
            <a:lvl1pPr algn="r">
              <a:defRPr sz="1200">
                <a:solidFill>
                  <a:schemeClr val="tx1"/>
                </a:solidFill>
              </a:defRPr>
            </a:lvl1pPr>
          </a:lstStyle>
          <a:p>
            <a:r>
              <a:rPr lang="en-US"/>
              <a:t>Day Month 2025</a:t>
            </a:r>
          </a:p>
        </p:txBody>
      </p:sp>
    </p:spTree>
    <p:extLst>
      <p:ext uri="{BB962C8B-B14F-4D97-AF65-F5344CB8AC3E}">
        <p14:creationId xmlns:p14="http://schemas.microsoft.com/office/powerpoint/2010/main" val="72339229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plit slide with image with footer">
    <p:bg>
      <p:bgPr>
        <a:solidFill>
          <a:srgbClr val="FFFFFF"/>
        </a:solidFill>
        <a:effectLst/>
      </p:bgPr>
    </p:bg>
    <p:spTree>
      <p:nvGrpSpPr>
        <p:cNvPr id="1" name=""/>
        <p:cNvGrpSpPr/>
        <p:nvPr/>
      </p:nvGrpSpPr>
      <p:grpSpPr>
        <a:xfrm>
          <a:off x="0" y="0"/>
          <a:ext cx="0" cy="0"/>
          <a:chOff x="0" y="0"/>
          <a:chExt cx="0" cy="0"/>
        </a:xfrm>
      </p:grpSpPr>
      <p:sp>
        <p:nvSpPr>
          <p:cNvPr id="18" name="Picture Placeholder 7">
            <a:extLst>
              <a:ext uri="{FF2B5EF4-FFF2-40B4-BE49-F238E27FC236}">
                <a16:creationId xmlns:a16="http://schemas.microsoft.com/office/drawing/2014/main" id="{04A17C04-EF14-9144-AAC4-EAE069F45EE1}"/>
              </a:ext>
            </a:extLst>
          </p:cNvPr>
          <p:cNvSpPr>
            <a:spLocks noGrp="1"/>
          </p:cNvSpPr>
          <p:nvPr>
            <p:ph type="pic" sz="quarter" idx="14"/>
          </p:nvPr>
        </p:nvSpPr>
        <p:spPr>
          <a:xfrm>
            <a:off x="6598763" y="4743"/>
            <a:ext cx="5593238" cy="6858000"/>
          </a:xfrm>
          <a:solidFill>
            <a:srgbClr val="000000">
              <a:alpha val="10000"/>
            </a:srgbClr>
          </a:solidFill>
        </p:spPr>
        <p:txBody>
          <a:bodyPr/>
          <a:lstStyle>
            <a:lvl1pPr algn="ctr">
              <a:buNone/>
              <a:defRPr>
                <a:latin typeface="Arial" panose="020B0604020202020204" pitchFamily="34" charset="0"/>
                <a:cs typeface="Arial" panose="020B0604020202020204" pitchFamily="34" charset="0"/>
              </a:defRPr>
            </a:lvl1pPr>
          </a:lstStyle>
          <a:p>
            <a:r>
              <a:rPr lang="en-US"/>
              <a:t>Click icon to add picture</a:t>
            </a:r>
          </a:p>
        </p:txBody>
      </p:sp>
      <p:sp>
        <p:nvSpPr>
          <p:cNvPr id="2" name="Title 1">
            <a:extLst>
              <a:ext uri="{FF2B5EF4-FFF2-40B4-BE49-F238E27FC236}">
                <a16:creationId xmlns:a16="http://schemas.microsoft.com/office/drawing/2014/main" id="{9F1DD9C4-3FB6-CB40-A8CF-EA9F871C8A97}"/>
              </a:ext>
            </a:extLst>
          </p:cNvPr>
          <p:cNvSpPr>
            <a:spLocks noGrp="1"/>
          </p:cNvSpPr>
          <p:nvPr>
            <p:ph type="title" hasCustomPrompt="1"/>
          </p:nvPr>
        </p:nvSpPr>
        <p:spPr>
          <a:xfrm>
            <a:off x="829952" y="681037"/>
            <a:ext cx="5441539" cy="549275"/>
          </a:xfrm>
        </p:spPr>
        <p:txBody>
          <a:bodyPr vert="horz" lIns="91440" tIns="45720" rIns="91440" bIns="45720" rtlCol="0" anchor="ctr">
            <a:noAutofit/>
          </a:bodyPr>
          <a:lstStyle>
            <a:lvl1pPr>
              <a:defRPr lang="en-US" sz="3200">
                <a:solidFill>
                  <a:srgbClr val="1E1545"/>
                </a:solidFill>
              </a:defRPr>
            </a:lvl1pPr>
          </a:lstStyle>
          <a:p>
            <a:pPr lvl="0"/>
            <a:r>
              <a:rPr lang="en-GB"/>
              <a:t>Split &amp; image-no footer </a:t>
            </a:r>
            <a:endParaRPr lang="en-US"/>
          </a:p>
        </p:txBody>
      </p:sp>
      <p:sp>
        <p:nvSpPr>
          <p:cNvPr id="11" name="TextBox 10">
            <a:extLst>
              <a:ext uri="{FF2B5EF4-FFF2-40B4-BE49-F238E27FC236}">
                <a16:creationId xmlns:a16="http://schemas.microsoft.com/office/drawing/2014/main" id="{3A24A1B2-692B-4777-8983-26C51B57524C}"/>
              </a:ext>
            </a:extLst>
          </p:cNvPr>
          <p:cNvSpPr txBox="1"/>
          <p:nvPr userDrawn="1"/>
        </p:nvSpPr>
        <p:spPr>
          <a:xfrm>
            <a:off x="684048" y="6377373"/>
            <a:ext cx="2617092" cy="276999"/>
          </a:xfrm>
          <a:prstGeom prst="rect">
            <a:avLst/>
          </a:prstGeom>
          <a:noFill/>
        </p:spPr>
        <p:txBody>
          <a:bodyPr wrap="square" rtlCol="0">
            <a:spAutoFit/>
          </a:bodyPr>
          <a:lstStyle/>
          <a:p>
            <a:r>
              <a:rPr lang="en-US" sz="1200">
                <a:solidFill>
                  <a:srgbClr val="1E1545"/>
                </a:solidFill>
                <a:latin typeface="Arial" panose="020B0604020202020204" pitchFamily="34" charset="0"/>
                <a:cs typeface="Arial" panose="020B0604020202020204" pitchFamily="34" charset="0"/>
              </a:rPr>
              <a:t>health.gov.au/aged-care-reforms</a:t>
            </a:r>
          </a:p>
        </p:txBody>
      </p:sp>
      <p:sp>
        <p:nvSpPr>
          <p:cNvPr id="8" name="Text Placeholder 10">
            <a:extLst>
              <a:ext uri="{FF2B5EF4-FFF2-40B4-BE49-F238E27FC236}">
                <a16:creationId xmlns:a16="http://schemas.microsoft.com/office/drawing/2014/main" id="{E675052F-D3D2-456E-A36F-CBCE198C7976}"/>
              </a:ext>
            </a:extLst>
          </p:cNvPr>
          <p:cNvSpPr>
            <a:spLocks noGrp="1"/>
          </p:cNvSpPr>
          <p:nvPr>
            <p:ph type="body" sz="quarter" idx="17" hasCustomPrompt="1"/>
          </p:nvPr>
        </p:nvSpPr>
        <p:spPr>
          <a:xfrm>
            <a:off x="829952" y="1500876"/>
            <a:ext cx="4606925" cy="3278188"/>
          </a:xfrm>
        </p:spPr>
        <p:txBody>
          <a:bodyPr/>
          <a:lstStyle>
            <a:lvl1pPr>
              <a:defRPr/>
            </a:lvl1pPr>
          </a:lstStyle>
          <a:p>
            <a:pPr lvl="0"/>
            <a:r>
              <a:rPr lang="en-US"/>
              <a:t>Use this slide for lists with a few ideas and short sentences</a:t>
            </a:r>
          </a:p>
          <a:p>
            <a:pPr lvl="1"/>
            <a:r>
              <a:rPr lang="en-US"/>
              <a:t>Second level</a:t>
            </a:r>
          </a:p>
          <a:p>
            <a:pPr lvl="2"/>
            <a:r>
              <a:rPr lang="en-US"/>
              <a:t>Third level</a:t>
            </a:r>
          </a:p>
        </p:txBody>
      </p:sp>
      <p:sp>
        <p:nvSpPr>
          <p:cNvPr id="9" name="Text Placeholder 12">
            <a:extLst>
              <a:ext uri="{FF2B5EF4-FFF2-40B4-BE49-F238E27FC236}">
                <a16:creationId xmlns:a16="http://schemas.microsoft.com/office/drawing/2014/main" id="{1F193246-1CCA-4C9E-8855-430A0D40A080}"/>
              </a:ext>
            </a:extLst>
          </p:cNvPr>
          <p:cNvSpPr>
            <a:spLocks noGrp="1"/>
          </p:cNvSpPr>
          <p:nvPr>
            <p:ph type="body" sz="quarter" idx="16" hasCustomPrompt="1"/>
          </p:nvPr>
        </p:nvSpPr>
        <p:spPr>
          <a:xfrm>
            <a:off x="836302" y="5007284"/>
            <a:ext cx="4600575" cy="1048460"/>
          </a:xfrm>
        </p:spPr>
        <p:txBody>
          <a:bodyPr/>
          <a:lstStyle>
            <a:lvl1pPr marL="0" marR="0" indent="0" algn="l" defTabSz="914400" rtl="0" eaLnBrk="1" fontAlgn="auto" latinLnBrk="0" hangingPunct="1">
              <a:lnSpc>
                <a:spcPct val="90000"/>
              </a:lnSpc>
              <a:spcBef>
                <a:spcPts val="1000"/>
              </a:spcBef>
              <a:spcAft>
                <a:spcPts val="0"/>
              </a:spcAft>
              <a:buClr>
                <a:srgbClr val="78BE42"/>
              </a:buClr>
              <a:buSzTx/>
              <a:buFont typeface="Arial" panose="020B0604020202020204" pitchFamily="34" charset="0"/>
              <a:buNone/>
              <a:tabLst/>
              <a:defRPr sz="1800"/>
            </a:lvl1pPr>
          </a:lstStyle>
          <a:p>
            <a:pPr marL="0" marR="0" lvl="0" indent="0" algn="l" defTabSz="914400" rtl="0" eaLnBrk="1" fontAlgn="auto" latinLnBrk="0" hangingPunct="1">
              <a:lnSpc>
                <a:spcPct val="90000"/>
              </a:lnSpc>
              <a:spcBef>
                <a:spcPts val="1000"/>
              </a:spcBef>
              <a:spcAft>
                <a:spcPts val="0"/>
              </a:spcAft>
              <a:buClr>
                <a:srgbClr val="78BE42"/>
              </a:buClr>
              <a:buSzTx/>
              <a:buFont typeface="Arial" panose="020B0604020202020204" pitchFamily="34" charset="0"/>
              <a:buNone/>
              <a:tabLst/>
              <a:defRPr/>
            </a:pPr>
            <a:r>
              <a:rPr lang="en-US">
                <a:solidFill>
                  <a:srgbClr val="1E1545"/>
                </a:solidFill>
                <a:latin typeface="Arial" panose="020B0604020202020204" pitchFamily="34" charset="0"/>
                <a:cs typeface="Arial" panose="020B0604020202020204" pitchFamily="34" charset="0"/>
              </a:rPr>
              <a:t>Don’t overcrowd the slide because your audience will tune out. </a:t>
            </a:r>
          </a:p>
          <a:p>
            <a:pPr marL="0" marR="0" lvl="0" indent="0" algn="l" defTabSz="914400" rtl="0" eaLnBrk="1" fontAlgn="auto" latinLnBrk="0" hangingPunct="1">
              <a:lnSpc>
                <a:spcPct val="90000"/>
              </a:lnSpc>
              <a:spcBef>
                <a:spcPts val="1000"/>
              </a:spcBef>
              <a:spcAft>
                <a:spcPts val="0"/>
              </a:spcAft>
              <a:buClr>
                <a:srgbClr val="78BE42"/>
              </a:buClr>
              <a:buSzTx/>
              <a:buFont typeface="Arial" panose="020B0604020202020204" pitchFamily="34" charset="0"/>
              <a:buNone/>
              <a:tabLst/>
              <a:defRPr/>
            </a:pPr>
            <a:r>
              <a:rPr lang="en-US">
                <a:solidFill>
                  <a:srgbClr val="1E1545"/>
                </a:solidFill>
                <a:latin typeface="Arial" panose="020B0604020202020204" pitchFamily="34" charset="0"/>
                <a:cs typeface="Arial" panose="020B0604020202020204" pitchFamily="34" charset="0"/>
              </a:rPr>
              <a:t>Aim for the image to complement the text. </a:t>
            </a:r>
          </a:p>
        </p:txBody>
      </p:sp>
      <p:sp>
        <p:nvSpPr>
          <p:cNvPr id="12" name="Date Placeholder 3">
            <a:extLst>
              <a:ext uri="{FF2B5EF4-FFF2-40B4-BE49-F238E27FC236}">
                <a16:creationId xmlns:a16="http://schemas.microsoft.com/office/drawing/2014/main" id="{E157BC2A-9E7E-4466-9197-C08FC60310BA}"/>
              </a:ext>
            </a:extLst>
          </p:cNvPr>
          <p:cNvSpPr txBox="1">
            <a:spLocks/>
          </p:cNvSpPr>
          <p:nvPr userDrawn="1"/>
        </p:nvSpPr>
        <p:spPr>
          <a:xfrm>
            <a:off x="11444956" y="6356347"/>
            <a:ext cx="41366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rgbClr val="1E1545"/>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2598750-8F3B-FC48-BF91-5FA7D615AB5A}" type="slidenum">
              <a:rPr lang="en-US" b="1" smtClean="0"/>
              <a:t>‹#›</a:t>
            </a:fld>
            <a:endParaRPr lang="en-US" b="1"/>
          </a:p>
        </p:txBody>
      </p:sp>
      <p:pic>
        <p:nvPicPr>
          <p:cNvPr id="10" name="Picture 9" descr="Icon&#10;&#10;Description automatically generated">
            <a:extLst>
              <a:ext uri="{FF2B5EF4-FFF2-40B4-BE49-F238E27FC236}">
                <a16:creationId xmlns:a16="http://schemas.microsoft.com/office/drawing/2014/main" id="{16980B2C-2F89-423B-BCFA-3FB32488953C}"/>
              </a:ext>
            </a:extLst>
          </p:cNvPr>
          <p:cNvPicPr>
            <a:picLocks noChangeAspect="1"/>
          </p:cNvPicPr>
          <p:nvPr userDrawn="1"/>
        </p:nvPicPr>
        <p:blipFill>
          <a:blip r:embed="rId2"/>
          <a:stretch>
            <a:fillRect/>
          </a:stretch>
        </p:blipFill>
        <p:spPr>
          <a:xfrm>
            <a:off x="318712" y="6314747"/>
            <a:ext cx="430036" cy="430036"/>
          </a:xfrm>
          <a:prstGeom prst="rect">
            <a:avLst/>
          </a:prstGeom>
        </p:spPr>
      </p:pic>
    </p:spTree>
    <p:extLst>
      <p:ext uri="{BB962C8B-B14F-4D97-AF65-F5344CB8AC3E}">
        <p14:creationId xmlns:p14="http://schemas.microsoft.com/office/powerpoint/2010/main" val="311513292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Split slide with image, no footer">
    <p:bg>
      <p:bgPr>
        <a:solidFill>
          <a:srgbClr val="FFFFFF"/>
        </a:solidFill>
        <a:effectLst/>
      </p:bgPr>
    </p:bg>
    <p:spTree>
      <p:nvGrpSpPr>
        <p:cNvPr id="1" name=""/>
        <p:cNvGrpSpPr/>
        <p:nvPr/>
      </p:nvGrpSpPr>
      <p:grpSpPr>
        <a:xfrm>
          <a:off x="0" y="0"/>
          <a:ext cx="0" cy="0"/>
          <a:chOff x="0" y="0"/>
          <a:chExt cx="0" cy="0"/>
        </a:xfrm>
      </p:grpSpPr>
      <p:sp>
        <p:nvSpPr>
          <p:cNvPr id="18" name="Picture Placeholder 7">
            <a:extLst>
              <a:ext uri="{FF2B5EF4-FFF2-40B4-BE49-F238E27FC236}">
                <a16:creationId xmlns:a16="http://schemas.microsoft.com/office/drawing/2014/main" id="{04A17C04-EF14-9144-AAC4-EAE069F45EE1}"/>
              </a:ext>
            </a:extLst>
          </p:cNvPr>
          <p:cNvSpPr>
            <a:spLocks noGrp="1"/>
          </p:cNvSpPr>
          <p:nvPr>
            <p:ph type="pic" sz="quarter" idx="14"/>
          </p:nvPr>
        </p:nvSpPr>
        <p:spPr>
          <a:xfrm>
            <a:off x="6598763" y="0"/>
            <a:ext cx="5593238" cy="6871979"/>
          </a:xfrm>
          <a:solidFill>
            <a:srgbClr val="000000">
              <a:alpha val="10000"/>
            </a:srgbClr>
          </a:solidFill>
        </p:spPr>
        <p:txBody>
          <a:bodyPr/>
          <a:lstStyle>
            <a:lvl1pPr algn="ctr">
              <a:buNone/>
              <a:defRPr>
                <a:latin typeface="Arial" panose="020B0604020202020204" pitchFamily="34" charset="0"/>
                <a:cs typeface="Arial" panose="020B0604020202020204" pitchFamily="34" charset="0"/>
              </a:defRPr>
            </a:lvl1pPr>
          </a:lstStyle>
          <a:p>
            <a:r>
              <a:rPr lang="en-US"/>
              <a:t>Click icon to add picture</a:t>
            </a:r>
          </a:p>
        </p:txBody>
      </p:sp>
      <p:sp>
        <p:nvSpPr>
          <p:cNvPr id="2" name="Title 1">
            <a:extLst>
              <a:ext uri="{FF2B5EF4-FFF2-40B4-BE49-F238E27FC236}">
                <a16:creationId xmlns:a16="http://schemas.microsoft.com/office/drawing/2014/main" id="{9F1DD9C4-3FB6-CB40-A8CF-EA9F871C8A97}"/>
              </a:ext>
            </a:extLst>
          </p:cNvPr>
          <p:cNvSpPr>
            <a:spLocks noGrp="1"/>
          </p:cNvSpPr>
          <p:nvPr>
            <p:ph type="title" hasCustomPrompt="1"/>
          </p:nvPr>
        </p:nvSpPr>
        <p:spPr>
          <a:xfrm>
            <a:off x="829952" y="681037"/>
            <a:ext cx="5681684" cy="549275"/>
          </a:xfrm>
        </p:spPr>
        <p:txBody>
          <a:bodyPr vert="horz" lIns="91440" tIns="45720" rIns="91440" bIns="45720" rtlCol="0" anchor="ctr">
            <a:noAutofit/>
          </a:bodyPr>
          <a:lstStyle>
            <a:lvl1pPr>
              <a:defRPr lang="en-US" sz="3200">
                <a:solidFill>
                  <a:srgbClr val="1E1545"/>
                </a:solidFill>
              </a:defRPr>
            </a:lvl1pPr>
          </a:lstStyle>
          <a:p>
            <a:pPr lvl="0"/>
            <a:r>
              <a:rPr lang="en-GB" err="1"/>
              <a:t>Split&amp;image-quote-no</a:t>
            </a:r>
            <a:r>
              <a:rPr lang="en-GB"/>
              <a:t> footer  </a:t>
            </a:r>
            <a:endParaRPr lang="en-US"/>
          </a:p>
        </p:txBody>
      </p:sp>
      <p:grpSp>
        <p:nvGrpSpPr>
          <p:cNvPr id="5" name="Group 4">
            <a:extLst>
              <a:ext uri="{FF2B5EF4-FFF2-40B4-BE49-F238E27FC236}">
                <a16:creationId xmlns:a16="http://schemas.microsoft.com/office/drawing/2014/main" id="{A2E6BBD5-FD26-42D3-B121-37DDB17456B8}"/>
              </a:ext>
            </a:extLst>
          </p:cNvPr>
          <p:cNvGrpSpPr/>
          <p:nvPr userDrawn="1"/>
        </p:nvGrpSpPr>
        <p:grpSpPr>
          <a:xfrm>
            <a:off x="939263" y="4927148"/>
            <a:ext cx="4608154" cy="1597705"/>
            <a:chOff x="829952" y="3988448"/>
            <a:chExt cx="4608154" cy="1378433"/>
          </a:xfrm>
        </p:grpSpPr>
        <p:cxnSp>
          <p:nvCxnSpPr>
            <p:cNvPr id="6" name="Straight Connector 5">
              <a:extLst>
                <a:ext uri="{FF2B5EF4-FFF2-40B4-BE49-F238E27FC236}">
                  <a16:creationId xmlns:a16="http://schemas.microsoft.com/office/drawing/2014/main" id="{8B4151BE-E9B3-454B-92D5-44BC853B8961}"/>
                </a:ext>
              </a:extLst>
            </p:cNvPr>
            <p:cNvCxnSpPr/>
            <p:nvPr/>
          </p:nvCxnSpPr>
          <p:spPr>
            <a:xfrm>
              <a:off x="829952" y="3988448"/>
              <a:ext cx="4599907" cy="0"/>
            </a:xfrm>
            <a:prstGeom prst="line">
              <a:avLst/>
            </a:prstGeom>
            <a:ln w="12700">
              <a:solidFill>
                <a:srgbClr val="28B2BB"/>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2CF2D5D1-35DF-484E-95CF-B7299AFBBEE5}"/>
                </a:ext>
              </a:extLst>
            </p:cNvPr>
            <p:cNvCxnSpPr/>
            <p:nvPr/>
          </p:nvCxnSpPr>
          <p:spPr>
            <a:xfrm>
              <a:off x="838199" y="5366881"/>
              <a:ext cx="4599907" cy="0"/>
            </a:xfrm>
            <a:prstGeom prst="line">
              <a:avLst/>
            </a:prstGeom>
            <a:ln w="12700">
              <a:solidFill>
                <a:srgbClr val="28B2BB"/>
              </a:solidFill>
            </a:ln>
          </p:spPr>
          <p:style>
            <a:lnRef idx="1">
              <a:schemeClr val="accent1"/>
            </a:lnRef>
            <a:fillRef idx="0">
              <a:schemeClr val="accent1"/>
            </a:fillRef>
            <a:effectRef idx="0">
              <a:schemeClr val="accent1"/>
            </a:effectRef>
            <a:fontRef idx="minor">
              <a:schemeClr val="tx1"/>
            </a:fontRef>
          </p:style>
        </p:cxnSp>
      </p:grpSp>
      <p:sp>
        <p:nvSpPr>
          <p:cNvPr id="8" name="Text Placeholder 12">
            <a:extLst>
              <a:ext uri="{FF2B5EF4-FFF2-40B4-BE49-F238E27FC236}">
                <a16:creationId xmlns:a16="http://schemas.microsoft.com/office/drawing/2014/main" id="{DFE72817-F624-4103-8478-F8CF46E2D7A1}"/>
              </a:ext>
            </a:extLst>
          </p:cNvPr>
          <p:cNvSpPr>
            <a:spLocks noGrp="1"/>
          </p:cNvSpPr>
          <p:nvPr>
            <p:ph type="body" sz="quarter" idx="16" hasCustomPrompt="1"/>
          </p:nvPr>
        </p:nvSpPr>
        <p:spPr>
          <a:xfrm>
            <a:off x="990600" y="5083832"/>
            <a:ext cx="4600575" cy="1284335"/>
          </a:xfrm>
        </p:spPr>
        <p:txBody>
          <a:bodyPr/>
          <a:lstStyle>
            <a:lvl1pPr marL="0" marR="0" indent="0" algn="l" defTabSz="914400" rtl="0" eaLnBrk="1" fontAlgn="auto" latinLnBrk="0" hangingPunct="1">
              <a:lnSpc>
                <a:spcPct val="90000"/>
              </a:lnSpc>
              <a:spcBef>
                <a:spcPts val="1000"/>
              </a:spcBef>
              <a:spcAft>
                <a:spcPts val="0"/>
              </a:spcAft>
              <a:buClr>
                <a:srgbClr val="78BE42"/>
              </a:buClr>
              <a:buSzTx/>
              <a:buFont typeface="Arial" panose="020B0604020202020204" pitchFamily="34" charset="0"/>
              <a:buNone/>
              <a:tabLst/>
              <a:defRPr sz="1800"/>
            </a:lvl1pPr>
          </a:lstStyle>
          <a:p>
            <a:pPr marL="0" marR="0" lvl="0" indent="0" algn="l" defTabSz="914400" rtl="0" eaLnBrk="1" fontAlgn="auto" latinLnBrk="0" hangingPunct="1">
              <a:lnSpc>
                <a:spcPct val="90000"/>
              </a:lnSpc>
              <a:spcBef>
                <a:spcPts val="1000"/>
              </a:spcBef>
              <a:spcAft>
                <a:spcPts val="0"/>
              </a:spcAft>
              <a:buClr>
                <a:srgbClr val="78BE42"/>
              </a:buClr>
              <a:buSzTx/>
              <a:buFont typeface="Arial" panose="020B0604020202020204" pitchFamily="34" charset="0"/>
              <a:buNone/>
              <a:tabLst/>
              <a:defRPr/>
            </a:pPr>
            <a:r>
              <a:rPr lang="en-US">
                <a:solidFill>
                  <a:srgbClr val="1E1545"/>
                </a:solidFill>
                <a:latin typeface="Arial" panose="020B0604020202020204" pitchFamily="34" charset="0"/>
                <a:cs typeface="Arial" panose="020B0604020202020204" pitchFamily="34" charset="0"/>
              </a:rPr>
              <a:t>This box may pull out key quotes, definitions and points. </a:t>
            </a:r>
          </a:p>
          <a:p>
            <a:pPr lvl="0"/>
            <a:endParaRPr lang="en-AU"/>
          </a:p>
        </p:txBody>
      </p:sp>
      <p:sp>
        <p:nvSpPr>
          <p:cNvPr id="11" name="Text Placeholder 10">
            <a:extLst>
              <a:ext uri="{FF2B5EF4-FFF2-40B4-BE49-F238E27FC236}">
                <a16:creationId xmlns:a16="http://schemas.microsoft.com/office/drawing/2014/main" id="{7B9EA6CC-3B3D-4D70-AA2A-3E176A081E67}"/>
              </a:ext>
            </a:extLst>
          </p:cNvPr>
          <p:cNvSpPr>
            <a:spLocks noGrp="1"/>
          </p:cNvSpPr>
          <p:nvPr>
            <p:ph type="body" sz="quarter" idx="17" hasCustomPrompt="1"/>
          </p:nvPr>
        </p:nvSpPr>
        <p:spPr>
          <a:xfrm>
            <a:off x="939800" y="1492250"/>
            <a:ext cx="4606925" cy="3278188"/>
          </a:xfrm>
        </p:spPr>
        <p:txBody>
          <a:bodyPr/>
          <a:lstStyle>
            <a:lvl1pPr>
              <a:defRPr/>
            </a:lvl1pPr>
            <a:lvl4pPr marL="1371600" indent="0">
              <a:buNone/>
              <a:defRPr/>
            </a:lvl4pPr>
          </a:lstStyle>
          <a:p>
            <a:pPr lvl="0"/>
            <a:r>
              <a:rPr lang="en-US"/>
              <a:t>Use this slide for lists with a few ideas and short sentences</a:t>
            </a:r>
          </a:p>
          <a:p>
            <a:pPr lvl="1"/>
            <a:r>
              <a:rPr lang="en-US"/>
              <a:t>Second level</a:t>
            </a:r>
          </a:p>
          <a:p>
            <a:pPr lvl="2"/>
            <a:r>
              <a:rPr lang="en-US"/>
              <a:t>Third level</a:t>
            </a:r>
          </a:p>
        </p:txBody>
      </p:sp>
      <p:sp>
        <p:nvSpPr>
          <p:cNvPr id="10" name="Date Placeholder 3">
            <a:extLst>
              <a:ext uri="{FF2B5EF4-FFF2-40B4-BE49-F238E27FC236}">
                <a16:creationId xmlns:a16="http://schemas.microsoft.com/office/drawing/2014/main" id="{975F2F84-2684-455F-B1AF-77EF14C207BF}"/>
              </a:ext>
            </a:extLst>
          </p:cNvPr>
          <p:cNvSpPr txBox="1">
            <a:spLocks/>
          </p:cNvSpPr>
          <p:nvPr userDrawn="1"/>
        </p:nvSpPr>
        <p:spPr>
          <a:xfrm>
            <a:off x="11444956" y="6356347"/>
            <a:ext cx="41366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rgbClr val="1E1545"/>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2598750-8F3B-FC48-BF91-5FA7D615AB5A}" type="slidenum">
              <a:rPr lang="en-US" b="1" smtClean="0"/>
              <a:t>‹#›</a:t>
            </a:fld>
            <a:endParaRPr lang="en-US" b="1"/>
          </a:p>
        </p:txBody>
      </p:sp>
    </p:spTree>
    <p:extLst>
      <p:ext uri="{BB962C8B-B14F-4D97-AF65-F5344CB8AC3E}">
        <p14:creationId xmlns:p14="http://schemas.microsoft.com/office/powerpoint/2010/main" val="21149608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ontent slide with logo, no footer">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EB4E3DF2-FBB4-42AF-8785-F70675AA81D0}"/>
              </a:ext>
            </a:extLst>
          </p:cNvPr>
          <p:cNvSpPr/>
          <p:nvPr userDrawn="1"/>
        </p:nvSpPr>
        <p:spPr>
          <a:xfrm>
            <a:off x="-30784" y="0"/>
            <a:ext cx="12211877" cy="6858000"/>
          </a:xfrm>
          <a:prstGeom prst="rect">
            <a:avLst/>
          </a:prstGeom>
          <a:solidFill>
            <a:srgbClr val="00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ate Placeholder 3">
            <a:extLst>
              <a:ext uri="{FF2B5EF4-FFF2-40B4-BE49-F238E27FC236}">
                <a16:creationId xmlns:a16="http://schemas.microsoft.com/office/drawing/2014/main" id="{E58EA406-6B32-4066-9E16-E3CBE1347BB1}"/>
              </a:ext>
            </a:extLst>
          </p:cNvPr>
          <p:cNvSpPr txBox="1">
            <a:spLocks/>
          </p:cNvSpPr>
          <p:nvPr userDrawn="1"/>
        </p:nvSpPr>
        <p:spPr>
          <a:xfrm>
            <a:off x="11444956" y="6356347"/>
            <a:ext cx="41366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rgbClr val="1E1545"/>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2598750-8F3B-FC48-BF91-5FA7D615AB5A}" type="slidenum">
              <a:rPr lang="en-US" b="1" smtClean="0"/>
              <a:t>‹#›</a:t>
            </a:fld>
            <a:endParaRPr lang="en-US" b="1"/>
          </a:p>
        </p:txBody>
      </p:sp>
      <p:sp>
        <p:nvSpPr>
          <p:cNvPr id="14" name="Date Placeholder 2">
            <a:extLst>
              <a:ext uri="{FF2B5EF4-FFF2-40B4-BE49-F238E27FC236}">
                <a16:creationId xmlns:a16="http://schemas.microsoft.com/office/drawing/2014/main" id="{71580DED-4110-4D8F-90F8-8640BE8BBE78}"/>
              </a:ext>
            </a:extLst>
          </p:cNvPr>
          <p:cNvSpPr>
            <a:spLocks noGrp="1"/>
          </p:cNvSpPr>
          <p:nvPr>
            <p:ph type="dt" sz="half" idx="11"/>
          </p:nvPr>
        </p:nvSpPr>
        <p:spPr>
          <a:xfrm>
            <a:off x="8700052" y="6415985"/>
            <a:ext cx="2743200" cy="277000"/>
          </a:xfrm>
          <a:prstGeom prst="rect">
            <a:avLst/>
          </a:prstGeom>
        </p:spPr>
        <p:txBody>
          <a:bodyPr/>
          <a:lstStyle>
            <a:lvl1pPr algn="r">
              <a:defRPr sz="1200">
                <a:solidFill>
                  <a:schemeClr val="tx1"/>
                </a:solidFill>
              </a:defRPr>
            </a:lvl1pPr>
          </a:lstStyle>
          <a:p>
            <a:r>
              <a:rPr lang="en-US"/>
              <a:t>Day Month 2023</a:t>
            </a:r>
          </a:p>
        </p:txBody>
      </p:sp>
      <p:sp>
        <p:nvSpPr>
          <p:cNvPr id="8" name="Text Placeholder 2">
            <a:extLst>
              <a:ext uri="{FF2B5EF4-FFF2-40B4-BE49-F238E27FC236}">
                <a16:creationId xmlns:a16="http://schemas.microsoft.com/office/drawing/2014/main" id="{7ADECE5E-95F1-4FE3-8EFB-10996B009DBB}"/>
              </a:ext>
            </a:extLst>
          </p:cNvPr>
          <p:cNvSpPr>
            <a:spLocks noGrp="1"/>
          </p:cNvSpPr>
          <p:nvPr>
            <p:ph type="body" sz="quarter" idx="13" hasCustomPrompt="1"/>
          </p:nvPr>
        </p:nvSpPr>
        <p:spPr>
          <a:xfrm>
            <a:off x="830263" y="1819275"/>
            <a:ext cx="10520362" cy="4332288"/>
          </a:xfrm>
        </p:spPr>
        <p:txBody>
          <a:bodyPr/>
          <a:lstStyle>
            <a:lvl1pPr>
              <a:lnSpc>
                <a:spcPct val="120000"/>
              </a:lnSpc>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en-US"/>
              <a:t>Use this slide where you have longer sentences and more information</a:t>
            </a:r>
          </a:p>
          <a:p>
            <a:pPr lvl="1"/>
            <a:r>
              <a:rPr lang="en-US"/>
              <a:t>Second level</a:t>
            </a:r>
          </a:p>
          <a:p>
            <a:pPr lvl="2"/>
            <a:r>
              <a:rPr lang="en-US"/>
              <a:t>Third level</a:t>
            </a:r>
          </a:p>
          <a:p>
            <a:pPr lvl="3"/>
            <a:r>
              <a:rPr lang="en-US"/>
              <a:t>Fourth level</a:t>
            </a:r>
          </a:p>
          <a:p>
            <a:pPr lvl="4"/>
            <a:r>
              <a:rPr lang="en-US"/>
              <a:t>Fifth level</a:t>
            </a:r>
            <a:endParaRPr lang="en-AU"/>
          </a:p>
        </p:txBody>
      </p:sp>
      <p:cxnSp>
        <p:nvCxnSpPr>
          <p:cNvPr id="9" name="Straight Connector 8">
            <a:extLst>
              <a:ext uri="{FF2B5EF4-FFF2-40B4-BE49-F238E27FC236}">
                <a16:creationId xmlns:a16="http://schemas.microsoft.com/office/drawing/2014/main" id="{D7A73314-D4D9-4738-AFC6-11DB4325A6F7}"/>
              </a:ext>
            </a:extLst>
          </p:cNvPr>
          <p:cNvCxnSpPr>
            <a:cxnSpLocks/>
          </p:cNvCxnSpPr>
          <p:nvPr userDrawn="1"/>
        </p:nvCxnSpPr>
        <p:spPr>
          <a:xfrm>
            <a:off x="911511" y="1456556"/>
            <a:ext cx="10290815" cy="0"/>
          </a:xfrm>
          <a:prstGeom prst="line">
            <a:avLst/>
          </a:prstGeom>
          <a:ln w="12700">
            <a:solidFill>
              <a:srgbClr val="28B2BB"/>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EC95CB94-79E0-489A-B6F4-CD7EF802F04E}"/>
              </a:ext>
            </a:extLst>
          </p:cNvPr>
          <p:cNvSpPr>
            <a:spLocks noGrp="1"/>
          </p:cNvSpPr>
          <p:nvPr>
            <p:ph type="title" hasCustomPrompt="1"/>
          </p:nvPr>
        </p:nvSpPr>
        <p:spPr>
          <a:xfrm>
            <a:off x="829952" y="681037"/>
            <a:ext cx="7446782" cy="549275"/>
          </a:xfrm>
        </p:spPr>
        <p:txBody>
          <a:bodyPr/>
          <a:lstStyle>
            <a:lvl1pPr>
              <a:defRPr sz="3000" b="1">
                <a:solidFill>
                  <a:srgbClr val="1E1545"/>
                </a:solidFill>
                <a:latin typeface="Arial" panose="020B0604020202020204" pitchFamily="34" charset="0"/>
                <a:cs typeface="Arial" panose="020B0604020202020204" pitchFamily="34" charset="0"/>
              </a:defRPr>
            </a:lvl1pPr>
          </a:lstStyle>
          <a:p>
            <a:r>
              <a:rPr lang="en-GB"/>
              <a:t>Header </a:t>
            </a:r>
            <a:endParaRPr lang="en-US"/>
          </a:p>
        </p:txBody>
      </p:sp>
      <p:pic>
        <p:nvPicPr>
          <p:cNvPr id="11" name="Picture 10" descr="Shape, circle&#10;&#10;Description automatically generated">
            <a:extLst>
              <a:ext uri="{FF2B5EF4-FFF2-40B4-BE49-F238E27FC236}">
                <a16:creationId xmlns:a16="http://schemas.microsoft.com/office/drawing/2014/main" id="{3BD416A6-9934-4B08-A224-FE5D8701B39D}"/>
              </a:ext>
            </a:extLst>
          </p:cNvPr>
          <p:cNvPicPr>
            <a:picLocks noChangeAspect="1"/>
          </p:cNvPicPr>
          <p:nvPr userDrawn="1"/>
        </p:nvPicPr>
        <p:blipFill>
          <a:blip r:embed="rId2"/>
          <a:stretch>
            <a:fillRect/>
          </a:stretch>
        </p:blipFill>
        <p:spPr>
          <a:xfrm>
            <a:off x="10170151" y="0"/>
            <a:ext cx="2018047" cy="2001838"/>
          </a:xfrm>
          <a:prstGeom prst="rect">
            <a:avLst/>
          </a:prstGeom>
        </p:spPr>
      </p:pic>
    </p:spTree>
    <p:extLst>
      <p:ext uri="{BB962C8B-B14F-4D97-AF65-F5344CB8AC3E}">
        <p14:creationId xmlns:p14="http://schemas.microsoft.com/office/powerpoint/2010/main" val="222166645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Split slide with Chart with footer">
    <p:bg>
      <p:bgPr>
        <a:solidFill>
          <a:srgbClr val="FFFFFF"/>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22E134F-6055-7E48-83C1-E3C5B9C572BC}"/>
              </a:ext>
            </a:extLst>
          </p:cNvPr>
          <p:cNvSpPr/>
          <p:nvPr userDrawn="1"/>
        </p:nvSpPr>
        <p:spPr>
          <a:xfrm>
            <a:off x="6598763" y="0"/>
            <a:ext cx="5593237" cy="6858000"/>
          </a:xfrm>
          <a:prstGeom prst="rect">
            <a:avLst/>
          </a:prstGeom>
          <a:solidFill>
            <a:srgbClr val="00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F1DD9C4-3FB6-CB40-A8CF-EA9F871C8A97}"/>
              </a:ext>
            </a:extLst>
          </p:cNvPr>
          <p:cNvSpPr>
            <a:spLocks noGrp="1"/>
          </p:cNvSpPr>
          <p:nvPr>
            <p:ph type="title" hasCustomPrompt="1"/>
          </p:nvPr>
        </p:nvSpPr>
        <p:spPr>
          <a:xfrm>
            <a:off x="829952" y="681037"/>
            <a:ext cx="5901236" cy="549275"/>
          </a:xfrm>
        </p:spPr>
        <p:txBody>
          <a:bodyPr vert="horz" lIns="91440" tIns="45720" rIns="91440" bIns="45720" rtlCol="0" anchor="ctr">
            <a:noAutofit/>
          </a:bodyPr>
          <a:lstStyle>
            <a:lvl1pPr>
              <a:defRPr lang="en-US" sz="3200">
                <a:solidFill>
                  <a:srgbClr val="1E1545"/>
                </a:solidFill>
              </a:defRPr>
            </a:lvl1pPr>
          </a:lstStyle>
          <a:p>
            <a:pPr lvl="0"/>
            <a:r>
              <a:rPr lang="en-GB" err="1"/>
              <a:t>Split&amp;chart-quote-with</a:t>
            </a:r>
            <a:r>
              <a:rPr lang="en-GB"/>
              <a:t> footer </a:t>
            </a:r>
            <a:endParaRPr lang="en-US"/>
          </a:p>
        </p:txBody>
      </p:sp>
      <p:sp>
        <p:nvSpPr>
          <p:cNvPr id="11" name="Text Placeholder 7">
            <a:extLst>
              <a:ext uri="{FF2B5EF4-FFF2-40B4-BE49-F238E27FC236}">
                <a16:creationId xmlns:a16="http://schemas.microsoft.com/office/drawing/2014/main" id="{A87E8F4D-149A-474D-AC59-F78EB6A03F66}"/>
              </a:ext>
            </a:extLst>
          </p:cNvPr>
          <p:cNvSpPr>
            <a:spLocks noGrp="1"/>
          </p:cNvSpPr>
          <p:nvPr>
            <p:ph type="body" sz="quarter" idx="14"/>
          </p:nvPr>
        </p:nvSpPr>
        <p:spPr>
          <a:xfrm>
            <a:off x="7173212" y="5437270"/>
            <a:ext cx="4573588" cy="216982"/>
          </a:xfrm>
        </p:spPr>
        <p:txBody>
          <a:bodyPr anchor="b" anchorCtr="0">
            <a:spAutoFit/>
          </a:bodyPr>
          <a:lstStyle>
            <a:lvl1pPr>
              <a:buNone/>
              <a:defRPr sz="900" b="0" i="0">
                <a:solidFill>
                  <a:srgbClr val="1E1545"/>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13" name="Text Placeholder 9">
            <a:extLst>
              <a:ext uri="{FF2B5EF4-FFF2-40B4-BE49-F238E27FC236}">
                <a16:creationId xmlns:a16="http://schemas.microsoft.com/office/drawing/2014/main" id="{76C1EF40-F67A-444C-918F-11607FB55DCF}"/>
              </a:ext>
            </a:extLst>
          </p:cNvPr>
          <p:cNvSpPr>
            <a:spLocks noGrp="1"/>
          </p:cNvSpPr>
          <p:nvPr>
            <p:ph type="body" sz="quarter" idx="16" hasCustomPrompt="1"/>
          </p:nvPr>
        </p:nvSpPr>
        <p:spPr>
          <a:xfrm>
            <a:off x="7174800" y="1070906"/>
            <a:ext cx="4573588" cy="394210"/>
          </a:xfrm>
        </p:spPr>
        <p:txBody>
          <a:bodyPr>
            <a:spAutoFit/>
          </a:bodyPr>
          <a:lstStyle>
            <a:lvl1pPr>
              <a:buNone/>
              <a:defRPr sz="1800" b="1">
                <a:solidFill>
                  <a:srgbClr val="1E1545"/>
                </a:solidFill>
                <a:latin typeface="Arial" panose="020B0604020202020204" pitchFamily="34" charset="0"/>
                <a:cs typeface="Arial" panose="020B0604020202020204" pitchFamily="34" charset="0"/>
              </a:defRPr>
            </a:lvl1pPr>
          </a:lstStyle>
          <a:p>
            <a:pPr lvl="0"/>
            <a:r>
              <a:rPr lang="en-US"/>
              <a:t>Chart heading </a:t>
            </a:r>
          </a:p>
        </p:txBody>
      </p:sp>
      <p:sp>
        <p:nvSpPr>
          <p:cNvPr id="14" name="Content Placeholder 13">
            <a:extLst>
              <a:ext uri="{FF2B5EF4-FFF2-40B4-BE49-F238E27FC236}">
                <a16:creationId xmlns:a16="http://schemas.microsoft.com/office/drawing/2014/main" id="{D27F1EA6-2FF2-EF4B-A11B-525F9E883DFA}"/>
              </a:ext>
            </a:extLst>
          </p:cNvPr>
          <p:cNvSpPr>
            <a:spLocks noGrp="1"/>
          </p:cNvSpPr>
          <p:nvPr>
            <p:ph sz="quarter" idx="17" hasCustomPrompt="1"/>
          </p:nvPr>
        </p:nvSpPr>
        <p:spPr>
          <a:xfrm>
            <a:off x="7174800" y="1610728"/>
            <a:ext cx="4572000" cy="3708000"/>
          </a:xfrm>
        </p:spPr>
        <p:txBody>
          <a:bodyPr anchor="ctr" anchorCtr="1"/>
          <a:lstStyle>
            <a:lvl1pPr>
              <a:defRPr sz="1200" b="0" i="0">
                <a:solidFill>
                  <a:srgbClr val="1E1545"/>
                </a:solidFill>
                <a:latin typeface="Arial" panose="020B0604020202020204" pitchFamily="34" charset="0"/>
                <a:cs typeface="Arial" panose="020B0604020202020204" pitchFamily="34" charset="0"/>
              </a:defRPr>
            </a:lvl1pPr>
          </a:lstStyle>
          <a:p>
            <a:pPr lvl="0"/>
            <a:r>
              <a:rPr lang="en-AU"/>
              <a:t>Click to insert object</a:t>
            </a:r>
          </a:p>
        </p:txBody>
      </p:sp>
      <p:sp>
        <p:nvSpPr>
          <p:cNvPr id="12" name="TextBox 11">
            <a:extLst>
              <a:ext uri="{FF2B5EF4-FFF2-40B4-BE49-F238E27FC236}">
                <a16:creationId xmlns:a16="http://schemas.microsoft.com/office/drawing/2014/main" id="{D655F056-36F9-4E92-8CFE-A88B44FCB346}"/>
              </a:ext>
            </a:extLst>
          </p:cNvPr>
          <p:cNvSpPr txBox="1"/>
          <p:nvPr userDrawn="1"/>
        </p:nvSpPr>
        <p:spPr>
          <a:xfrm>
            <a:off x="684048" y="6377373"/>
            <a:ext cx="2617092" cy="276999"/>
          </a:xfrm>
          <a:prstGeom prst="rect">
            <a:avLst/>
          </a:prstGeom>
          <a:noFill/>
        </p:spPr>
        <p:txBody>
          <a:bodyPr wrap="square" rtlCol="0">
            <a:spAutoFit/>
          </a:bodyPr>
          <a:lstStyle/>
          <a:p>
            <a:r>
              <a:rPr lang="en-US" sz="1200">
                <a:solidFill>
                  <a:srgbClr val="1E1545"/>
                </a:solidFill>
                <a:latin typeface="Arial" panose="020B0604020202020204" pitchFamily="34" charset="0"/>
                <a:cs typeface="Arial" panose="020B0604020202020204" pitchFamily="34" charset="0"/>
              </a:rPr>
              <a:t>health.gov.au/aged-care-reforms</a:t>
            </a:r>
          </a:p>
        </p:txBody>
      </p:sp>
      <p:sp>
        <p:nvSpPr>
          <p:cNvPr id="16" name="Date Placeholder 3">
            <a:extLst>
              <a:ext uri="{FF2B5EF4-FFF2-40B4-BE49-F238E27FC236}">
                <a16:creationId xmlns:a16="http://schemas.microsoft.com/office/drawing/2014/main" id="{9000FAB7-B4B4-4DC0-A71E-FDD0A39DCFB2}"/>
              </a:ext>
            </a:extLst>
          </p:cNvPr>
          <p:cNvSpPr txBox="1">
            <a:spLocks/>
          </p:cNvSpPr>
          <p:nvPr userDrawn="1"/>
        </p:nvSpPr>
        <p:spPr>
          <a:xfrm>
            <a:off x="11444956" y="6356347"/>
            <a:ext cx="41366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rgbClr val="1E1545"/>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2598750-8F3B-FC48-BF91-5FA7D615AB5A}" type="slidenum">
              <a:rPr lang="en-US" b="1" smtClean="0"/>
              <a:t>‹#›</a:t>
            </a:fld>
            <a:endParaRPr lang="en-US" b="1"/>
          </a:p>
        </p:txBody>
      </p:sp>
      <p:sp>
        <p:nvSpPr>
          <p:cNvPr id="7" name="Text Placeholder 6">
            <a:extLst>
              <a:ext uri="{FF2B5EF4-FFF2-40B4-BE49-F238E27FC236}">
                <a16:creationId xmlns:a16="http://schemas.microsoft.com/office/drawing/2014/main" id="{298DB031-DF12-487A-ACB4-5CC79165D835}"/>
              </a:ext>
            </a:extLst>
          </p:cNvPr>
          <p:cNvSpPr>
            <a:spLocks noGrp="1"/>
          </p:cNvSpPr>
          <p:nvPr>
            <p:ph type="body" sz="quarter" idx="19" hasCustomPrompt="1"/>
          </p:nvPr>
        </p:nvSpPr>
        <p:spPr>
          <a:xfrm>
            <a:off x="828675" y="4246946"/>
            <a:ext cx="4762500" cy="1800285"/>
          </a:xfrm>
        </p:spPr>
        <p:txBody>
          <a:bodyPr>
            <a:normAutofit/>
          </a:bodyPr>
          <a:lstStyle>
            <a:lvl1pPr marL="0" indent="0">
              <a:buFontTx/>
              <a:buNone/>
              <a:defRPr sz="1800"/>
            </a:lvl1pPr>
          </a:lstStyle>
          <a:p>
            <a:pPr marL="0" indent="0">
              <a:lnSpc>
                <a:spcPct val="100000"/>
              </a:lnSpc>
              <a:buNone/>
            </a:pPr>
            <a:r>
              <a:rPr lang="en-AU" sz="1800"/>
              <a:t>The text and chart should complement each other to tell a cohesive message. </a:t>
            </a:r>
          </a:p>
          <a:p>
            <a:pPr marL="0" indent="0">
              <a:lnSpc>
                <a:spcPct val="100000"/>
              </a:lnSpc>
              <a:buNone/>
            </a:pPr>
            <a:r>
              <a:rPr lang="en-AU" sz="1800"/>
              <a:t>For example, text can highlight key findings or explain how to understand the chart. </a:t>
            </a:r>
          </a:p>
        </p:txBody>
      </p:sp>
      <p:sp>
        <p:nvSpPr>
          <p:cNvPr id="18" name="Text Placeholder 17">
            <a:extLst>
              <a:ext uri="{FF2B5EF4-FFF2-40B4-BE49-F238E27FC236}">
                <a16:creationId xmlns:a16="http://schemas.microsoft.com/office/drawing/2014/main" id="{88A98483-003A-4EF8-B478-28EDDE7346E0}"/>
              </a:ext>
            </a:extLst>
          </p:cNvPr>
          <p:cNvSpPr>
            <a:spLocks noGrp="1"/>
          </p:cNvSpPr>
          <p:nvPr>
            <p:ph type="body" sz="quarter" idx="20" hasCustomPrompt="1"/>
          </p:nvPr>
        </p:nvSpPr>
        <p:spPr>
          <a:xfrm>
            <a:off x="828675" y="1474788"/>
            <a:ext cx="4762500" cy="2602690"/>
          </a:xfrm>
        </p:spPr>
        <p:txBody>
          <a:bodyPr/>
          <a:lstStyle>
            <a:lvl1pPr>
              <a:defRPr/>
            </a:lvl1pPr>
          </a:lstStyle>
          <a:p>
            <a:pPr lvl="0"/>
            <a:r>
              <a:rPr lang="en-US"/>
              <a:t>Use this slide to explain key graphs and charts. </a:t>
            </a:r>
          </a:p>
          <a:p>
            <a:pPr lvl="1"/>
            <a:r>
              <a:rPr lang="en-US"/>
              <a:t>Second level</a:t>
            </a:r>
          </a:p>
          <a:p>
            <a:pPr lvl="2"/>
            <a:r>
              <a:rPr lang="en-US"/>
              <a:t>Third level</a:t>
            </a:r>
          </a:p>
        </p:txBody>
      </p:sp>
      <p:sp>
        <p:nvSpPr>
          <p:cNvPr id="19" name="Date Placeholder 2">
            <a:extLst>
              <a:ext uri="{FF2B5EF4-FFF2-40B4-BE49-F238E27FC236}">
                <a16:creationId xmlns:a16="http://schemas.microsoft.com/office/drawing/2014/main" id="{60161E44-88F8-48D5-9C61-AE284A8CA329}"/>
              </a:ext>
            </a:extLst>
          </p:cNvPr>
          <p:cNvSpPr>
            <a:spLocks noGrp="1"/>
          </p:cNvSpPr>
          <p:nvPr>
            <p:ph type="dt" sz="half" idx="11"/>
          </p:nvPr>
        </p:nvSpPr>
        <p:spPr>
          <a:xfrm>
            <a:off x="8700052" y="6415985"/>
            <a:ext cx="2743200" cy="277000"/>
          </a:xfrm>
          <a:prstGeom prst="rect">
            <a:avLst/>
          </a:prstGeom>
        </p:spPr>
        <p:txBody>
          <a:bodyPr/>
          <a:lstStyle>
            <a:lvl1pPr algn="r">
              <a:defRPr sz="1200">
                <a:solidFill>
                  <a:schemeClr val="tx1"/>
                </a:solidFill>
              </a:defRPr>
            </a:lvl1pPr>
          </a:lstStyle>
          <a:p>
            <a:r>
              <a:rPr lang="en-US"/>
              <a:t>Day Month 2025</a:t>
            </a:r>
          </a:p>
        </p:txBody>
      </p:sp>
      <p:pic>
        <p:nvPicPr>
          <p:cNvPr id="20" name="Picture 19" descr="Icon&#10;&#10;Description automatically generated">
            <a:extLst>
              <a:ext uri="{FF2B5EF4-FFF2-40B4-BE49-F238E27FC236}">
                <a16:creationId xmlns:a16="http://schemas.microsoft.com/office/drawing/2014/main" id="{C873C919-5023-4A93-AEAA-49DD303D2310}"/>
              </a:ext>
            </a:extLst>
          </p:cNvPr>
          <p:cNvPicPr>
            <a:picLocks noChangeAspect="1"/>
          </p:cNvPicPr>
          <p:nvPr userDrawn="1"/>
        </p:nvPicPr>
        <p:blipFill>
          <a:blip r:embed="rId2"/>
          <a:stretch>
            <a:fillRect/>
          </a:stretch>
        </p:blipFill>
        <p:spPr>
          <a:xfrm>
            <a:off x="318712" y="6314747"/>
            <a:ext cx="430036" cy="430036"/>
          </a:xfrm>
          <a:prstGeom prst="rect">
            <a:avLst/>
          </a:prstGeom>
        </p:spPr>
      </p:pic>
    </p:spTree>
    <p:extLst>
      <p:ext uri="{BB962C8B-B14F-4D97-AF65-F5344CB8AC3E}">
        <p14:creationId xmlns:p14="http://schemas.microsoft.com/office/powerpoint/2010/main" val="306926050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Split slide with Chart, no footer">
    <p:bg>
      <p:bgPr>
        <a:solidFill>
          <a:srgbClr val="FFFFFF"/>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22E134F-6055-7E48-83C1-E3C5B9C572BC}"/>
              </a:ext>
            </a:extLst>
          </p:cNvPr>
          <p:cNvSpPr/>
          <p:nvPr userDrawn="1"/>
        </p:nvSpPr>
        <p:spPr>
          <a:xfrm>
            <a:off x="6598763" y="0"/>
            <a:ext cx="5593237" cy="6858000"/>
          </a:xfrm>
          <a:prstGeom prst="rect">
            <a:avLst/>
          </a:prstGeom>
          <a:solidFill>
            <a:srgbClr val="00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F1DD9C4-3FB6-CB40-A8CF-EA9F871C8A97}"/>
              </a:ext>
            </a:extLst>
          </p:cNvPr>
          <p:cNvSpPr>
            <a:spLocks noGrp="1"/>
          </p:cNvSpPr>
          <p:nvPr>
            <p:ph type="title" hasCustomPrompt="1"/>
          </p:nvPr>
        </p:nvSpPr>
        <p:spPr>
          <a:xfrm>
            <a:off x="829952" y="681037"/>
            <a:ext cx="5768811" cy="549275"/>
          </a:xfrm>
        </p:spPr>
        <p:txBody>
          <a:bodyPr vert="horz" lIns="91440" tIns="45720" rIns="91440" bIns="45720" rtlCol="0" anchor="ctr">
            <a:noAutofit/>
          </a:bodyPr>
          <a:lstStyle>
            <a:lvl1pPr>
              <a:defRPr lang="en-US" sz="3200">
                <a:solidFill>
                  <a:srgbClr val="1E1545"/>
                </a:solidFill>
              </a:defRPr>
            </a:lvl1pPr>
          </a:lstStyle>
          <a:p>
            <a:pPr lvl="0"/>
            <a:r>
              <a:rPr lang="en-GB" err="1"/>
              <a:t>Split&amp;chart-quote-no</a:t>
            </a:r>
            <a:r>
              <a:rPr lang="en-GB"/>
              <a:t> footer  </a:t>
            </a:r>
            <a:endParaRPr lang="en-US"/>
          </a:p>
        </p:txBody>
      </p:sp>
      <p:sp>
        <p:nvSpPr>
          <p:cNvPr id="11" name="Text Placeholder 7">
            <a:extLst>
              <a:ext uri="{FF2B5EF4-FFF2-40B4-BE49-F238E27FC236}">
                <a16:creationId xmlns:a16="http://schemas.microsoft.com/office/drawing/2014/main" id="{A87E8F4D-149A-474D-AC59-F78EB6A03F66}"/>
              </a:ext>
            </a:extLst>
          </p:cNvPr>
          <p:cNvSpPr>
            <a:spLocks noGrp="1"/>
          </p:cNvSpPr>
          <p:nvPr>
            <p:ph type="body" sz="quarter" idx="14"/>
          </p:nvPr>
        </p:nvSpPr>
        <p:spPr>
          <a:xfrm>
            <a:off x="7173212" y="5437270"/>
            <a:ext cx="4573588" cy="216982"/>
          </a:xfrm>
        </p:spPr>
        <p:txBody>
          <a:bodyPr anchor="b" anchorCtr="0">
            <a:spAutoFit/>
          </a:bodyPr>
          <a:lstStyle>
            <a:lvl1pPr>
              <a:buNone/>
              <a:defRPr sz="900" b="0" i="0">
                <a:solidFill>
                  <a:srgbClr val="1E1545"/>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13" name="Text Placeholder 9">
            <a:extLst>
              <a:ext uri="{FF2B5EF4-FFF2-40B4-BE49-F238E27FC236}">
                <a16:creationId xmlns:a16="http://schemas.microsoft.com/office/drawing/2014/main" id="{76C1EF40-F67A-444C-918F-11607FB55DCF}"/>
              </a:ext>
            </a:extLst>
          </p:cNvPr>
          <p:cNvSpPr>
            <a:spLocks noGrp="1"/>
          </p:cNvSpPr>
          <p:nvPr>
            <p:ph type="body" sz="quarter" idx="16" hasCustomPrompt="1"/>
          </p:nvPr>
        </p:nvSpPr>
        <p:spPr>
          <a:xfrm>
            <a:off x="7174800" y="1070906"/>
            <a:ext cx="4573588" cy="258532"/>
          </a:xfrm>
        </p:spPr>
        <p:txBody>
          <a:bodyPr>
            <a:spAutoFit/>
          </a:bodyPr>
          <a:lstStyle>
            <a:lvl1pPr>
              <a:buNone/>
              <a:defRPr sz="1200" b="1">
                <a:solidFill>
                  <a:srgbClr val="1E1545"/>
                </a:solidFill>
                <a:latin typeface="Arial" panose="020B0604020202020204" pitchFamily="34" charset="0"/>
                <a:cs typeface="Arial" panose="020B0604020202020204" pitchFamily="34" charset="0"/>
              </a:defRPr>
            </a:lvl1pPr>
          </a:lstStyle>
          <a:p>
            <a:pPr lvl="0"/>
            <a:r>
              <a:rPr lang="en-US"/>
              <a:t>Chart heading </a:t>
            </a:r>
          </a:p>
        </p:txBody>
      </p:sp>
      <p:sp>
        <p:nvSpPr>
          <p:cNvPr id="14" name="Content Placeholder 13">
            <a:extLst>
              <a:ext uri="{FF2B5EF4-FFF2-40B4-BE49-F238E27FC236}">
                <a16:creationId xmlns:a16="http://schemas.microsoft.com/office/drawing/2014/main" id="{D27F1EA6-2FF2-EF4B-A11B-525F9E883DFA}"/>
              </a:ext>
            </a:extLst>
          </p:cNvPr>
          <p:cNvSpPr>
            <a:spLocks noGrp="1"/>
          </p:cNvSpPr>
          <p:nvPr>
            <p:ph sz="quarter" idx="17" hasCustomPrompt="1"/>
          </p:nvPr>
        </p:nvSpPr>
        <p:spPr>
          <a:xfrm>
            <a:off x="7174800" y="1610728"/>
            <a:ext cx="4572000" cy="3708000"/>
          </a:xfrm>
        </p:spPr>
        <p:txBody>
          <a:bodyPr anchor="ctr" anchorCtr="1"/>
          <a:lstStyle>
            <a:lvl1pPr>
              <a:defRPr sz="1200" b="0" i="0">
                <a:solidFill>
                  <a:srgbClr val="1E1545"/>
                </a:solidFill>
                <a:latin typeface="Arial" panose="020B0604020202020204" pitchFamily="34" charset="0"/>
                <a:cs typeface="Arial" panose="020B0604020202020204" pitchFamily="34" charset="0"/>
              </a:defRPr>
            </a:lvl1pPr>
          </a:lstStyle>
          <a:p>
            <a:pPr lvl="0"/>
            <a:r>
              <a:rPr lang="en-AU"/>
              <a:t>Click to insert object</a:t>
            </a:r>
          </a:p>
        </p:txBody>
      </p:sp>
      <p:sp>
        <p:nvSpPr>
          <p:cNvPr id="16" name="Date Placeholder 3">
            <a:extLst>
              <a:ext uri="{FF2B5EF4-FFF2-40B4-BE49-F238E27FC236}">
                <a16:creationId xmlns:a16="http://schemas.microsoft.com/office/drawing/2014/main" id="{9000FAB7-B4B4-4DC0-A71E-FDD0A39DCFB2}"/>
              </a:ext>
            </a:extLst>
          </p:cNvPr>
          <p:cNvSpPr txBox="1">
            <a:spLocks/>
          </p:cNvSpPr>
          <p:nvPr userDrawn="1"/>
        </p:nvSpPr>
        <p:spPr>
          <a:xfrm>
            <a:off x="11444956" y="6356347"/>
            <a:ext cx="41366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rgbClr val="1E1545"/>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2598750-8F3B-FC48-BF91-5FA7D615AB5A}" type="slidenum">
              <a:rPr lang="en-US" b="1" smtClean="0"/>
              <a:t>‹#›</a:t>
            </a:fld>
            <a:endParaRPr lang="en-US" b="1"/>
          </a:p>
        </p:txBody>
      </p:sp>
      <p:sp>
        <p:nvSpPr>
          <p:cNvPr id="7" name="Text Placeholder 6">
            <a:extLst>
              <a:ext uri="{FF2B5EF4-FFF2-40B4-BE49-F238E27FC236}">
                <a16:creationId xmlns:a16="http://schemas.microsoft.com/office/drawing/2014/main" id="{298DB031-DF12-487A-ACB4-5CC79165D835}"/>
              </a:ext>
            </a:extLst>
          </p:cNvPr>
          <p:cNvSpPr>
            <a:spLocks noGrp="1"/>
          </p:cNvSpPr>
          <p:nvPr>
            <p:ph type="body" sz="quarter" idx="19" hasCustomPrompt="1"/>
          </p:nvPr>
        </p:nvSpPr>
        <p:spPr>
          <a:xfrm>
            <a:off x="828675" y="4399049"/>
            <a:ext cx="4762500" cy="1839358"/>
          </a:xfrm>
        </p:spPr>
        <p:txBody>
          <a:bodyPr>
            <a:normAutofit/>
          </a:bodyPr>
          <a:lstStyle>
            <a:lvl1pPr marL="0" indent="0">
              <a:buFontTx/>
              <a:buNone/>
              <a:defRPr sz="1800"/>
            </a:lvl1pPr>
          </a:lstStyle>
          <a:p>
            <a:pPr marL="0" indent="0">
              <a:lnSpc>
                <a:spcPct val="100000"/>
              </a:lnSpc>
              <a:buNone/>
            </a:pPr>
            <a:r>
              <a:rPr lang="en-AU" sz="1800"/>
              <a:t>The text and chart should complement each other to tell a cohesive message. </a:t>
            </a:r>
          </a:p>
          <a:p>
            <a:pPr marL="0" indent="0">
              <a:lnSpc>
                <a:spcPct val="100000"/>
              </a:lnSpc>
              <a:buNone/>
            </a:pPr>
            <a:r>
              <a:rPr lang="en-AU" sz="1800"/>
              <a:t>For example, text can highlight key findings or explain how to understand the chart. </a:t>
            </a:r>
          </a:p>
        </p:txBody>
      </p:sp>
      <p:sp>
        <p:nvSpPr>
          <p:cNvPr id="18" name="Text Placeholder 17">
            <a:extLst>
              <a:ext uri="{FF2B5EF4-FFF2-40B4-BE49-F238E27FC236}">
                <a16:creationId xmlns:a16="http://schemas.microsoft.com/office/drawing/2014/main" id="{88A98483-003A-4EF8-B478-28EDDE7346E0}"/>
              </a:ext>
            </a:extLst>
          </p:cNvPr>
          <p:cNvSpPr>
            <a:spLocks noGrp="1"/>
          </p:cNvSpPr>
          <p:nvPr>
            <p:ph type="body" sz="quarter" idx="20" hasCustomPrompt="1"/>
          </p:nvPr>
        </p:nvSpPr>
        <p:spPr>
          <a:xfrm>
            <a:off x="828675" y="1474787"/>
            <a:ext cx="4762500" cy="2550441"/>
          </a:xfrm>
        </p:spPr>
        <p:txBody>
          <a:bodyPr/>
          <a:lstStyle>
            <a:lvl1pPr>
              <a:defRPr/>
            </a:lvl1pPr>
          </a:lstStyle>
          <a:p>
            <a:pPr lvl="0"/>
            <a:r>
              <a:rPr lang="en-US"/>
              <a:t>Use this slide to explain key graphs and charts. </a:t>
            </a:r>
          </a:p>
          <a:p>
            <a:pPr lvl="1"/>
            <a:r>
              <a:rPr lang="en-US"/>
              <a:t>Second level</a:t>
            </a:r>
          </a:p>
          <a:p>
            <a:pPr lvl="2"/>
            <a:r>
              <a:rPr lang="en-US"/>
              <a:t>Third level</a:t>
            </a:r>
          </a:p>
        </p:txBody>
      </p:sp>
      <p:sp>
        <p:nvSpPr>
          <p:cNvPr id="10" name="Date Placeholder 2">
            <a:extLst>
              <a:ext uri="{FF2B5EF4-FFF2-40B4-BE49-F238E27FC236}">
                <a16:creationId xmlns:a16="http://schemas.microsoft.com/office/drawing/2014/main" id="{A1183B8D-62A3-408A-B1DD-2941FB9DAD6D}"/>
              </a:ext>
            </a:extLst>
          </p:cNvPr>
          <p:cNvSpPr>
            <a:spLocks noGrp="1"/>
          </p:cNvSpPr>
          <p:nvPr>
            <p:ph type="dt" sz="half" idx="11"/>
          </p:nvPr>
        </p:nvSpPr>
        <p:spPr>
          <a:xfrm>
            <a:off x="8700052" y="6415985"/>
            <a:ext cx="2743200" cy="277000"/>
          </a:xfrm>
          <a:prstGeom prst="rect">
            <a:avLst/>
          </a:prstGeom>
        </p:spPr>
        <p:txBody>
          <a:bodyPr/>
          <a:lstStyle>
            <a:lvl1pPr algn="r">
              <a:defRPr sz="1200">
                <a:solidFill>
                  <a:schemeClr val="tx1"/>
                </a:solidFill>
              </a:defRPr>
            </a:lvl1pPr>
          </a:lstStyle>
          <a:p>
            <a:r>
              <a:rPr lang="en-US"/>
              <a:t>Day Month 2025</a:t>
            </a:r>
          </a:p>
        </p:txBody>
      </p:sp>
    </p:spTree>
    <p:extLst>
      <p:ext uri="{BB962C8B-B14F-4D97-AF65-F5344CB8AC3E}">
        <p14:creationId xmlns:p14="http://schemas.microsoft.com/office/powerpoint/2010/main" val="250262089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Split slide with table with footer">
    <p:bg>
      <p:bgPr>
        <a:solidFill>
          <a:srgbClr val="FFFFFF"/>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22E134F-6055-7E48-83C1-E3C5B9C572BC}"/>
              </a:ext>
            </a:extLst>
          </p:cNvPr>
          <p:cNvSpPr/>
          <p:nvPr userDrawn="1"/>
        </p:nvSpPr>
        <p:spPr>
          <a:xfrm>
            <a:off x="6598763" y="0"/>
            <a:ext cx="5593237" cy="6858000"/>
          </a:xfrm>
          <a:prstGeom prst="rect">
            <a:avLst/>
          </a:prstGeom>
          <a:solidFill>
            <a:srgbClr val="00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F1DD9C4-3FB6-CB40-A8CF-EA9F871C8A97}"/>
              </a:ext>
            </a:extLst>
          </p:cNvPr>
          <p:cNvSpPr>
            <a:spLocks noGrp="1"/>
          </p:cNvSpPr>
          <p:nvPr>
            <p:ph type="title" hasCustomPrompt="1"/>
          </p:nvPr>
        </p:nvSpPr>
        <p:spPr>
          <a:xfrm>
            <a:off x="829952" y="681037"/>
            <a:ext cx="5768811" cy="549275"/>
          </a:xfrm>
        </p:spPr>
        <p:txBody>
          <a:bodyPr>
            <a:noAutofit/>
          </a:bodyPr>
          <a:lstStyle>
            <a:lvl1pPr>
              <a:defRPr sz="3200" b="1">
                <a:solidFill>
                  <a:srgbClr val="1E1545"/>
                </a:solidFill>
                <a:latin typeface="Arial" panose="020B0604020202020204" pitchFamily="34" charset="0"/>
                <a:cs typeface="Arial" panose="020B0604020202020204" pitchFamily="34" charset="0"/>
              </a:defRPr>
            </a:lvl1pPr>
          </a:lstStyle>
          <a:p>
            <a:r>
              <a:rPr lang="en-GB"/>
              <a:t>Split &amp; table-with footer </a:t>
            </a:r>
            <a:endParaRPr lang="en-US"/>
          </a:p>
        </p:txBody>
      </p:sp>
      <p:sp>
        <p:nvSpPr>
          <p:cNvPr id="11" name="Text Placeholder 7">
            <a:extLst>
              <a:ext uri="{FF2B5EF4-FFF2-40B4-BE49-F238E27FC236}">
                <a16:creationId xmlns:a16="http://schemas.microsoft.com/office/drawing/2014/main" id="{A87E8F4D-149A-474D-AC59-F78EB6A03F66}"/>
              </a:ext>
            </a:extLst>
          </p:cNvPr>
          <p:cNvSpPr>
            <a:spLocks noGrp="1"/>
          </p:cNvSpPr>
          <p:nvPr>
            <p:ph type="body" sz="quarter" idx="14"/>
          </p:nvPr>
        </p:nvSpPr>
        <p:spPr>
          <a:xfrm>
            <a:off x="7173212" y="5437270"/>
            <a:ext cx="4573588" cy="216982"/>
          </a:xfrm>
        </p:spPr>
        <p:txBody>
          <a:bodyPr anchor="b" anchorCtr="0">
            <a:spAutoFit/>
          </a:bodyPr>
          <a:lstStyle>
            <a:lvl1pPr>
              <a:buNone/>
              <a:defRPr sz="900" b="0" i="0">
                <a:solidFill>
                  <a:srgbClr val="1E1545"/>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13" name="Text Placeholder 9">
            <a:extLst>
              <a:ext uri="{FF2B5EF4-FFF2-40B4-BE49-F238E27FC236}">
                <a16:creationId xmlns:a16="http://schemas.microsoft.com/office/drawing/2014/main" id="{76C1EF40-F67A-444C-918F-11607FB55DCF}"/>
              </a:ext>
            </a:extLst>
          </p:cNvPr>
          <p:cNvSpPr>
            <a:spLocks noGrp="1"/>
          </p:cNvSpPr>
          <p:nvPr>
            <p:ph type="body" sz="quarter" idx="16" hasCustomPrompt="1"/>
          </p:nvPr>
        </p:nvSpPr>
        <p:spPr>
          <a:xfrm>
            <a:off x="7174800" y="1070906"/>
            <a:ext cx="4573588" cy="394210"/>
          </a:xfrm>
        </p:spPr>
        <p:txBody>
          <a:bodyPr>
            <a:spAutoFit/>
          </a:bodyPr>
          <a:lstStyle>
            <a:lvl1pPr>
              <a:buNone/>
              <a:defRPr sz="1800" b="1">
                <a:solidFill>
                  <a:srgbClr val="1E1545"/>
                </a:solidFill>
                <a:latin typeface="Arial" panose="020B0604020202020204" pitchFamily="34" charset="0"/>
                <a:cs typeface="Arial" panose="020B0604020202020204" pitchFamily="34" charset="0"/>
              </a:defRPr>
            </a:lvl1pPr>
          </a:lstStyle>
          <a:p>
            <a:pPr lvl="0"/>
            <a:r>
              <a:rPr lang="en-US"/>
              <a:t>Table heading </a:t>
            </a:r>
          </a:p>
        </p:txBody>
      </p:sp>
      <p:sp>
        <p:nvSpPr>
          <p:cNvPr id="12" name="TextBox 11">
            <a:extLst>
              <a:ext uri="{FF2B5EF4-FFF2-40B4-BE49-F238E27FC236}">
                <a16:creationId xmlns:a16="http://schemas.microsoft.com/office/drawing/2014/main" id="{D655F056-36F9-4E92-8CFE-A88B44FCB346}"/>
              </a:ext>
            </a:extLst>
          </p:cNvPr>
          <p:cNvSpPr txBox="1"/>
          <p:nvPr userDrawn="1"/>
        </p:nvSpPr>
        <p:spPr>
          <a:xfrm>
            <a:off x="684048" y="6377373"/>
            <a:ext cx="2617092" cy="276999"/>
          </a:xfrm>
          <a:prstGeom prst="rect">
            <a:avLst/>
          </a:prstGeom>
          <a:noFill/>
        </p:spPr>
        <p:txBody>
          <a:bodyPr wrap="square" rtlCol="0">
            <a:spAutoFit/>
          </a:bodyPr>
          <a:lstStyle/>
          <a:p>
            <a:r>
              <a:rPr lang="en-US" sz="1200">
                <a:solidFill>
                  <a:srgbClr val="1E1545"/>
                </a:solidFill>
                <a:latin typeface="Arial" panose="020B0604020202020204" pitchFamily="34" charset="0"/>
                <a:cs typeface="Arial" panose="020B0604020202020204" pitchFamily="34" charset="0"/>
              </a:rPr>
              <a:t>health.gov.au/aged-care-reforms</a:t>
            </a:r>
          </a:p>
        </p:txBody>
      </p:sp>
      <p:sp>
        <p:nvSpPr>
          <p:cNvPr id="16" name="Date Placeholder 3">
            <a:extLst>
              <a:ext uri="{FF2B5EF4-FFF2-40B4-BE49-F238E27FC236}">
                <a16:creationId xmlns:a16="http://schemas.microsoft.com/office/drawing/2014/main" id="{9000FAB7-B4B4-4DC0-A71E-FDD0A39DCFB2}"/>
              </a:ext>
            </a:extLst>
          </p:cNvPr>
          <p:cNvSpPr txBox="1">
            <a:spLocks/>
          </p:cNvSpPr>
          <p:nvPr userDrawn="1"/>
        </p:nvSpPr>
        <p:spPr>
          <a:xfrm>
            <a:off x="11444956" y="6356347"/>
            <a:ext cx="41366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rgbClr val="1E1545"/>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2598750-8F3B-FC48-BF91-5FA7D615AB5A}" type="slidenum">
              <a:rPr lang="en-US" b="1" smtClean="0"/>
              <a:t>‹#›</a:t>
            </a:fld>
            <a:endParaRPr lang="en-US" b="1"/>
          </a:p>
        </p:txBody>
      </p:sp>
      <p:sp>
        <p:nvSpPr>
          <p:cNvPr id="18" name="Text Placeholder 17">
            <a:extLst>
              <a:ext uri="{FF2B5EF4-FFF2-40B4-BE49-F238E27FC236}">
                <a16:creationId xmlns:a16="http://schemas.microsoft.com/office/drawing/2014/main" id="{88A98483-003A-4EF8-B478-28EDDE7346E0}"/>
              </a:ext>
            </a:extLst>
          </p:cNvPr>
          <p:cNvSpPr>
            <a:spLocks noGrp="1"/>
          </p:cNvSpPr>
          <p:nvPr>
            <p:ph type="body" sz="quarter" idx="20" hasCustomPrompt="1"/>
          </p:nvPr>
        </p:nvSpPr>
        <p:spPr>
          <a:xfrm>
            <a:off x="828675" y="1474788"/>
            <a:ext cx="4762500" cy="4545012"/>
          </a:xfrm>
        </p:spPr>
        <p:txBody>
          <a:bodyPr/>
          <a:lstStyle>
            <a:lvl1pPr>
              <a:defRPr/>
            </a:lvl1pPr>
          </a:lstStyle>
          <a:p>
            <a:pPr lvl="0"/>
            <a:r>
              <a:rPr lang="en-US"/>
              <a:t>Use this slide to explain tables of key information. Keep text simple so not to overcrowd. </a:t>
            </a:r>
          </a:p>
          <a:p>
            <a:pPr lvl="1"/>
            <a:r>
              <a:rPr lang="en-US"/>
              <a:t>Second level</a:t>
            </a:r>
          </a:p>
          <a:p>
            <a:pPr lvl="2"/>
            <a:r>
              <a:rPr lang="en-US"/>
              <a:t>Third level</a:t>
            </a:r>
          </a:p>
        </p:txBody>
      </p:sp>
      <p:sp>
        <p:nvSpPr>
          <p:cNvPr id="4" name="Table Placeholder 3">
            <a:extLst>
              <a:ext uri="{FF2B5EF4-FFF2-40B4-BE49-F238E27FC236}">
                <a16:creationId xmlns:a16="http://schemas.microsoft.com/office/drawing/2014/main" id="{39B4D7A7-9088-45CB-BA22-DAA2D08AAE21}"/>
              </a:ext>
            </a:extLst>
          </p:cNvPr>
          <p:cNvSpPr>
            <a:spLocks noGrp="1"/>
          </p:cNvSpPr>
          <p:nvPr>
            <p:ph type="tbl" sz="quarter" idx="21"/>
          </p:nvPr>
        </p:nvSpPr>
        <p:spPr>
          <a:xfrm>
            <a:off x="7173913" y="1625600"/>
            <a:ext cx="4573587" cy="3568700"/>
          </a:xfrm>
        </p:spPr>
        <p:txBody>
          <a:bodyPr/>
          <a:lstStyle/>
          <a:p>
            <a:r>
              <a:rPr lang="en-US"/>
              <a:t>Click icon to add table</a:t>
            </a:r>
            <a:endParaRPr lang="en-AU"/>
          </a:p>
        </p:txBody>
      </p:sp>
      <p:sp>
        <p:nvSpPr>
          <p:cNvPr id="15" name="Date Placeholder 2">
            <a:extLst>
              <a:ext uri="{FF2B5EF4-FFF2-40B4-BE49-F238E27FC236}">
                <a16:creationId xmlns:a16="http://schemas.microsoft.com/office/drawing/2014/main" id="{CFD8B1F4-874A-4958-8881-F01FF253C85E}"/>
              </a:ext>
            </a:extLst>
          </p:cNvPr>
          <p:cNvSpPr>
            <a:spLocks noGrp="1"/>
          </p:cNvSpPr>
          <p:nvPr>
            <p:ph type="dt" sz="half" idx="11"/>
          </p:nvPr>
        </p:nvSpPr>
        <p:spPr>
          <a:xfrm>
            <a:off x="8700052" y="6415985"/>
            <a:ext cx="2743200" cy="277000"/>
          </a:xfrm>
          <a:prstGeom prst="rect">
            <a:avLst/>
          </a:prstGeom>
        </p:spPr>
        <p:txBody>
          <a:bodyPr/>
          <a:lstStyle>
            <a:lvl1pPr algn="r">
              <a:defRPr sz="1200">
                <a:solidFill>
                  <a:schemeClr val="tx1"/>
                </a:solidFill>
              </a:defRPr>
            </a:lvl1pPr>
          </a:lstStyle>
          <a:p>
            <a:r>
              <a:rPr lang="en-US"/>
              <a:t>Day Month 2025</a:t>
            </a:r>
          </a:p>
        </p:txBody>
      </p:sp>
      <p:pic>
        <p:nvPicPr>
          <p:cNvPr id="19" name="Picture 18" descr="Icon&#10;&#10;Description automatically generated">
            <a:extLst>
              <a:ext uri="{FF2B5EF4-FFF2-40B4-BE49-F238E27FC236}">
                <a16:creationId xmlns:a16="http://schemas.microsoft.com/office/drawing/2014/main" id="{95CED632-F468-4CB1-BECB-EFC07CD015FF}"/>
              </a:ext>
            </a:extLst>
          </p:cNvPr>
          <p:cNvPicPr>
            <a:picLocks noChangeAspect="1"/>
          </p:cNvPicPr>
          <p:nvPr userDrawn="1"/>
        </p:nvPicPr>
        <p:blipFill>
          <a:blip r:embed="rId2"/>
          <a:stretch>
            <a:fillRect/>
          </a:stretch>
        </p:blipFill>
        <p:spPr>
          <a:xfrm>
            <a:off x="318712" y="6314747"/>
            <a:ext cx="430036" cy="430036"/>
          </a:xfrm>
          <a:prstGeom prst="rect">
            <a:avLst/>
          </a:prstGeom>
        </p:spPr>
      </p:pic>
    </p:spTree>
    <p:extLst>
      <p:ext uri="{BB962C8B-B14F-4D97-AF65-F5344CB8AC3E}">
        <p14:creationId xmlns:p14="http://schemas.microsoft.com/office/powerpoint/2010/main" val="311441559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Split slide with table, no footer">
    <p:bg>
      <p:bgPr>
        <a:solidFill>
          <a:srgbClr val="FFFFFF"/>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22E134F-6055-7E48-83C1-E3C5B9C572BC}"/>
              </a:ext>
            </a:extLst>
          </p:cNvPr>
          <p:cNvSpPr/>
          <p:nvPr userDrawn="1"/>
        </p:nvSpPr>
        <p:spPr>
          <a:xfrm>
            <a:off x="6598763" y="0"/>
            <a:ext cx="5593237" cy="6858000"/>
          </a:xfrm>
          <a:prstGeom prst="rect">
            <a:avLst/>
          </a:prstGeom>
          <a:solidFill>
            <a:srgbClr val="00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F1DD9C4-3FB6-CB40-A8CF-EA9F871C8A97}"/>
              </a:ext>
            </a:extLst>
          </p:cNvPr>
          <p:cNvSpPr>
            <a:spLocks noGrp="1"/>
          </p:cNvSpPr>
          <p:nvPr>
            <p:ph type="title" hasCustomPrompt="1"/>
          </p:nvPr>
        </p:nvSpPr>
        <p:spPr>
          <a:xfrm>
            <a:off x="829952" y="681037"/>
            <a:ext cx="5593237" cy="549275"/>
          </a:xfrm>
        </p:spPr>
        <p:txBody>
          <a:bodyPr vert="horz" lIns="91440" tIns="45720" rIns="91440" bIns="45720" rtlCol="0" anchor="ctr">
            <a:noAutofit/>
          </a:bodyPr>
          <a:lstStyle>
            <a:lvl1pPr>
              <a:defRPr lang="en-US" sz="3200">
                <a:solidFill>
                  <a:srgbClr val="1E1545"/>
                </a:solidFill>
              </a:defRPr>
            </a:lvl1pPr>
          </a:lstStyle>
          <a:p>
            <a:pPr lvl="0"/>
            <a:r>
              <a:rPr lang="en-GB"/>
              <a:t>Split &amp; table-no footer  </a:t>
            </a:r>
            <a:endParaRPr lang="en-US"/>
          </a:p>
        </p:txBody>
      </p:sp>
      <p:sp>
        <p:nvSpPr>
          <p:cNvPr id="11" name="Text Placeholder 7">
            <a:extLst>
              <a:ext uri="{FF2B5EF4-FFF2-40B4-BE49-F238E27FC236}">
                <a16:creationId xmlns:a16="http://schemas.microsoft.com/office/drawing/2014/main" id="{A87E8F4D-149A-474D-AC59-F78EB6A03F66}"/>
              </a:ext>
            </a:extLst>
          </p:cNvPr>
          <p:cNvSpPr>
            <a:spLocks noGrp="1"/>
          </p:cNvSpPr>
          <p:nvPr>
            <p:ph type="body" sz="quarter" idx="14"/>
          </p:nvPr>
        </p:nvSpPr>
        <p:spPr>
          <a:xfrm>
            <a:off x="7173212" y="5437270"/>
            <a:ext cx="4573588" cy="216982"/>
          </a:xfrm>
        </p:spPr>
        <p:txBody>
          <a:bodyPr anchor="b" anchorCtr="0">
            <a:spAutoFit/>
          </a:bodyPr>
          <a:lstStyle>
            <a:lvl1pPr>
              <a:buNone/>
              <a:defRPr sz="900" b="0" i="0">
                <a:solidFill>
                  <a:srgbClr val="1E1545"/>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13" name="Text Placeholder 9">
            <a:extLst>
              <a:ext uri="{FF2B5EF4-FFF2-40B4-BE49-F238E27FC236}">
                <a16:creationId xmlns:a16="http://schemas.microsoft.com/office/drawing/2014/main" id="{76C1EF40-F67A-444C-918F-11607FB55DCF}"/>
              </a:ext>
            </a:extLst>
          </p:cNvPr>
          <p:cNvSpPr>
            <a:spLocks noGrp="1"/>
          </p:cNvSpPr>
          <p:nvPr>
            <p:ph type="body" sz="quarter" idx="16" hasCustomPrompt="1"/>
          </p:nvPr>
        </p:nvSpPr>
        <p:spPr>
          <a:xfrm>
            <a:off x="7174800" y="1070906"/>
            <a:ext cx="4573588" cy="258532"/>
          </a:xfrm>
        </p:spPr>
        <p:txBody>
          <a:bodyPr>
            <a:spAutoFit/>
          </a:bodyPr>
          <a:lstStyle>
            <a:lvl1pPr>
              <a:buNone/>
              <a:defRPr sz="1200" b="1">
                <a:solidFill>
                  <a:srgbClr val="1E1545"/>
                </a:solidFill>
                <a:latin typeface="Arial" panose="020B0604020202020204" pitchFamily="34" charset="0"/>
                <a:cs typeface="Arial" panose="020B0604020202020204" pitchFamily="34" charset="0"/>
              </a:defRPr>
            </a:lvl1pPr>
          </a:lstStyle>
          <a:p>
            <a:pPr lvl="0"/>
            <a:r>
              <a:rPr lang="en-US"/>
              <a:t>Table heading </a:t>
            </a:r>
          </a:p>
        </p:txBody>
      </p:sp>
      <p:sp>
        <p:nvSpPr>
          <p:cNvPr id="16" name="Date Placeholder 3">
            <a:extLst>
              <a:ext uri="{FF2B5EF4-FFF2-40B4-BE49-F238E27FC236}">
                <a16:creationId xmlns:a16="http://schemas.microsoft.com/office/drawing/2014/main" id="{9000FAB7-B4B4-4DC0-A71E-FDD0A39DCFB2}"/>
              </a:ext>
            </a:extLst>
          </p:cNvPr>
          <p:cNvSpPr txBox="1">
            <a:spLocks/>
          </p:cNvSpPr>
          <p:nvPr userDrawn="1"/>
        </p:nvSpPr>
        <p:spPr>
          <a:xfrm>
            <a:off x="11444956" y="6356347"/>
            <a:ext cx="41366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rgbClr val="1E1545"/>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2598750-8F3B-FC48-BF91-5FA7D615AB5A}" type="slidenum">
              <a:rPr lang="en-US" b="1" smtClean="0"/>
              <a:t>‹#›</a:t>
            </a:fld>
            <a:endParaRPr lang="en-US" b="1"/>
          </a:p>
        </p:txBody>
      </p:sp>
      <p:sp>
        <p:nvSpPr>
          <p:cNvPr id="18" name="Text Placeholder 17">
            <a:extLst>
              <a:ext uri="{FF2B5EF4-FFF2-40B4-BE49-F238E27FC236}">
                <a16:creationId xmlns:a16="http://schemas.microsoft.com/office/drawing/2014/main" id="{88A98483-003A-4EF8-B478-28EDDE7346E0}"/>
              </a:ext>
            </a:extLst>
          </p:cNvPr>
          <p:cNvSpPr>
            <a:spLocks noGrp="1"/>
          </p:cNvSpPr>
          <p:nvPr>
            <p:ph type="body" sz="quarter" idx="20" hasCustomPrompt="1"/>
          </p:nvPr>
        </p:nvSpPr>
        <p:spPr>
          <a:xfrm>
            <a:off x="828675" y="1474788"/>
            <a:ext cx="4762500" cy="4545012"/>
          </a:xfrm>
        </p:spPr>
        <p:txBody>
          <a:bodyPr/>
          <a:lstStyle>
            <a:lvl1pPr>
              <a:defRPr/>
            </a:lvl1pPr>
          </a:lstStyle>
          <a:p>
            <a:pPr lvl="0"/>
            <a:r>
              <a:rPr lang="en-US"/>
              <a:t>Use this slide to explain tables of key information. Keep text simple so not to overcrowd. </a:t>
            </a:r>
          </a:p>
          <a:p>
            <a:pPr lvl="1"/>
            <a:r>
              <a:rPr lang="en-US"/>
              <a:t>Second level</a:t>
            </a:r>
          </a:p>
          <a:p>
            <a:pPr lvl="2"/>
            <a:r>
              <a:rPr lang="en-US"/>
              <a:t>Third level</a:t>
            </a:r>
          </a:p>
        </p:txBody>
      </p:sp>
      <p:sp>
        <p:nvSpPr>
          <p:cNvPr id="4" name="Table Placeholder 3">
            <a:extLst>
              <a:ext uri="{FF2B5EF4-FFF2-40B4-BE49-F238E27FC236}">
                <a16:creationId xmlns:a16="http://schemas.microsoft.com/office/drawing/2014/main" id="{39B4D7A7-9088-45CB-BA22-DAA2D08AAE21}"/>
              </a:ext>
            </a:extLst>
          </p:cNvPr>
          <p:cNvSpPr>
            <a:spLocks noGrp="1"/>
          </p:cNvSpPr>
          <p:nvPr>
            <p:ph type="tbl" sz="quarter" idx="21"/>
          </p:nvPr>
        </p:nvSpPr>
        <p:spPr>
          <a:xfrm>
            <a:off x="7173913" y="1625600"/>
            <a:ext cx="4573587" cy="3568700"/>
          </a:xfrm>
        </p:spPr>
        <p:txBody>
          <a:bodyPr/>
          <a:lstStyle/>
          <a:p>
            <a:r>
              <a:rPr lang="en-US"/>
              <a:t>Click icon to add table</a:t>
            </a:r>
            <a:endParaRPr lang="en-AU"/>
          </a:p>
        </p:txBody>
      </p:sp>
      <p:sp>
        <p:nvSpPr>
          <p:cNvPr id="9" name="Date Placeholder 2">
            <a:extLst>
              <a:ext uri="{FF2B5EF4-FFF2-40B4-BE49-F238E27FC236}">
                <a16:creationId xmlns:a16="http://schemas.microsoft.com/office/drawing/2014/main" id="{8F17F431-63C7-412D-BEB7-F5F7DA7393DB}"/>
              </a:ext>
            </a:extLst>
          </p:cNvPr>
          <p:cNvSpPr>
            <a:spLocks noGrp="1"/>
          </p:cNvSpPr>
          <p:nvPr>
            <p:ph type="dt" sz="half" idx="11"/>
          </p:nvPr>
        </p:nvSpPr>
        <p:spPr>
          <a:xfrm>
            <a:off x="8700052" y="6415985"/>
            <a:ext cx="2743200" cy="277000"/>
          </a:xfrm>
          <a:prstGeom prst="rect">
            <a:avLst/>
          </a:prstGeom>
        </p:spPr>
        <p:txBody>
          <a:bodyPr/>
          <a:lstStyle>
            <a:lvl1pPr algn="r">
              <a:defRPr sz="1200">
                <a:solidFill>
                  <a:schemeClr val="tx1"/>
                </a:solidFill>
              </a:defRPr>
            </a:lvl1pPr>
          </a:lstStyle>
          <a:p>
            <a:r>
              <a:rPr lang="en-US"/>
              <a:t>Day Month 2025</a:t>
            </a:r>
          </a:p>
        </p:txBody>
      </p:sp>
    </p:spTree>
    <p:extLst>
      <p:ext uri="{BB962C8B-B14F-4D97-AF65-F5344CB8AC3E}">
        <p14:creationId xmlns:p14="http://schemas.microsoft.com/office/powerpoint/2010/main" val="102773665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all to action slide, gary background  no footer">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87CF27C-2E6E-4D96-A6CA-B460A6B87413}"/>
              </a:ext>
            </a:extLst>
          </p:cNvPr>
          <p:cNvSpPr/>
          <p:nvPr userDrawn="1"/>
        </p:nvSpPr>
        <p:spPr>
          <a:xfrm>
            <a:off x="0" y="0"/>
            <a:ext cx="12211877" cy="6858000"/>
          </a:xfrm>
          <a:prstGeom prst="rect">
            <a:avLst/>
          </a:prstGeom>
          <a:solidFill>
            <a:srgbClr val="00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9" name="Title 4">
            <a:extLst>
              <a:ext uri="{FF2B5EF4-FFF2-40B4-BE49-F238E27FC236}">
                <a16:creationId xmlns:a16="http://schemas.microsoft.com/office/drawing/2014/main" id="{CF876B1B-8853-4CA3-B7E6-2F1A7AE6B7B0}"/>
              </a:ext>
            </a:extLst>
          </p:cNvPr>
          <p:cNvSpPr>
            <a:spLocks noGrp="1"/>
          </p:cNvSpPr>
          <p:nvPr>
            <p:ph type="title" hasCustomPrompt="1"/>
          </p:nvPr>
        </p:nvSpPr>
        <p:spPr>
          <a:xfrm>
            <a:off x="927652" y="1683045"/>
            <a:ext cx="10515600" cy="1325563"/>
          </a:xfrm>
        </p:spPr>
        <p:txBody>
          <a:bodyPr>
            <a:normAutofit/>
          </a:bodyPr>
          <a:lstStyle>
            <a:lvl1pPr>
              <a:defRPr sz="5000" b="1"/>
            </a:lvl1pPr>
          </a:lstStyle>
          <a:p>
            <a:r>
              <a:rPr lang="en-US"/>
              <a:t>Closing slide grey option </a:t>
            </a:r>
            <a:endParaRPr lang="en-AU"/>
          </a:p>
        </p:txBody>
      </p:sp>
      <p:grpSp>
        <p:nvGrpSpPr>
          <p:cNvPr id="3" name="Group 2">
            <a:extLst>
              <a:ext uri="{FF2B5EF4-FFF2-40B4-BE49-F238E27FC236}">
                <a16:creationId xmlns:a16="http://schemas.microsoft.com/office/drawing/2014/main" id="{ED102B6F-076C-4401-8F7F-83B39A9E5BA0}"/>
              </a:ext>
            </a:extLst>
          </p:cNvPr>
          <p:cNvGrpSpPr/>
          <p:nvPr userDrawn="1"/>
        </p:nvGrpSpPr>
        <p:grpSpPr>
          <a:xfrm>
            <a:off x="1041574" y="5124898"/>
            <a:ext cx="307776" cy="307776"/>
            <a:chOff x="967686" y="5392750"/>
            <a:chExt cx="307776" cy="307776"/>
          </a:xfrm>
        </p:grpSpPr>
        <p:sp>
          <p:nvSpPr>
            <p:cNvPr id="24" name="Oval 23">
              <a:extLst>
                <a:ext uri="{FF2B5EF4-FFF2-40B4-BE49-F238E27FC236}">
                  <a16:creationId xmlns:a16="http://schemas.microsoft.com/office/drawing/2014/main" id="{B095B3D3-0B27-4026-AEB3-3CA08A8C1861}"/>
                </a:ext>
              </a:extLst>
            </p:cNvPr>
            <p:cNvSpPr/>
            <p:nvPr/>
          </p:nvSpPr>
          <p:spPr>
            <a:xfrm>
              <a:off x="967686" y="5392750"/>
              <a:ext cx="307776" cy="307776"/>
            </a:xfrm>
            <a:prstGeom prst="ellipse">
              <a:avLst/>
            </a:prstGeom>
            <a:solidFill>
              <a:srgbClr val="28B2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5" name="Graphic 24" descr="Envelope with solid fill">
              <a:extLst>
                <a:ext uri="{FF2B5EF4-FFF2-40B4-BE49-F238E27FC236}">
                  <a16:creationId xmlns:a16="http://schemas.microsoft.com/office/drawing/2014/main" id="{FC53EBDA-9186-4554-ABE3-AB5962D5CC5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15885" y="5447922"/>
              <a:ext cx="211378" cy="211378"/>
            </a:xfrm>
            <a:prstGeom prst="rect">
              <a:avLst/>
            </a:prstGeom>
          </p:spPr>
        </p:pic>
      </p:grpSp>
      <p:sp>
        <p:nvSpPr>
          <p:cNvPr id="29" name="Text Placeholder 28">
            <a:extLst>
              <a:ext uri="{FF2B5EF4-FFF2-40B4-BE49-F238E27FC236}">
                <a16:creationId xmlns:a16="http://schemas.microsoft.com/office/drawing/2014/main" id="{DA86C7F4-1E31-4B39-B3D8-5E556A1CF040}"/>
              </a:ext>
            </a:extLst>
          </p:cNvPr>
          <p:cNvSpPr>
            <a:spLocks noGrp="1"/>
          </p:cNvSpPr>
          <p:nvPr userDrawn="1">
            <p:ph type="body" sz="quarter" idx="10"/>
          </p:nvPr>
        </p:nvSpPr>
        <p:spPr>
          <a:xfrm>
            <a:off x="1454038" y="3535822"/>
            <a:ext cx="3893813" cy="345130"/>
          </a:xfrm>
        </p:spPr>
        <p:txBody>
          <a:bodyPr>
            <a:noAutofit/>
          </a:bodyPr>
          <a:lstStyle>
            <a:lvl1pPr marL="0" indent="0">
              <a:buNone/>
              <a:defRPr sz="2000"/>
            </a:lvl1pPr>
          </a:lstStyle>
          <a:p>
            <a:pPr lvl="0"/>
            <a:r>
              <a:rPr lang="en-US"/>
              <a:t>Click to edit Master text styles</a:t>
            </a:r>
          </a:p>
        </p:txBody>
      </p:sp>
      <p:sp>
        <p:nvSpPr>
          <p:cNvPr id="30" name="Text Placeholder 28">
            <a:extLst>
              <a:ext uri="{FF2B5EF4-FFF2-40B4-BE49-F238E27FC236}">
                <a16:creationId xmlns:a16="http://schemas.microsoft.com/office/drawing/2014/main" id="{032883BF-6B9A-4779-BDEC-DB6391EB38E6}"/>
              </a:ext>
            </a:extLst>
          </p:cNvPr>
          <p:cNvSpPr>
            <a:spLocks noGrp="1"/>
          </p:cNvSpPr>
          <p:nvPr userDrawn="1">
            <p:ph type="body" sz="quarter" idx="11"/>
          </p:nvPr>
        </p:nvSpPr>
        <p:spPr>
          <a:xfrm>
            <a:off x="1482643" y="4333913"/>
            <a:ext cx="3893812" cy="292001"/>
          </a:xfrm>
        </p:spPr>
        <p:txBody>
          <a:bodyPr>
            <a:noAutofit/>
          </a:bodyPr>
          <a:lstStyle>
            <a:lvl1pPr marL="0" indent="0">
              <a:buNone/>
              <a:defRPr sz="2000"/>
            </a:lvl1pPr>
          </a:lstStyle>
          <a:p>
            <a:pPr lvl="0"/>
            <a:r>
              <a:rPr lang="en-US"/>
              <a:t>Click to edit Master text styles</a:t>
            </a:r>
          </a:p>
        </p:txBody>
      </p:sp>
      <p:sp>
        <p:nvSpPr>
          <p:cNvPr id="31" name="Text Placeholder 28">
            <a:extLst>
              <a:ext uri="{FF2B5EF4-FFF2-40B4-BE49-F238E27FC236}">
                <a16:creationId xmlns:a16="http://schemas.microsoft.com/office/drawing/2014/main" id="{4A1A0E26-7C15-4DDC-88B6-19EF12296600}"/>
              </a:ext>
            </a:extLst>
          </p:cNvPr>
          <p:cNvSpPr>
            <a:spLocks noGrp="1"/>
          </p:cNvSpPr>
          <p:nvPr userDrawn="1">
            <p:ph type="body" sz="quarter" idx="12"/>
          </p:nvPr>
        </p:nvSpPr>
        <p:spPr>
          <a:xfrm>
            <a:off x="1482643" y="5066991"/>
            <a:ext cx="3893812" cy="292001"/>
          </a:xfrm>
        </p:spPr>
        <p:txBody>
          <a:bodyPr>
            <a:noAutofit/>
          </a:bodyPr>
          <a:lstStyle>
            <a:lvl1pPr marL="0" indent="0">
              <a:buNone/>
              <a:defRPr sz="2000"/>
            </a:lvl1pPr>
          </a:lstStyle>
          <a:p>
            <a:pPr lvl="0"/>
            <a:r>
              <a:rPr lang="en-US"/>
              <a:t>Click to edit Master text styles</a:t>
            </a:r>
          </a:p>
        </p:txBody>
      </p:sp>
      <p:sp>
        <p:nvSpPr>
          <p:cNvPr id="21" name="Date Placeholder 2">
            <a:extLst>
              <a:ext uri="{FF2B5EF4-FFF2-40B4-BE49-F238E27FC236}">
                <a16:creationId xmlns:a16="http://schemas.microsoft.com/office/drawing/2014/main" id="{991223E0-5A47-4731-8D09-E2181F7BA418}"/>
              </a:ext>
            </a:extLst>
          </p:cNvPr>
          <p:cNvSpPr>
            <a:spLocks noGrp="1"/>
          </p:cNvSpPr>
          <p:nvPr>
            <p:ph type="dt" sz="half" idx="13"/>
          </p:nvPr>
        </p:nvSpPr>
        <p:spPr>
          <a:xfrm>
            <a:off x="8700052" y="6415985"/>
            <a:ext cx="2743200" cy="277000"/>
          </a:xfrm>
          <a:prstGeom prst="rect">
            <a:avLst/>
          </a:prstGeom>
        </p:spPr>
        <p:txBody>
          <a:bodyPr/>
          <a:lstStyle>
            <a:lvl1pPr algn="r">
              <a:defRPr sz="1200">
                <a:solidFill>
                  <a:schemeClr val="tx1"/>
                </a:solidFill>
              </a:defRPr>
            </a:lvl1pPr>
          </a:lstStyle>
          <a:p>
            <a:r>
              <a:rPr lang="en-US"/>
              <a:t>Day Month 2025</a:t>
            </a:r>
          </a:p>
        </p:txBody>
      </p:sp>
      <p:pic>
        <p:nvPicPr>
          <p:cNvPr id="26" name="Picture 25" descr="Shape, circle&#10;&#10;Description automatically generated">
            <a:extLst>
              <a:ext uri="{FF2B5EF4-FFF2-40B4-BE49-F238E27FC236}">
                <a16:creationId xmlns:a16="http://schemas.microsoft.com/office/drawing/2014/main" id="{3A50C5A6-1B9E-4B8C-8BFC-E66EC3239B85}"/>
              </a:ext>
            </a:extLst>
          </p:cNvPr>
          <p:cNvPicPr>
            <a:picLocks noChangeAspect="1"/>
          </p:cNvPicPr>
          <p:nvPr userDrawn="1"/>
        </p:nvPicPr>
        <p:blipFill>
          <a:blip r:embed="rId4"/>
          <a:stretch>
            <a:fillRect/>
          </a:stretch>
        </p:blipFill>
        <p:spPr>
          <a:xfrm>
            <a:off x="10193830" y="0"/>
            <a:ext cx="2018047" cy="2001838"/>
          </a:xfrm>
          <a:prstGeom prst="rect">
            <a:avLst/>
          </a:prstGeom>
        </p:spPr>
      </p:pic>
      <p:pic>
        <p:nvPicPr>
          <p:cNvPr id="27" name="Picture 26" descr="Icon&#10;&#10;Description automatically generated">
            <a:extLst>
              <a:ext uri="{FF2B5EF4-FFF2-40B4-BE49-F238E27FC236}">
                <a16:creationId xmlns:a16="http://schemas.microsoft.com/office/drawing/2014/main" id="{C1AA7D4B-525D-4AF3-A0D1-47EDA4D0732B}"/>
              </a:ext>
            </a:extLst>
          </p:cNvPr>
          <p:cNvPicPr>
            <a:picLocks noChangeAspect="1"/>
          </p:cNvPicPr>
          <p:nvPr userDrawn="1"/>
        </p:nvPicPr>
        <p:blipFill>
          <a:blip r:embed="rId5"/>
          <a:stretch>
            <a:fillRect/>
          </a:stretch>
        </p:blipFill>
        <p:spPr>
          <a:xfrm>
            <a:off x="979626" y="3535821"/>
            <a:ext cx="430036" cy="430036"/>
          </a:xfrm>
          <a:prstGeom prst="rect">
            <a:avLst/>
          </a:prstGeom>
        </p:spPr>
      </p:pic>
      <p:pic>
        <p:nvPicPr>
          <p:cNvPr id="28" name="Picture 27">
            <a:extLst>
              <a:ext uri="{FF2B5EF4-FFF2-40B4-BE49-F238E27FC236}">
                <a16:creationId xmlns:a16="http://schemas.microsoft.com/office/drawing/2014/main" id="{68339044-7484-4E79-A51D-1BB8B574CED3}"/>
              </a:ext>
            </a:extLst>
          </p:cNvPr>
          <p:cNvPicPr>
            <a:picLocks noChangeAspect="1"/>
          </p:cNvPicPr>
          <p:nvPr userDrawn="1"/>
        </p:nvPicPr>
        <p:blipFill>
          <a:blip r:embed="rId6"/>
          <a:srcRect/>
          <a:stretch/>
        </p:blipFill>
        <p:spPr>
          <a:xfrm>
            <a:off x="992884" y="4320376"/>
            <a:ext cx="430036" cy="430036"/>
          </a:xfrm>
          <a:prstGeom prst="rect">
            <a:avLst/>
          </a:prstGeom>
        </p:spPr>
      </p:pic>
      <p:pic>
        <p:nvPicPr>
          <p:cNvPr id="2" name="Picture 1" descr="Australian Government Department of Health, Disability and Ageing">
            <a:extLst>
              <a:ext uri="{FF2B5EF4-FFF2-40B4-BE49-F238E27FC236}">
                <a16:creationId xmlns:a16="http://schemas.microsoft.com/office/drawing/2014/main" id="{7399CF04-D8A4-834F-AC82-F772517C9DB9}"/>
              </a:ext>
            </a:extLst>
          </p:cNvPr>
          <p:cNvPicPr>
            <a:picLocks noChangeAspect="1"/>
          </p:cNvPicPr>
          <p:nvPr userDrawn="1"/>
        </p:nvPicPr>
        <p:blipFill>
          <a:blip r:embed="rId7"/>
          <a:srcRect/>
          <a:stretch/>
        </p:blipFill>
        <p:spPr>
          <a:xfrm>
            <a:off x="0" y="0"/>
            <a:ext cx="4357801" cy="968400"/>
          </a:xfrm>
          <a:prstGeom prst="rect">
            <a:avLst/>
          </a:prstGeom>
        </p:spPr>
      </p:pic>
    </p:spTree>
    <p:extLst>
      <p:ext uri="{BB962C8B-B14F-4D97-AF65-F5344CB8AC3E}">
        <p14:creationId xmlns:p14="http://schemas.microsoft.com/office/powerpoint/2010/main" val="140572929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Call to action slide, white background  no footer">
    <p:spTree>
      <p:nvGrpSpPr>
        <p:cNvPr id="1" name=""/>
        <p:cNvGrpSpPr/>
        <p:nvPr/>
      </p:nvGrpSpPr>
      <p:grpSpPr>
        <a:xfrm>
          <a:off x="0" y="0"/>
          <a:ext cx="0" cy="0"/>
          <a:chOff x="0" y="0"/>
          <a:chExt cx="0" cy="0"/>
        </a:xfrm>
      </p:grpSpPr>
      <p:sp>
        <p:nvSpPr>
          <p:cNvPr id="9" name="Title 4">
            <a:extLst>
              <a:ext uri="{FF2B5EF4-FFF2-40B4-BE49-F238E27FC236}">
                <a16:creationId xmlns:a16="http://schemas.microsoft.com/office/drawing/2014/main" id="{CF876B1B-8853-4CA3-B7E6-2F1A7AE6B7B0}"/>
              </a:ext>
            </a:extLst>
          </p:cNvPr>
          <p:cNvSpPr>
            <a:spLocks noGrp="1"/>
          </p:cNvSpPr>
          <p:nvPr>
            <p:ph type="title" hasCustomPrompt="1"/>
          </p:nvPr>
        </p:nvSpPr>
        <p:spPr>
          <a:xfrm>
            <a:off x="927652" y="1683045"/>
            <a:ext cx="10515600" cy="1325563"/>
          </a:xfrm>
        </p:spPr>
        <p:txBody>
          <a:bodyPr>
            <a:normAutofit/>
          </a:bodyPr>
          <a:lstStyle>
            <a:lvl1pPr>
              <a:defRPr sz="5000" b="1"/>
            </a:lvl1pPr>
          </a:lstStyle>
          <a:p>
            <a:r>
              <a:rPr lang="en-US"/>
              <a:t>Closing slide white option </a:t>
            </a:r>
            <a:endParaRPr lang="en-AU"/>
          </a:p>
        </p:txBody>
      </p:sp>
      <p:grpSp>
        <p:nvGrpSpPr>
          <p:cNvPr id="3" name="Group 2">
            <a:extLst>
              <a:ext uri="{FF2B5EF4-FFF2-40B4-BE49-F238E27FC236}">
                <a16:creationId xmlns:a16="http://schemas.microsoft.com/office/drawing/2014/main" id="{ED102B6F-076C-4401-8F7F-83B39A9E5BA0}"/>
              </a:ext>
            </a:extLst>
          </p:cNvPr>
          <p:cNvGrpSpPr/>
          <p:nvPr userDrawn="1"/>
        </p:nvGrpSpPr>
        <p:grpSpPr>
          <a:xfrm>
            <a:off x="1041574" y="5124898"/>
            <a:ext cx="307776" cy="307776"/>
            <a:chOff x="967686" y="5392750"/>
            <a:chExt cx="307776" cy="307776"/>
          </a:xfrm>
        </p:grpSpPr>
        <p:sp>
          <p:nvSpPr>
            <p:cNvPr id="24" name="Oval 23">
              <a:extLst>
                <a:ext uri="{FF2B5EF4-FFF2-40B4-BE49-F238E27FC236}">
                  <a16:creationId xmlns:a16="http://schemas.microsoft.com/office/drawing/2014/main" id="{B095B3D3-0B27-4026-AEB3-3CA08A8C1861}"/>
                </a:ext>
              </a:extLst>
            </p:cNvPr>
            <p:cNvSpPr/>
            <p:nvPr/>
          </p:nvSpPr>
          <p:spPr>
            <a:xfrm>
              <a:off x="967686" y="5392750"/>
              <a:ext cx="307776" cy="307776"/>
            </a:xfrm>
            <a:prstGeom prst="ellipse">
              <a:avLst/>
            </a:prstGeom>
            <a:solidFill>
              <a:srgbClr val="28B2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5" name="Graphic 24" descr="Envelope with solid fill">
              <a:extLst>
                <a:ext uri="{FF2B5EF4-FFF2-40B4-BE49-F238E27FC236}">
                  <a16:creationId xmlns:a16="http://schemas.microsoft.com/office/drawing/2014/main" id="{FC53EBDA-9186-4554-ABE3-AB5962D5CC5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15885" y="5447922"/>
              <a:ext cx="211378" cy="211378"/>
            </a:xfrm>
            <a:prstGeom prst="rect">
              <a:avLst/>
            </a:prstGeom>
          </p:spPr>
        </p:pic>
      </p:grpSp>
      <p:sp>
        <p:nvSpPr>
          <p:cNvPr id="29" name="Text Placeholder 28">
            <a:extLst>
              <a:ext uri="{FF2B5EF4-FFF2-40B4-BE49-F238E27FC236}">
                <a16:creationId xmlns:a16="http://schemas.microsoft.com/office/drawing/2014/main" id="{DA86C7F4-1E31-4B39-B3D8-5E556A1CF040}"/>
              </a:ext>
            </a:extLst>
          </p:cNvPr>
          <p:cNvSpPr>
            <a:spLocks noGrp="1"/>
          </p:cNvSpPr>
          <p:nvPr userDrawn="1">
            <p:ph type="body" sz="quarter" idx="10"/>
          </p:nvPr>
        </p:nvSpPr>
        <p:spPr>
          <a:xfrm>
            <a:off x="1454038" y="3535822"/>
            <a:ext cx="3893813" cy="345130"/>
          </a:xfrm>
        </p:spPr>
        <p:txBody>
          <a:bodyPr>
            <a:noAutofit/>
          </a:bodyPr>
          <a:lstStyle>
            <a:lvl1pPr marL="0" indent="0">
              <a:buNone/>
              <a:defRPr sz="2000"/>
            </a:lvl1pPr>
          </a:lstStyle>
          <a:p>
            <a:pPr lvl="0"/>
            <a:r>
              <a:rPr lang="en-US"/>
              <a:t>Click to edit Master text styles</a:t>
            </a:r>
          </a:p>
        </p:txBody>
      </p:sp>
      <p:sp>
        <p:nvSpPr>
          <p:cNvPr id="30" name="Text Placeholder 28">
            <a:extLst>
              <a:ext uri="{FF2B5EF4-FFF2-40B4-BE49-F238E27FC236}">
                <a16:creationId xmlns:a16="http://schemas.microsoft.com/office/drawing/2014/main" id="{032883BF-6B9A-4779-BDEC-DB6391EB38E6}"/>
              </a:ext>
            </a:extLst>
          </p:cNvPr>
          <p:cNvSpPr>
            <a:spLocks noGrp="1"/>
          </p:cNvSpPr>
          <p:nvPr userDrawn="1">
            <p:ph type="body" sz="quarter" idx="11"/>
          </p:nvPr>
        </p:nvSpPr>
        <p:spPr>
          <a:xfrm>
            <a:off x="1482643" y="4333913"/>
            <a:ext cx="3893812" cy="292001"/>
          </a:xfrm>
        </p:spPr>
        <p:txBody>
          <a:bodyPr>
            <a:noAutofit/>
          </a:bodyPr>
          <a:lstStyle>
            <a:lvl1pPr marL="0" indent="0">
              <a:buNone/>
              <a:defRPr sz="2000"/>
            </a:lvl1pPr>
          </a:lstStyle>
          <a:p>
            <a:pPr lvl="0"/>
            <a:r>
              <a:rPr lang="en-US"/>
              <a:t>Click to edit Master text styles</a:t>
            </a:r>
          </a:p>
        </p:txBody>
      </p:sp>
      <p:sp>
        <p:nvSpPr>
          <p:cNvPr id="31" name="Text Placeholder 28">
            <a:extLst>
              <a:ext uri="{FF2B5EF4-FFF2-40B4-BE49-F238E27FC236}">
                <a16:creationId xmlns:a16="http://schemas.microsoft.com/office/drawing/2014/main" id="{4A1A0E26-7C15-4DDC-88B6-19EF12296600}"/>
              </a:ext>
            </a:extLst>
          </p:cNvPr>
          <p:cNvSpPr>
            <a:spLocks noGrp="1"/>
          </p:cNvSpPr>
          <p:nvPr userDrawn="1">
            <p:ph type="body" sz="quarter" idx="12"/>
          </p:nvPr>
        </p:nvSpPr>
        <p:spPr>
          <a:xfrm>
            <a:off x="1482643" y="5066991"/>
            <a:ext cx="3893812" cy="292001"/>
          </a:xfrm>
        </p:spPr>
        <p:txBody>
          <a:bodyPr>
            <a:noAutofit/>
          </a:bodyPr>
          <a:lstStyle>
            <a:lvl1pPr marL="0" indent="0">
              <a:buNone/>
              <a:defRPr sz="2000"/>
            </a:lvl1pPr>
          </a:lstStyle>
          <a:p>
            <a:pPr lvl="0"/>
            <a:r>
              <a:rPr lang="en-US"/>
              <a:t>Click to edit Master text styles</a:t>
            </a:r>
          </a:p>
        </p:txBody>
      </p:sp>
      <p:sp>
        <p:nvSpPr>
          <p:cNvPr id="21" name="Date Placeholder 2">
            <a:extLst>
              <a:ext uri="{FF2B5EF4-FFF2-40B4-BE49-F238E27FC236}">
                <a16:creationId xmlns:a16="http://schemas.microsoft.com/office/drawing/2014/main" id="{991223E0-5A47-4731-8D09-E2181F7BA418}"/>
              </a:ext>
            </a:extLst>
          </p:cNvPr>
          <p:cNvSpPr>
            <a:spLocks noGrp="1"/>
          </p:cNvSpPr>
          <p:nvPr>
            <p:ph type="dt" sz="half" idx="13"/>
          </p:nvPr>
        </p:nvSpPr>
        <p:spPr>
          <a:xfrm>
            <a:off x="8700052" y="6415985"/>
            <a:ext cx="2743200" cy="277000"/>
          </a:xfrm>
          <a:prstGeom prst="rect">
            <a:avLst/>
          </a:prstGeom>
        </p:spPr>
        <p:txBody>
          <a:bodyPr/>
          <a:lstStyle>
            <a:lvl1pPr algn="r">
              <a:defRPr sz="1200">
                <a:solidFill>
                  <a:schemeClr val="tx1"/>
                </a:solidFill>
              </a:defRPr>
            </a:lvl1pPr>
          </a:lstStyle>
          <a:p>
            <a:r>
              <a:rPr lang="en-US"/>
              <a:t>Day Month 2025</a:t>
            </a:r>
          </a:p>
        </p:txBody>
      </p:sp>
      <p:pic>
        <p:nvPicPr>
          <p:cNvPr id="26" name="Picture 25" descr="Shape, circle&#10;&#10;Description automatically generated">
            <a:extLst>
              <a:ext uri="{FF2B5EF4-FFF2-40B4-BE49-F238E27FC236}">
                <a16:creationId xmlns:a16="http://schemas.microsoft.com/office/drawing/2014/main" id="{3A50C5A6-1B9E-4B8C-8BFC-E66EC3239B85}"/>
              </a:ext>
            </a:extLst>
          </p:cNvPr>
          <p:cNvPicPr>
            <a:picLocks noChangeAspect="1"/>
          </p:cNvPicPr>
          <p:nvPr userDrawn="1"/>
        </p:nvPicPr>
        <p:blipFill>
          <a:blip r:embed="rId4"/>
          <a:stretch>
            <a:fillRect/>
          </a:stretch>
        </p:blipFill>
        <p:spPr>
          <a:xfrm>
            <a:off x="10193830" y="0"/>
            <a:ext cx="2018047" cy="2001838"/>
          </a:xfrm>
          <a:prstGeom prst="rect">
            <a:avLst/>
          </a:prstGeom>
        </p:spPr>
      </p:pic>
      <p:pic>
        <p:nvPicPr>
          <p:cNvPr id="27" name="Picture 26" descr="Icon&#10;&#10;Description automatically generated">
            <a:extLst>
              <a:ext uri="{FF2B5EF4-FFF2-40B4-BE49-F238E27FC236}">
                <a16:creationId xmlns:a16="http://schemas.microsoft.com/office/drawing/2014/main" id="{C1AA7D4B-525D-4AF3-A0D1-47EDA4D0732B}"/>
              </a:ext>
            </a:extLst>
          </p:cNvPr>
          <p:cNvPicPr>
            <a:picLocks noChangeAspect="1"/>
          </p:cNvPicPr>
          <p:nvPr userDrawn="1"/>
        </p:nvPicPr>
        <p:blipFill>
          <a:blip r:embed="rId5"/>
          <a:stretch>
            <a:fillRect/>
          </a:stretch>
        </p:blipFill>
        <p:spPr>
          <a:xfrm>
            <a:off x="979626" y="3535821"/>
            <a:ext cx="430036" cy="430036"/>
          </a:xfrm>
          <a:prstGeom prst="rect">
            <a:avLst/>
          </a:prstGeom>
        </p:spPr>
      </p:pic>
      <p:pic>
        <p:nvPicPr>
          <p:cNvPr id="28" name="Picture 27">
            <a:extLst>
              <a:ext uri="{FF2B5EF4-FFF2-40B4-BE49-F238E27FC236}">
                <a16:creationId xmlns:a16="http://schemas.microsoft.com/office/drawing/2014/main" id="{68339044-7484-4E79-A51D-1BB8B574CED3}"/>
              </a:ext>
            </a:extLst>
          </p:cNvPr>
          <p:cNvPicPr>
            <a:picLocks noChangeAspect="1"/>
          </p:cNvPicPr>
          <p:nvPr userDrawn="1"/>
        </p:nvPicPr>
        <p:blipFill>
          <a:blip r:embed="rId6"/>
          <a:srcRect/>
          <a:stretch/>
        </p:blipFill>
        <p:spPr>
          <a:xfrm>
            <a:off x="992884" y="4320376"/>
            <a:ext cx="430036" cy="430036"/>
          </a:xfrm>
          <a:prstGeom prst="rect">
            <a:avLst/>
          </a:prstGeom>
        </p:spPr>
      </p:pic>
      <p:pic>
        <p:nvPicPr>
          <p:cNvPr id="2" name="Picture 1" descr="Australian Government Department of Health, Disability and Ageing">
            <a:extLst>
              <a:ext uri="{FF2B5EF4-FFF2-40B4-BE49-F238E27FC236}">
                <a16:creationId xmlns:a16="http://schemas.microsoft.com/office/drawing/2014/main" id="{7399CF04-D8A4-834F-AC82-F772517C9DB9}"/>
              </a:ext>
            </a:extLst>
          </p:cNvPr>
          <p:cNvPicPr>
            <a:picLocks noChangeAspect="1"/>
          </p:cNvPicPr>
          <p:nvPr userDrawn="1"/>
        </p:nvPicPr>
        <p:blipFill>
          <a:blip r:embed="rId7"/>
          <a:srcRect/>
          <a:stretch/>
        </p:blipFill>
        <p:spPr>
          <a:xfrm>
            <a:off x="0" y="0"/>
            <a:ext cx="4357801" cy="968400"/>
          </a:xfrm>
          <a:prstGeom prst="rect">
            <a:avLst/>
          </a:prstGeom>
        </p:spPr>
      </p:pic>
    </p:spTree>
    <p:extLst>
      <p:ext uri="{BB962C8B-B14F-4D97-AF65-F5344CB8AC3E}">
        <p14:creationId xmlns:p14="http://schemas.microsoft.com/office/powerpoint/2010/main" val="291015166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End Slide blank">
    <p:spTree>
      <p:nvGrpSpPr>
        <p:cNvPr id="1" name=""/>
        <p:cNvGrpSpPr/>
        <p:nvPr/>
      </p:nvGrpSpPr>
      <p:grpSpPr>
        <a:xfrm>
          <a:off x="0" y="0"/>
          <a:ext cx="0" cy="0"/>
          <a:chOff x="0" y="0"/>
          <a:chExt cx="0" cy="0"/>
        </a:xfrm>
      </p:grpSpPr>
      <p:pic>
        <p:nvPicPr>
          <p:cNvPr id="9" name="Picture Placeholder 5">
            <a:extLst>
              <a:ext uri="{FF2B5EF4-FFF2-40B4-BE49-F238E27FC236}">
                <a16:creationId xmlns:a16="http://schemas.microsoft.com/office/drawing/2014/main" id="{BE48909D-204D-4B5E-ACBF-5C9009991833}"/>
              </a:ext>
            </a:extLst>
          </p:cNvPr>
          <p:cNvPicPr>
            <a:picLocks noChangeAspect="1"/>
          </p:cNvPicPr>
          <p:nvPr userDrawn="1"/>
        </p:nvPicPr>
        <p:blipFill>
          <a:blip r:embed="rId2"/>
          <a:srcRect t="7829" b="7829"/>
          <a:stretch/>
        </p:blipFill>
        <p:spPr>
          <a:xfrm>
            <a:off x="0" y="0"/>
            <a:ext cx="12192001" cy="6858000"/>
          </a:xfrm>
          <a:prstGeom prst="rect">
            <a:avLst/>
          </a:prstGeom>
        </p:spPr>
      </p:pic>
      <p:pic>
        <p:nvPicPr>
          <p:cNvPr id="21" name="Picture 20" descr="Call to action housing contact details. &#10;&#10;Please do not move from bottom right corner.">
            <a:extLst>
              <a:ext uri="{FF2B5EF4-FFF2-40B4-BE49-F238E27FC236}">
                <a16:creationId xmlns:a16="http://schemas.microsoft.com/office/drawing/2014/main" id="{57E9B9B2-4B98-FF49-972B-3CE548A090DF}"/>
              </a:ext>
            </a:extLst>
          </p:cNvPr>
          <p:cNvPicPr>
            <a:picLocks noChangeAspect="1"/>
          </p:cNvPicPr>
          <p:nvPr userDrawn="1"/>
        </p:nvPicPr>
        <p:blipFill>
          <a:blip r:embed="rId3"/>
          <a:stretch>
            <a:fillRect/>
          </a:stretch>
        </p:blipFill>
        <p:spPr>
          <a:xfrm>
            <a:off x="8483600" y="4940300"/>
            <a:ext cx="3708400" cy="1917700"/>
          </a:xfrm>
          <a:prstGeom prst="rect">
            <a:avLst/>
          </a:prstGeom>
        </p:spPr>
      </p:pic>
      <p:grpSp>
        <p:nvGrpSpPr>
          <p:cNvPr id="4" name="Group 3">
            <a:extLst>
              <a:ext uri="{FF2B5EF4-FFF2-40B4-BE49-F238E27FC236}">
                <a16:creationId xmlns:a16="http://schemas.microsoft.com/office/drawing/2014/main" id="{EB1E2728-00BC-44B6-A34D-B7C2CB2EEB9F}"/>
              </a:ext>
            </a:extLst>
          </p:cNvPr>
          <p:cNvGrpSpPr/>
          <p:nvPr userDrawn="1"/>
        </p:nvGrpSpPr>
        <p:grpSpPr>
          <a:xfrm>
            <a:off x="8690602" y="5376781"/>
            <a:ext cx="3294395" cy="1044737"/>
            <a:chOff x="4284279" y="3589940"/>
            <a:chExt cx="3294395" cy="1044737"/>
          </a:xfrm>
        </p:grpSpPr>
        <p:sp>
          <p:nvSpPr>
            <p:cNvPr id="5" name="TextBox 4">
              <a:extLst>
                <a:ext uri="{FF2B5EF4-FFF2-40B4-BE49-F238E27FC236}">
                  <a16:creationId xmlns:a16="http://schemas.microsoft.com/office/drawing/2014/main" id="{C8C3F8F3-E26A-4FE1-9F19-F7300749DF16}"/>
                </a:ext>
              </a:extLst>
            </p:cNvPr>
            <p:cNvSpPr txBox="1"/>
            <p:nvPr userDrawn="1"/>
          </p:nvSpPr>
          <p:spPr>
            <a:xfrm>
              <a:off x="4647971" y="3666458"/>
              <a:ext cx="2767971" cy="276999"/>
            </a:xfrm>
            <a:prstGeom prst="rect">
              <a:avLst/>
            </a:prstGeom>
            <a:noFill/>
          </p:spPr>
          <p:txBody>
            <a:bodyPr wrap="square" rtlCol="0">
              <a:spAutoFit/>
            </a:bodyPr>
            <a:lstStyle/>
            <a:p>
              <a:r>
                <a:rPr lang="en-US" sz="1200" b="1">
                  <a:solidFill>
                    <a:srgbClr val="1E1545"/>
                  </a:solidFill>
                  <a:latin typeface="Arial" panose="020B0604020202020204" pitchFamily="34" charset="0"/>
                  <a:cs typeface="Arial" panose="020B0604020202020204" pitchFamily="34" charset="0"/>
                </a:rPr>
                <a:t>health.gov.au/aged-care-reforms</a:t>
              </a:r>
            </a:p>
          </p:txBody>
        </p:sp>
        <p:pic>
          <p:nvPicPr>
            <p:cNvPr id="6" name="Picture 5" descr="Icon&#10;&#10;Description automatically generated">
              <a:extLst>
                <a:ext uri="{FF2B5EF4-FFF2-40B4-BE49-F238E27FC236}">
                  <a16:creationId xmlns:a16="http://schemas.microsoft.com/office/drawing/2014/main" id="{2D2D9E5F-99C2-4D88-8918-93D092F46B2C}"/>
                </a:ext>
              </a:extLst>
            </p:cNvPr>
            <p:cNvPicPr>
              <a:picLocks noChangeAspect="1"/>
            </p:cNvPicPr>
            <p:nvPr userDrawn="1"/>
          </p:nvPicPr>
          <p:blipFill>
            <a:blip r:embed="rId4"/>
            <a:stretch>
              <a:fillRect/>
            </a:stretch>
          </p:blipFill>
          <p:spPr>
            <a:xfrm>
              <a:off x="4284279" y="3589940"/>
              <a:ext cx="430036" cy="430036"/>
            </a:xfrm>
            <a:prstGeom prst="rect">
              <a:avLst/>
            </a:prstGeom>
          </p:spPr>
        </p:pic>
        <p:sp>
          <p:nvSpPr>
            <p:cNvPr id="7" name="TextBox 6">
              <a:extLst>
                <a:ext uri="{FF2B5EF4-FFF2-40B4-BE49-F238E27FC236}">
                  <a16:creationId xmlns:a16="http://schemas.microsoft.com/office/drawing/2014/main" id="{4E678B4F-FB6F-4860-8FA2-E758D920AB91}"/>
                </a:ext>
              </a:extLst>
            </p:cNvPr>
            <p:cNvSpPr txBox="1"/>
            <p:nvPr userDrawn="1"/>
          </p:nvSpPr>
          <p:spPr>
            <a:xfrm>
              <a:off x="4647972" y="4173012"/>
              <a:ext cx="2930702" cy="461665"/>
            </a:xfrm>
            <a:prstGeom prst="rect">
              <a:avLst/>
            </a:prstGeom>
            <a:noFill/>
          </p:spPr>
          <p:txBody>
            <a:bodyPr wrap="square" rtlCol="0">
              <a:spAutoFit/>
            </a:bodyPr>
            <a:lstStyle/>
            <a:p>
              <a:r>
                <a:rPr lang="en-US" sz="1200">
                  <a:solidFill>
                    <a:srgbClr val="1E1545"/>
                  </a:solidFill>
                  <a:latin typeface="Arial" panose="020B0604020202020204" pitchFamily="34" charset="0"/>
                  <a:cs typeface="Arial" panose="020B0604020202020204" pitchFamily="34" charset="0"/>
                </a:rPr>
                <a:t>Phone </a:t>
              </a:r>
              <a:r>
                <a:rPr lang="en-US" sz="1200" b="1">
                  <a:solidFill>
                    <a:srgbClr val="1E1545"/>
                  </a:solidFill>
                  <a:latin typeface="Arial" panose="020B0604020202020204" pitchFamily="34" charset="0"/>
                  <a:cs typeface="Arial" panose="020B0604020202020204" pitchFamily="34" charset="0"/>
                </a:rPr>
                <a:t>1800 200 422 </a:t>
              </a:r>
            </a:p>
            <a:p>
              <a:r>
                <a:rPr lang="en-US" sz="1200">
                  <a:solidFill>
                    <a:srgbClr val="1E1545"/>
                  </a:solidFill>
                  <a:latin typeface="Arial" panose="020B0604020202020204" pitchFamily="34" charset="0"/>
                  <a:cs typeface="Arial" panose="020B0604020202020204" pitchFamily="34" charset="0"/>
                </a:rPr>
                <a:t>(My Aged Care’s free call phone line)</a:t>
              </a:r>
            </a:p>
          </p:txBody>
        </p:sp>
        <p:pic>
          <p:nvPicPr>
            <p:cNvPr id="8" name="Picture 7">
              <a:extLst>
                <a:ext uri="{FF2B5EF4-FFF2-40B4-BE49-F238E27FC236}">
                  <a16:creationId xmlns:a16="http://schemas.microsoft.com/office/drawing/2014/main" id="{2AE8DEF7-93DB-49EE-8223-B2BDFA71EF78}"/>
                </a:ext>
              </a:extLst>
            </p:cNvPr>
            <p:cNvPicPr>
              <a:picLocks noChangeAspect="1"/>
            </p:cNvPicPr>
            <p:nvPr userDrawn="1"/>
          </p:nvPicPr>
          <p:blipFill>
            <a:blip r:embed="rId5"/>
            <a:srcRect/>
            <a:stretch/>
          </p:blipFill>
          <p:spPr>
            <a:xfrm>
              <a:off x="4284279" y="4096494"/>
              <a:ext cx="430036" cy="430036"/>
            </a:xfrm>
            <a:prstGeom prst="rect">
              <a:avLst/>
            </a:prstGeom>
          </p:spPr>
        </p:pic>
      </p:grpSp>
    </p:spTree>
    <p:extLst>
      <p:ext uri="{BB962C8B-B14F-4D97-AF65-F5344CB8AC3E}">
        <p14:creationId xmlns:p14="http://schemas.microsoft.com/office/powerpoint/2010/main" val="31882237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Underline with text">
    <p:bg>
      <p:bgPr>
        <a:solidFill>
          <a:srgbClr val="FFFFFF"/>
        </a:solidFill>
        <a:effectLst/>
      </p:bgPr>
    </p:bg>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855B78CD-99EE-6A40-A0E1-CBA08B74B830}"/>
              </a:ext>
            </a:extLst>
          </p:cNvPr>
          <p:cNvSpPr>
            <a:spLocks noGrp="1"/>
          </p:cNvSpPr>
          <p:nvPr>
            <p:ph type="title" hasCustomPrompt="1"/>
          </p:nvPr>
        </p:nvSpPr>
        <p:spPr>
          <a:xfrm>
            <a:off x="829952" y="681037"/>
            <a:ext cx="7446782" cy="549275"/>
          </a:xfrm>
        </p:spPr>
        <p:txBody>
          <a:bodyPr/>
          <a:lstStyle>
            <a:lvl1pPr>
              <a:defRPr sz="3000" b="1">
                <a:solidFill>
                  <a:srgbClr val="1E1545"/>
                </a:solidFill>
                <a:latin typeface="Arial" panose="020B0604020202020204" pitchFamily="34" charset="0"/>
                <a:cs typeface="Arial" panose="020B0604020202020204" pitchFamily="34" charset="0"/>
              </a:defRPr>
            </a:lvl1pPr>
          </a:lstStyle>
          <a:p>
            <a:r>
              <a:rPr lang="en-GB"/>
              <a:t>Header </a:t>
            </a:r>
            <a:endParaRPr lang="en-US"/>
          </a:p>
        </p:txBody>
      </p:sp>
      <p:cxnSp>
        <p:nvCxnSpPr>
          <p:cNvPr id="22" name="Straight Connector 21">
            <a:extLst>
              <a:ext uri="{FF2B5EF4-FFF2-40B4-BE49-F238E27FC236}">
                <a16:creationId xmlns:a16="http://schemas.microsoft.com/office/drawing/2014/main" id="{886A9D3B-5C14-494A-8C6D-1C9C2F5A250A}"/>
              </a:ext>
            </a:extLst>
          </p:cNvPr>
          <p:cNvCxnSpPr>
            <a:cxnSpLocks/>
          </p:cNvCxnSpPr>
          <p:nvPr userDrawn="1"/>
        </p:nvCxnSpPr>
        <p:spPr>
          <a:xfrm>
            <a:off x="911511" y="1456556"/>
            <a:ext cx="10290815" cy="0"/>
          </a:xfrm>
          <a:prstGeom prst="line">
            <a:avLst/>
          </a:prstGeom>
          <a:ln w="12700">
            <a:solidFill>
              <a:srgbClr val="28B2BB"/>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8F9A8767-550E-4B2E-B4F2-1B58D54300A2}"/>
              </a:ext>
            </a:extLst>
          </p:cNvPr>
          <p:cNvSpPr txBox="1"/>
          <p:nvPr userDrawn="1"/>
        </p:nvSpPr>
        <p:spPr>
          <a:xfrm>
            <a:off x="684048" y="6377373"/>
            <a:ext cx="2617092" cy="276999"/>
          </a:xfrm>
          <a:prstGeom prst="rect">
            <a:avLst/>
          </a:prstGeom>
          <a:noFill/>
        </p:spPr>
        <p:txBody>
          <a:bodyPr wrap="square" rtlCol="0">
            <a:spAutoFit/>
          </a:bodyPr>
          <a:lstStyle/>
          <a:p>
            <a:r>
              <a:rPr lang="en-US" sz="1200">
                <a:solidFill>
                  <a:srgbClr val="1E1545"/>
                </a:solidFill>
                <a:latin typeface="Arial" panose="020B0604020202020204" pitchFamily="34" charset="0"/>
                <a:cs typeface="Arial" panose="020B0604020202020204" pitchFamily="34" charset="0"/>
              </a:rPr>
              <a:t>agedcareengagement.health.gov.au</a:t>
            </a:r>
          </a:p>
        </p:txBody>
      </p:sp>
      <p:sp>
        <p:nvSpPr>
          <p:cNvPr id="3" name="Text Placeholder 2">
            <a:extLst>
              <a:ext uri="{FF2B5EF4-FFF2-40B4-BE49-F238E27FC236}">
                <a16:creationId xmlns:a16="http://schemas.microsoft.com/office/drawing/2014/main" id="{055DE1B5-A35F-4755-9413-2A408A5ED7C6}"/>
              </a:ext>
            </a:extLst>
          </p:cNvPr>
          <p:cNvSpPr>
            <a:spLocks noGrp="1"/>
          </p:cNvSpPr>
          <p:nvPr>
            <p:ph type="body" sz="quarter" idx="13" hasCustomPrompt="1"/>
          </p:nvPr>
        </p:nvSpPr>
        <p:spPr>
          <a:xfrm>
            <a:off x="830263" y="1819275"/>
            <a:ext cx="10520362" cy="4332288"/>
          </a:xfrm>
        </p:spPr>
        <p:txBody>
          <a:bodyPr/>
          <a:lstStyle>
            <a:lvl1pPr>
              <a:lnSpc>
                <a:spcPct val="120000"/>
              </a:lnSpc>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en-US"/>
              <a:t>Use this slide where you have longer sentences and more information</a:t>
            </a:r>
          </a:p>
          <a:p>
            <a:pPr lvl="1"/>
            <a:r>
              <a:rPr lang="en-US"/>
              <a:t>Second level</a:t>
            </a:r>
          </a:p>
          <a:p>
            <a:pPr lvl="2"/>
            <a:r>
              <a:rPr lang="en-US"/>
              <a:t>Third level</a:t>
            </a:r>
          </a:p>
          <a:p>
            <a:pPr lvl="3"/>
            <a:r>
              <a:rPr lang="en-US"/>
              <a:t>Fourth level</a:t>
            </a:r>
          </a:p>
          <a:p>
            <a:pPr lvl="4"/>
            <a:r>
              <a:rPr lang="en-US"/>
              <a:t>Fifth level</a:t>
            </a:r>
            <a:endParaRPr lang="en-AU"/>
          </a:p>
        </p:txBody>
      </p:sp>
      <p:sp>
        <p:nvSpPr>
          <p:cNvPr id="12" name="Date Placeholder 3">
            <a:extLst>
              <a:ext uri="{FF2B5EF4-FFF2-40B4-BE49-F238E27FC236}">
                <a16:creationId xmlns:a16="http://schemas.microsoft.com/office/drawing/2014/main" id="{D2B686BE-64B9-4128-9179-01DDF0852891}"/>
              </a:ext>
            </a:extLst>
          </p:cNvPr>
          <p:cNvSpPr txBox="1">
            <a:spLocks/>
          </p:cNvSpPr>
          <p:nvPr userDrawn="1"/>
        </p:nvSpPr>
        <p:spPr>
          <a:xfrm>
            <a:off x="11444956" y="6356347"/>
            <a:ext cx="41366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rgbClr val="1E1545"/>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2598750-8F3B-FC48-BF91-5FA7D615AB5A}" type="slidenum">
              <a:rPr lang="en-US" b="1" smtClean="0"/>
              <a:t>‹#›</a:t>
            </a:fld>
            <a:endParaRPr lang="en-US" b="1"/>
          </a:p>
        </p:txBody>
      </p:sp>
      <p:sp>
        <p:nvSpPr>
          <p:cNvPr id="11" name="Date Placeholder 2">
            <a:extLst>
              <a:ext uri="{FF2B5EF4-FFF2-40B4-BE49-F238E27FC236}">
                <a16:creationId xmlns:a16="http://schemas.microsoft.com/office/drawing/2014/main" id="{3876C9C8-6319-4807-A480-D636160228BE}"/>
              </a:ext>
            </a:extLst>
          </p:cNvPr>
          <p:cNvSpPr>
            <a:spLocks noGrp="1"/>
          </p:cNvSpPr>
          <p:nvPr>
            <p:ph type="dt" sz="half" idx="11"/>
          </p:nvPr>
        </p:nvSpPr>
        <p:spPr>
          <a:xfrm>
            <a:off x="8700052" y="6415985"/>
            <a:ext cx="2743200" cy="277000"/>
          </a:xfrm>
          <a:prstGeom prst="rect">
            <a:avLst/>
          </a:prstGeom>
        </p:spPr>
        <p:txBody>
          <a:bodyPr/>
          <a:lstStyle>
            <a:lvl1pPr algn="r">
              <a:defRPr sz="1200">
                <a:solidFill>
                  <a:schemeClr val="tx1"/>
                </a:solidFill>
              </a:defRPr>
            </a:lvl1pPr>
          </a:lstStyle>
          <a:p>
            <a:r>
              <a:rPr lang="en-US"/>
              <a:t>Day Month 2022</a:t>
            </a:r>
          </a:p>
        </p:txBody>
      </p:sp>
      <p:pic>
        <p:nvPicPr>
          <p:cNvPr id="13" name="Picture 12" descr="Icon&#10;&#10;Description automatically generated">
            <a:extLst>
              <a:ext uri="{FF2B5EF4-FFF2-40B4-BE49-F238E27FC236}">
                <a16:creationId xmlns:a16="http://schemas.microsoft.com/office/drawing/2014/main" id="{21031F4D-7792-4114-A4FE-E7BEA0336131}"/>
              </a:ext>
            </a:extLst>
          </p:cNvPr>
          <p:cNvPicPr>
            <a:picLocks noChangeAspect="1"/>
          </p:cNvPicPr>
          <p:nvPr userDrawn="1"/>
        </p:nvPicPr>
        <p:blipFill>
          <a:blip r:embed="rId2"/>
          <a:stretch>
            <a:fillRect/>
          </a:stretch>
        </p:blipFill>
        <p:spPr>
          <a:xfrm>
            <a:off x="318712" y="6314747"/>
            <a:ext cx="430036" cy="430036"/>
          </a:xfrm>
          <a:prstGeom prst="rect">
            <a:avLst/>
          </a:prstGeom>
        </p:spPr>
      </p:pic>
    </p:spTree>
    <p:extLst>
      <p:ext uri="{BB962C8B-B14F-4D97-AF65-F5344CB8AC3E}">
        <p14:creationId xmlns:p14="http://schemas.microsoft.com/office/powerpoint/2010/main" val="24369147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Underline with text, no footer">
    <p:bg>
      <p:bgPr>
        <a:solidFill>
          <a:srgbClr val="FFFFFF"/>
        </a:solidFill>
        <a:effectLst/>
      </p:bgPr>
    </p:bg>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855B78CD-99EE-6A40-A0E1-CBA08B74B830}"/>
              </a:ext>
            </a:extLst>
          </p:cNvPr>
          <p:cNvSpPr>
            <a:spLocks noGrp="1"/>
          </p:cNvSpPr>
          <p:nvPr>
            <p:ph type="title" hasCustomPrompt="1"/>
          </p:nvPr>
        </p:nvSpPr>
        <p:spPr>
          <a:xfrm>
            <a:off x="829952" y="681037"/>
            <a:ext cx="7446782" cy="549275"/>
          </a:xfrm>
        </p:spPr>
        <p:txBody>
          <a:bodyPr/>
          <a:lstStyle>
            <a:lvl1pPr>
              <a:defRPr sz="3000" b="1">
                <a:solidFill>
                  <a:srgbClr val="1E1545"/>
                </a:solidFill>
                <a:latin typeface="Arial" panose="020B0604020202020204" pitchFamily="34" charset="0"/>
                <a:cs typeface="Arial" panose="020B0604020202020204" pitchFamily="34" charset="0"/>
              </a:defRPr>
            </a:lvl1pPr>
          </a:lstStyle>
          <a:p>
            <a:r>
              <a:rPr lang="en-GB"/>
              <a:t>Header </a:t>
            </a:r>
            <a:endParaRPr lang="en-US"/>
          </a:p>
        </p:txBody>
      </p:sp>
      <p:cxnSp>
        <p:nvCxnSpPr>
          <p:cNvPr id="22" name="Straight Connector 21">
            <a:extLst>
              <a:ext uri="{FF2B5EF4-FFF2-40B4-BE49-F238E27FC236}">
                <a16:creationId xmlns:a16="http://schemas.microsoft.com/office/drawing/2014/main" id="{886A9D3B-5C14-494A-8C6D-1C9C2F5A250A}"/>
              </a:ext>
            </a:extLst>
          </p:cNvPr>
          <p:cNvCxnSpPr>
            <a:cxnSpLocks/>
          </p:cNvCxnSpPr>
          <p:nvPr userDrawn="1"/>
        </p:nvCxnSpPr>
        <p:spPr>
          <a:xfrm>
            <a:off x="911511" y="1456556"/>
            <a:ext cx="10290815" cy="0"/>
          </a:xfrm>
          <a:prstGeom prst="line">
            <a:avLst/>
          </a:prstGeom>
          <a:ln w="12700">
            <a:solidFill>
              <a:srgbClr val="28B2BB"/>
            </a:solidFill>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055DE1B5-A35F-4755-9413-2A408A5ED7C6}"/>
              </a:ext>
            </a:extLst>
          </p:cNvPr>
          <p:cNvSpPr>
            <a:spLocks noGrp="1"/>
          </p:cNvSpPr>
          <p:nvPr>
            <p:ph type="body" sz="quarter" idx="13" hasCustomPrompt="1"/>
          </p:nvPr>
        </p:nvSpPr>
        <p:spPr>
          <a:xfrm>
            <a:off x="830263" y="1819275"/>
            <a:ext cx="10520362" cy="4332288"/>
          </a:xfrm>
        </p:spPr>
        <p:txBody>
          <a:bodyPr/>
          <a:lstStyle>
            <a:lvl1pPr>
              <a:lnSpc>
                <a:spcPct val="120000"/>
              </a:lnSpc>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en-US"/>
              <a:t>Use this slide where you have longer sentences and more information</a:t>
            </a:r>
          </a:p>
          <a:p>
            <a:pPr lvl="1"/>
            <a:r>
              <a:rPr lang="en-US"/>
              <a:t>Second level</a:t>
            </a:r>
          </a:p>
          <a:p>
            <a:pPr lvl="2"/>
            <a:r>
              <a:rPr lang="en-US"/>
              <a:t>Third level</a:t>
            </a:r>
          </a:p>
          <a:p>
            <a:pPr lvl="3"/>
            <a:r>
              <a:rPr lang="en-US"/>
              <a:t>Fourth level</a:t>
            </a:r>
          </a:p>
          <a:p>
            <a:pPr lvl="4"/>
            <a:r>
              <a:rPr lang="en-US"/>
              <a:t>Fifth level</a:t>
            </a:r>
            <a:endParaRPr lang="en-AU"/>
          </a:p>
        </p:txBody>
      </p:sp>
      <p:sp>
        <p:nvSpPr>
          <p:cNvPr id="12" name="Date Placeholder 3">
            <a:extLst>
              <a:ext uri="{FF2B5EF4-FFF2-40B4-BE49-F238E27FC236}">
                <a16:creationId xmlns:a16="http://schemas.microsoft.com/office/drawing/2014/main" id="{D2B686BE-64B9-4128-9179-01DDF0852891}"/>
              </a:ext>
            </a:extLst>
          </p:cNvPr>
          <p:cNvSpPr txBox="1">
            <a:spLocks/>
          </p:cNvSpPr>
          <p:nvPr userDrawn="1"/>
        </p:nvSpPr>
        <p:spPr>
          <a:xfrm>
            <a:off x="11444956" y="6356347"/>
            <a:ext cx="41366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rgbClr val="1E1545"/>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2598750-8F3B-FC48-BF91-5FA7D615AB5A}" type="slidenum">
              <a:rPr lang="en-US" b="1" smtClean="0"/>
              <a:t>‹#›</a:t>
            </a:fld>
            <a:endParaRPr lang="en-US" b="1"/>
          </a:p>
        </p:txBody>
      </p:sp>
      <p:sp>
        <p:nvSpPr>
          <p:cNvPr id="6" name="Date Placeholder 2">
            <a:extLst>
              <a:ext uri="{FF2B5EF4-FFF2-40B4-BE49-F238E27FC236}">
                <a16:creationId xmlns:a16="http://schemas.microsoft.com/office/drawing/2014/main" id="{58974869-701F-40FE-974F-EA1B1CC8B3F2}"/>
              </a:ext>
            </a:extLst>
          </p:cNvPr>
          <p:cNvSpPr>
            <a:spLocks noGrp="1"/>
          </p:cNvSpPr>
          <p:nvPr>
            <p:ph type="dt" sz="half" idx="11"/>
          </p:nvPr>
        </p:nvSpPr>
        <p:spPr>
          <a:xfrm>
            <a:off x="8700052" y="6415985"/>
            <a:ext cx="2743200" cy="277000"/>
          </a:xfrm>
          <a:prstGeom prst="rect">
            <a:avLst/>
          </a:prstGeom>
        </p:spPr>
        <p:txBody>
          <a:bodyPr/>
          <a:lstStyle>
            <a:lvl1pPr algn="r">
              <a:defRPr sz="1200">
                <a:solidFill>
                  <a:schemeClr val="tx1"/>
                </a:solidFill>
              </a:defRPr>
            </a:lvl1pPr>
          </a:lstStyle>
          <a:p>
            <a:r>
              <a:rPr lang="en-US"/>
              <a:t>Day Month 2023</a:t>
            </a:r>
          </a:p>
        </p:txBody>
      </p:sp>
    </p:spTree>
    <p:extLst>
      <p:ext uri="{BB962C8B-B14F-4D97-AF65-F5344CB8AC3E}">
        <p14:creationId xmlns:p14="http://schemas.microsoft.com/office/powerpoint/2010/main" val="18917209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Underline with quote">
    <p:bg>
      <p:bgPr>
        <a:solidFill>
          <a:srgbClr val="FFFFFF"/>
        </a:solidFill>
        <a:effectLst/>
      </p:bgPr>
    </p:bg>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855B78CD-99EE-6A40-A0E1-CBA08B74B830}"/>
              </a:ext>
            </a:extLst>
          </p:cNvPr>
          <p:cNvSpPr>
            <a:spLocks noGrp="1"/>
          </p:cNvSpPr>
          <p:nvPr>
            <p:ph type="title" hasCustomPrompt="1"/>
          </p:nvPr>
        </p:nvSpPr>
        <p:spPr>
          <a:xfrm>
            <a:off x="829952" y="681037"/>
            <a:ext cx="7446782" cy="549275"/>
          </a:xfrm>
        </p:spPr>
        <p:txBody>
          <a:bodyPr/>
          <a:lstStyle>
            <a:lvl1pPr>
              <a:defRPr sz="3000" b="1">
                <a:solidFill>
                  <a:srgbClr val="1E1545"/>
                </a:solidFill>
                <a:latin typeface="Arial" panose="020B0604020202020204" pitchFamily="34" charset="0"/>
                <a:cs typeface="Arial" panose="020B0604020202020204" pitchFamily="34" charset="0"/>
              </a:defRPr>
            </a:lvl1pPr>
          </a:lstStyle>
          <a:p>
            <a:r>
              <a:rPr lang="en-GB"/>
              <a:t>Header </a:t>
            </a:r>
            <a:endParaRPr lang="en-US"/>
          </a:p>
        </p:txBody>
      </p:sp>
      <p:cxnSp>
        <p:nvCxnSpPr>
          <p:cNvPr id="22" name="Straight Connector 21">
            <a:extLst>
              <a:ext uri="{FF2B5EF4-FFF2-40B4-BE49-F238E27FC236}">
                <a16:creationId xmlns:a16="http://schemas.microsoft.com/office/drawing/2014/main" id="{886A9D3B-5C14-494A-8C6D-1C9C2F5A250A}"/>
              </a:ext>
            </a:extLst>
          </p:cNvPr>
          <p:cNvCxnSpPr>
            <a:cxnSpLocks/>
          </p:cNvCxnSpPr>
          <p:nvPr userDrawn="1"/>
        </p:nvCxnSpPr>
        <p:spPr>
          <a:xfrm>
            <a:off x="911511" y="1456556"/>
            <a:ext cx="10290815" cy="0"/>
          </a:xfrm>
          <a:prstGeom prst="line">
            <a:avLst/>
          </a:prstGeom>
          <a:ln w="12700">
            <a:solidFill>
              <a:srgbClr val="28B2BB"/>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8F9A8767-550E-4B2E-B4F2-1B58D54300A2}"/>
              </a:ext>
            </a:extLst>
          </p:cNvPr>
          <p:cNvSpPr txBox="1"/>
          <p:nvPr userDrawn="1"/>
        </p:nvSpPr>
        <p:spPr>
          <a:xfrm>
            <a:off x="684048" y="6377373"/>
            <a:ext cx="2617092" cy="276999"/>
          </a:xfrm>
          <a:prstGeom prst="rect">
            <a:avLst/>
          </a:prstGeom>
          <a:noFill/>
        </p:spPr>
        <p:txBody>
          <a:bodyPr wrap="square" rtlCol="0">
            <a:spAutoFit/>
          </a:bodyPr>
          <a:lstStyle/>
          <a:p>
            <a:r>
              <a:rPr lang="en-US" sz="1200">
                <a:solidFill>
                  <a:srgbClr val="1E1545"/>
                </a:solidFill>
                <a:latin typeface="Arial" panose="020B0604020202020204" pitchFamily="34" charset="0"/>
                <a:cs typeface="Arial" panose="020B0604020202020204" pitchFamily="34" charset="0"/>
              </a:rPr>
              <a:t>agedcareengagement.health.gov.au</a:t>
            </a:r>
          </a:p>
        </p:txBody>
      </p:sp>
      <p:sp>
        <p:nvSpPr>
          <p:cNvPr id="5" name="Text Placeholder 4">
            <a:extLst>
              <a:ext uri="{FF2B5EF4-FFF2-40B4-BE49-F238E27FC236}">
                <a16:creationId xmlns:a16="http://schemas.microsoft.com/office/drawing/2014/main" id="{A1213B8F-44D4-44AB-B457-F2D7ED623842}"/>
              </a:ext>
            </a:extLst>
          </p:cNvPr>
          <p:cNvSpPr>
            <a:spLocks noGrp="1"/>
          </p:cNvSpPr>
          <p:nvPr>
            <p:ph type="body" sz="quarter" idx="14" hasCustomPrompt="1"/>
          </p:nvPr>
        </p:nvSpPr>
        <p:spPr>
          <a:xfrm>
            <a:off x="7119398" y="2772645"/>
            <a:ext cx="4242339" cy="1954630"/>
          </a:xfrm>
        </p:spPr>
        <p:txBody>
          <a:bodyPr>
            <a:normAutofit/>
          </a:bodyPr>
          <a:lstStyle>
            <a:lvl1pPr marL="0" indent="0">
              <a:lnSpc>
                <a:spcPct val="150000"/>
              </a:lnSpc>
              <a:buNone/>
              <a:defRPr sz="2000" b="1"/>
            </a:lvl1pPr>
            <a:lvl2pPr marL="457200" indent="0">
              <a:buNone/>
              <a:defRPr/>
            </a:lvl2pPr>
          </a:lstStyle>
          <a:p>
            <a:pPr lvl="0"/>
            <a:r>
              <a:rPr lang="en-US"/>
              <a:t>Use this to pull out a quote, key finding, definition etc. </a:t>
            </a:r>
          </a:p>
        </p:txBody>
      </p:sp>
      <p:sp>
        <p:nvSpPr>
          <p:cNvPr id="10" name="Text Placeholder 3">
            <a:extLst>
              <a:ext uri="{FF2B5EF4-FFF2-40B4-BE49-F238E27FC236}">
                <a16:creationId xmlns:a16="http://schemas.microsoft.com/office/drawing/2014/main" id="{A620BD58-86F1-45D4-91DB-92D1202E80FA}"/>
              </a:ext>
            </a:extLst>
          </p:cNvPr>
          <p:cNvSpPr>
            <a:spLocks noGrp="1"/>
          </p:cNvSpPr>
          <p:nvPr>
            <p:ph type="body" sz="quarter" idx="15"/>
          </p:nvPr>
        </p:nvSpPr>
        <p:spPr>
          <a:xfrm>
            <a:off x="830262" y="1670051"/>
            <a:ext cx="5734440" cy="4372940"/>
          </a:xfrm>
        </p:spPr>
        <p:txBody>
          <a:bodyPr/>
          <a:lstStyle>
            <a:lvl1pPr>
              <a:lnSpc>
                <a:spcPct val="120000"/>
              </a:lnSpc>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2" name="Date Placeholder 3">
            <a:extLst>
              <a:ext uri="{FF2B5EF4-FFF2-40B4-BE49-F238E27FC236}">
                <a16:creationId xmlns:a16="http://schemas.microsoft.com/office/drawing/2014/main" id="{23246565-3B1B-4525-A23D-56F62719BE8E}"/>
              </a:ext>
            </a:extLst>
          </p:cNvPr>
          <p:cNvSpPr txBox="1">
            <a:spLocks/>
          </p:cNvSpPr>
          <p:nvPr userDrawn="1"/>
        </p:nvSpPr>
        <p:spPr>
          <a:xfrm>
            <a:off x="11444956" y="6356347"/>
            <a:ext cx="41366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rgbClr val="1E1545"/>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2598750-8F3B-FC48-BF91-5FA7D615AB5A}" type="slidenum">
              <a:rPr lang="en-US" b="1" smtClean="0"/>
              <a:t>‹#›</a:t>
            </a:fld>
            <a:endParaRPr lang="en-US" b="1"/>
          </a:p>
        </p:txBody>
      </p:sp>
      <p:sp>
        <p:nvSpPr>
          <p:cNvPr id="13" name="Date Placeholder 2">
            <a:extLst>
              <a:ext uri="{FF2B5EF4-FFF2-40B4-BE49-F238E27FC236}">
                <a16:creationId xmlns:a16="http://schemas.microsoft.com/office/drawing/2014/main" id="{40029E06-E946-48C7-92B0-A3F84C631AFB}"/>
              </a:ext>
            </a:extLst>
          </p:cNvPr>
          <p:cNvSpPr>
            <a:spLocks noGrp="1"/>
          </p:cNvSpPr>
          <p:nvPr>
            <p:ph type="dt" sz="half" idx="11"/>
          </p:nvPr>
        </p:nvSpPr>
        <p:spPr>
          <a:xfrm>
            <a:off x="8700052" y="6415985"/>
            <a:ext cx="2743200" cy="277000"/>
          </a:xfrm>
          <a:prstGeom prst="rect">
            <a:avLst/>
          </a:prstGeom>
        </p:spPr>
        <p:txBody>
          <a:bodyPr/>
          <a:lstStyle>
            <a:lvl1pPr algn="r">
              <a:defRPr sz="1200">
                <a:solidFill>
                  <a:schemeClr val="tx1"/>
                </a:solidFill>
              </a:defRPr>
            </a:lvl1pPr>
          </a:lstStyle>
          <a:p>
            <a:r>
              <a:rPr lang="en-US"/>
              <a:t>Day Month 2023</a:t>
            </a:r>
          </a:p>
        </p:txBody>
      </p:sp>
      <p:pic>
        <p:nvPicPr>
          <p:cNvPr id="14" name="Picture 13" descr="Icon&#10;&#10;Description automatically generated">
            <a:extLst>
              <a:ext uri="{FF2B5EF4-FFF2-40B4-BE49-F238E27FC236}">
                <a16:creationId xmlns:a16="http://schemas.microsoft.com/office/drawing/2014/main" id="{39B62370-66EA-4E5F-918A-CF11B68966F0}"/>
              </a:ext>
            </a:extLst>
          </p:cNvPr>
          <p:cNvPicPr>
            <a:picLocks noChangeAspect="1"/>
          </p:cNvPicPr>
          <p:nvPr userDrawn="1"/>
        </p:nvPicPr>
        <p:blipFill>
          <a:blip r:embed="rId2"/>
          <a:stretch>
            <a:fillRect/>
          </a:stretch>
        </p:blipFill>
        <p:spPr>
          <a:xfrm>
            <a:off x="318712" y="6314747"/>
            <a:ext cx="430036" cy="430036"/>
          </a:xfrm>
          <a:prstGeom prst="rect">
            <a:avLst/>
          </a:prstGeom>
        </p:spPr>
      </p:pic>
    </p:spTree>
    <p:extLst>
      <p:ext uri="{BB962C8B-B14F-4D97-AF65-F5344CB8AC3E}">
        <p14:creationId xmlns:p14="http://schemas.microsoft.com/office/powerpoint/2010/main" val="25687800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Underline with quote, no footer">
    <p:bg>
      <p:bgPr>
        <a:solidFill>
          <a:srgbClr val="FFFFFF"/>
        </a:solidFill>
        <a:effectLst/>
      </p:bgPr>
    </p:bg>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855B78CD-99EE-6A40-A0E1-CBA08B74B830}"/>
              </a:ext>
            </a:extLst>
          </p:cNvPr>
          <p:cNvSpPr>
            <a:spLocks noGrp="1"/>
          </p:cNvSpPr>
          <p:nvPr>
            <p:ph type="title" hasCustomPrompt="1"/>
          </p:nvPr>
        </p:nvSpPr>
        <p:spPr>
          <a:xfrm>
            <a:off x="829952" y="681037"/>
            <a:ext cx="7446782" cy="549275"/>
          </a:xfrm>
        </p:spPr>
        <p:txBody>
          <a:bodyPr/>
          <a:lstStyle>
            <a:lvl1pPr>
              <a:defRPr sz="3000" b="1">
                <a:solidFill>
                  <a:srgbClr val="1E1545"/>
                </a:solidFill>
                <a:latin typeface="Arial" panose="020B0604020202020204" pitchFamily="34" charset="0"/>
                <a:cs typeface="Arial" panose="020B0604020202020204" pitchFamily="34" charset="0"/>
              </a:defRPr>
            </a:lvl1pPr>
          </a:lstStyle>
          <a:p>
            <a:r>
              <a:rPr lang="en-GB"/>
              <a:t>Header </a:t>
            </a:r>
            <a:endParaRPr lang="en-US"/>
          </a:p>
        </p:txBody>
      </p:sp>
      <p:cxnSp>
        <p:nvCxnSpPr>
          <p:cNvPr id="22" name="Straight Connector 21">
            <a:extLst>
              <a:ext uri="{FF2B5EF4-FFF2-40B4-BE49-F238E27FC236}">
                <a16:creationId xmlns:a16="http://schemas.microsoft.com/office/drawing/2014/main" id="{886A9D3B-5C14-494A-8C6D-1C9C2F5A250A}"/>
              </a:ext>
            </a:extLst>
          </p:cNvPr>
          <p:cNvCxnSpPr>
            <a:cxnSpLocks/>
          </p:cNvCxnSpPr>
          <p:nvPr userDrawn="1"/>
        </p:nvCxnSpPr>
        <p:spPr>
          <a:xfrm>
            <a:off x="911511" y="1456556"/>
            <a:ext cx="10290815" cy="0"/>
          </a:xfrm>
          <a:prstGeom prst="line">
            <a:avLst/>
          </a:prstGeom>
          <a:ln w="12700">
            <a:solidFill>
              <a:srgbClr val="28B2BB"/>
            </a:solidFill>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A1213B8F-44D4-44AB-B457-F2D7ED623842}"/>
              </a:ext>
            </a:extLst>
          </p:cNvPr>
          <p:cNvSpPr>
            <a:spLocks noGrp="1"/>
          </p:cNvSpPr>
          <p:nvPr>
            <p:ph type="body" sz="quarter" idx="14" hasCustomPrompt="1"/>
          </p:nvPr>
        </p:nvSpPr>
        <p:spPr>
          <a:xfrm>
            <a:off x="7119398" y="2772645"/>
            <a:ext cx="4242339" cy="1954630"/>
          </a:xfrm>
        </p:spPr>
        <p:txBody>
          <a:bodyPr>
            <a:normAutofit/>
          </a:bodyPr>
          <a:lstStyle>
            <a:lvl1pPr marL="0" indent="0">
              <a:lnSpc>
                <a:spcPct val="150000"/>
              </a:lnSpc>
              <a:buNone/>
              <a:defRPr sz="2000" b="1"/>
            </a:lvl1pPr>
            <a:lvl2pPr marL="457200" indent="0">
              <a:buNone/>
              <a:defRPr/>
            </a:lvl2pPr>
          </a:lstStyle>
          <a:p>
            <a:pPr lvl="0"/>
            <a:r>
              <a:rPr lang="en-US"/>
              <a:t>Use this to pull out a quote, key finding, definition etc. </a:t>
            </a:r>
          </a:p>
        </p:txBody>
      </p:sp>
      <p:sp>
        <p:nvSpPr>
          <p:cNvPr id="10" name="Text Placeholder 3">
            <a:extLst>
              <a:ext uri="{FF2B5EF4-FFF2-40B4-BE49-F238E27FC236}">
                <a16:creationId xmlns:a16="http://schemas.microsoft.com/office/drawing/2014/main" id="{A620BD58-86F1-45D4-91DB-92D1202E80FA}"/>
              </a:ext>
            </a:extLst>
          </p:cNvPr>
          <p:cNvSpPr>
            <a:spLocks noGrp="1"/>
          </p:cNvSpPr>
          <p:nvPr>
            <p:ph type="body" sz="quarter" idx="15"/>
          </p:nvPr>
        </p:nvSpPr>
        <p:spPr>
          <a:xfrm>
            <a:off x="830262" y="1670051"/>
            <a:ext cx="5734440" cy="4372940"/>
          </a:xfrm>
        </p:spPr>
        <p:txBody>
          <a:bodyPr/>
          <a:lstStyle>
            <a:lvl1pPr>
              <a:lnSpc>
                <a:spcPct val="120000"/>
              </a:lnSpc>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2" name="Date Placeholder 3">
            <a:extLst>
              <a:ext uri="{FF2B5EF4-FFF2-40B4-BE49-F238E27FC236}">
                <a16:creationId xmlns:a16="http://schemas.microsoft.com/office/drawing/2014/main" id="{23246565-3B1B-4525-A23D-56F62719BE8E}"/>
              </a:ext>
            </a:extLst>
          </p:cNvPr>
          <p:cNvSpPr txBox="1">
            <a:spLocks/>
          </p:cNvSpPr>
          <p:nvPr userDrawn="1"/>
        </p:nvSpPr>
        <p:spPr>
          <a:xfrm>
            <a:off x="11444956" y="6356347"/>
            <a:ext cx="41366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rgbClr val="1E1545"/>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2598750-8F3B-FC48-BF91-5FA7D615AB5A}" type="slidenum">
              <a:rPr lang="en-US" b="1" smtClean="0"/>
              <a:t>‹#›</a:t>
            </a:fld>
            <a:endParaRPr lang="en-US" b="1"/>
          </a:p>
        </p:txBody>
      </p:sp>
      <p:sp>
        <p:nvSpPr>
          <p:cNvPr id="7" name="Date Placeholder 2">
            <a:extLst>
              <a:ext uri="{FF2B5EF4-FFF2-40B4-BE49-F238E27FC236}">
                <a16:creationId xmlns:a16="http://schemas.microsoft.com/office/drawing/2014/main" id="{1E6A883F-D62C-4805-A222-8814A03E51B4}"/>
              </a:ext>
            </a:extLst>
          </p:cNvPr>
          <p:cNvSpPr>
            <a:spLocks noGrp="1"/>
          </p:cNvSpPr>
          <p:nvPr>
            <p:ph type="dt" sz="half" idx="11"/>
          </p:nvPr>
        </p:nvSpPr>
        <p:spPr>
          <a:xfrm>
            <a:off x="8700052" y="6415985"/>
            <a:ext cx="2743200" cy="277000"/>
          </a:xfrm>
          <a:prstGeom prst="rect">
            <a:avLst/>
          </a:prstGeom>
        </p:spPr>
        <p:txBody>
          <a:bodyPr/>
          <a:lstStyle>
            <a:lvl1pPr algn="r">
              <a:defRPr sz="1200">
                <a:solidFill>
                  <a:schemeClr val="tx1"/>
                </a:solidFill>
              </a:defRPr>
            </a:lvl1pPr>
          </a:lstStyle>
          <a:p>
            <a:r>
              <a:rPr lang="en-US"/>
              <a:t>Day Month 2023</a:t>
            </a:r>
          </a:p>
        </p:txBody>
      </p:sp>
    </p:spTree>
    <p:extLst>
      <p:ext uri="{BB962C8B-B14F-4D97-AF65-F5344CB8AC3E}">
        <p14:creationId xmlns:p14="http://schemas.microsoft.com/office/powerpoint/2010/main" val="37427795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slideLayout" Target="../slideLayouts/slideLayout46.xml"/><Relationship Id="rId26" Type="http://schemas.openxmlformats.org/officeDocument/2006/relationships/slideLayout" Target="../slideLayouts/slideLayout54.xml"/><Relationship Id="rId3" Type="http://schemas.openxmlformats.org/officeDocument/2006/relationships/slideLayout" Target="../slideLayouts/slideLayout31.xml"/><Relationship Id="rId21" Type="http://schemas.openxmlformats.org/officeDocument/2006/relationships/slideLayout" Target="../slideLayouts/slideLayout49.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5" Type="http://schemas.openxmlformats.org/officeDocument/2006/relationships/slideLayout" Target="../slideLayouts/slideLayout53.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20" Type="http://schemas.openxmlformats.org/officeDocument/2006/relationships/slideLayout" Target="../slideLayouts/slideLayout48.xml"/><Relationship Id="rId29" Type="http://schemas.openxmlformats.org/officeDocument/2006/relationships/theme" Target="../theme/theme2.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24" Type="http://schemas.openxmlformats.org/officeDocument/2006/relationships/slideLayout" Target="../slideLayouts/slideLayout52.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23" Type="http://schemas.openxmlformats.org/officeDocument/2006/relationships/slideLayout" Target="../slideLayouts/slideLayout51.xml"/><Relationship Id="rId28" Type="http://schemas.openxmlformats.org/officeDocument/2006/relationships/slideLayout" Target="../slideLayouts/slideLayout56.xml"/><Relationship Id="rId10" Type="http://schemas.openxmlformats.org/officeDocument/2006/relationships/slideLayout" Target="../slideLayouts/slideLayout38.xml"/><Relationship Id="rId19" Type="http://schemas.openxmlformats.org/officeDocument/2006/relationships/slideLayout" Target="../slideLayouts/slideLayout47.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 Id="rId22" Type="http://schemas.openxmlformats.org/officeDocument/2006/relationships/slideLayout" Target="../slideLayouts/slideLayout50.xml"/><Relationship Id="rId27"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A6D1100-3BA1-6B43-B86D-A3BFF961165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4F34AAB-AB67-B74C-B438-B39B8D21F0A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2ED47C06-1C57-4A8B-B402-5386D2A0D18E}"/>
              </a:ext>
            </a:extLst>
          </p:cNvPr>
          <p:cNvSpPr txBox="1">
            <a:spLocks/>
          </p:cNvSpPr>
          <p:nvPr userDrawn="1"/>
        </p:nvSpPr>
        <p:spPr>
          <a:xfrm>
            <a:off x="11444956" y="6356347"/>
            <a:ext cx="41366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rgbClr val="1E1545"/>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2598750-8F3B-FC48-BF91-5FA7D615AB5A}" type="slidenum">
              <a:rPr lang="en-US" b="1" smtClean="0"/>
              <a:t>‹#›</a:t>
            </a:fld>
            <a:endParaRPr lang="en-US" b="1"/>
          </a:p>
        </p:txBody>
      </p:sp>
      <p:sp>
        <p:nvSpPr>
          <p:cNvPr id="6" name="TextBox 5">
            <a:extLst>
              <a:ext uri="{FF2B5EF4-FFF2-40B4-BE49-F238E27FC236}">
                <a16:creationId xmlns:a16="http://schemas.microsoft.com/office/drawing/2014/main" id="{410C95C9-962A-44C2-A6AA-1EA6D00C6260}"/>
              </a:ext>
            </a:extLst>
          </p:cNvPr>
          <p:cNvSpPr txBox="1"/>
          <p:nvPr userDrawn="1">
            <p:extLst>
              <p:ext uri="{1162E1C5-73C7-4A58-AE30-91384D911F3F}">
                <p184:classification xmlns:p184="http://schemas.microsoft.com/office/powerpoint/2018/4/main" val="hdr"/>
              </p:ext>
            </p:extLst>
          </p:nvPr>
        </p:nvSpPr>
        <p:spPr>
          <a:xfrm>
            <a:off x="5820537" y="63500"/>
            <a:ext cx="585788" cy="182880"/>
          </a:xfrm>
          <a:prstGeom prst="rect">
            <a:avLst/>
          </a:prstGeom>
        </p:spPr>
        <p:txBody>
          <a:bodyPr horzOverflow="overflow" lIns="0" tIns="0" rIns="0" bIns="0">
            <a:spAutoFit/>
          </a:bodyPr>
          <a:lstStyle/>
          <a:p>
            <a:pPr algn="l"/>
            <a:r>
              <a:rPr lang="en-AU" sz="1200">
                <a:solidFill>
                  <a:srgbClr val="FF0000">
                    <a:alpha val="50000"/>
                  </a:srgbClr>
                </a:solidFill>
                <a:latin typeface="Calibri" panose="020F0502020204030204" pitchFamily="34" charset="0"/>
                <a:ea typeface="Calibri" panose="020F0502020204030204" pitchFamily="34" charset="0"/>
                <a:cs typeface="Calibri" panose="020F0502020204030204" pitchFamily="34" charset="0"/>
              </a:rPr>
              <a:t>OFFICIAL</a:t>
            </a:r>
          </a:p>
        </p:txBody>
      </p:sp>
      <p:sp>
        <p:nvSpPr>
          <p:cNvPr id="8" name="TextBox 7">
            <a:extLst>
              <a:ext uri="{FF2B5EF4-FFF2-40B4-BE49-F238E27FC236}">
                <a16:creationId xmlns:a16="http://schemas.microsoft.com/office/drawing/2014/main" id="{905AE59C-9FEB-53B6-1097-1717608C5C05}"/>
              </a:ext>
            </a:extLst>
          </p:cNvPr>
          <p:cNvSpPr txBox="1"/>
          <p:nvPr userDrawn="1">
            <p:extLst>
              <p:ext uri="{1162E1C5-73C7-4A58-AE30-91384D911F3F}">
                <p184:classification xmlns:p184="http://schemas.microsoft.com/office/powerpoint/2018/4/main" val="ftr"/>
              </p:ext>
            </p:extLst>
          </p:nvPr>
        </p:nvSpPr>
        <p:spPr>
          <a:xfrm>
            <a:off x="5820537" y="6611620"/>
            <a:ext cx="585788" cy="182880"/>
          </a:xfrm>
          <a:prstGeom prst="rect">
            <a:avLst/>
          </a:prstGeom>
        </p:spPr>
        <p:txBody>
          <a:bodyPr horzOverflow="overflow" lIns="0" tIns="0" rIns="0" bIns="0">
            <a:spAutoFit/>
          </a:bodyPr>
          <a:lstStyle/>
          <a:p>
            <a:pPr algn="l"/>
            <a:r>
              <a:rPr lang="en-AU" sz="1200">
                <a:solidFill>
                  <a:srgbClr val="FF0000">
                    <a:alpha val="50000"/>
                  </a:srgbClr>
                </a:solidFill>
                <a:latin typeface="Calibri" panose="020F0502020204030204" pitchFamily="34" charset="0"/>
                <a:ea typeface="Calibri" panose="020F0502020204030204" pitchFamily="34" charset="0"/>
                <a:cs typeface="Calibri" panose="020F0502020204030204" pitchFamily="34" charset="0"/>
              </a:rPr>
              <a:t>OFFICIAL</a:t>
            </a:r>
          </a:p>
        </p:txBody>
      </p:sp>
    </p:spTree>
    <p:extLst>
      <p:ext uri="{BB962C8B-B14F-4D97-AF65-F5344CB8AC3E}">
        <p14:creationId xmlns:p14="http://schemas.microsoft.com/office/powerpoint/2010/main" val="1860261079"/>
      </p:ext>
    </p:extLst>
  </p:cSld>
  <p:clrMap bg1="lt1" tx1="dk1" bg2="lt2" tx2="dk2" accent1="accent1" accent2="accent2" accent3="accent3" accent4="accent4" accent5="accent5" accent6="accent6" hlink="hlink" folHlink="folHlink"/>
  <p:sldLayoutIdLst>
    <p:sldLayoutId id="2147483649" r:id="rId1"/>
    <p:sldLayoutId id="2147483665" r:id="rId2"/>
    <p:sldLayoutId id="2147483681" r:id="rId3"/>
    <p:sldLayoutId id="2147483686" r:id="rId4"/>
    <p:sldLayoutId id="2147483688" r:id="rId5"/>
    <p:sldLayoutId id="2147483663" r:id="rId6"/>
    <p:sldLayoutId id="2147483674" r:id="rId7"/>
    <p:sldLayoutId id="2147483669" r:id="rId8"/>
    <p:sldLayoutId id="2147483675" r:id="rId9"/>
    <p:sldLayoutId id="2147483650" r:id="rId10"/>
    <p:sldLayoutId id="2147483676" r:id="rId11"/>
    <p:sldLayoutId id="2147483689" r:id="rId12"/>
    <p:sldLayoutId id="2147483651" r:id="rId13"/>
    <p:sldLayoutId id="2147483677" r:id="rId14"/>
    <p:sldLayoutId id="2147483672" r:id="rId15"/>
    <p:sldLayoutId id="2147483673" r:id="rId16"/>
    <p:sldLayoutId id="2147483678" r:id="rId17"/>
    <p:sldLayoutId id="2147483667" r:id="rId18"/>
    <p:sldLayoutId id="2147483652" r:id="rId19"/>
    <p:sldLayoutId id="2147483660" r:id="rId20"/>
    <p:sldLayoutId id="2147483679" r:id="rId21"/>
    <p:sldLayoutId id="2147483670" r:id="rId22"/>
    <p:sldLayoutId id="2147483680" r:id="rId23"/>
    <p:sldLayoutId id="2147483671" r:id="rId24"/>
    <p:sldLayoutId id="2147483668" r:id="rId25"/>
    <p:sldLayoutId id="2147483696" r:id="rId26"/>
    <p:sldLayoutId id="2147483726" r:id="rId27"/>
    <p:sldLayoutId id="2147483727" r:id="rId28"/>
  </p:sldLayoutIdLst>
  <p:hf sldNum="0" hdr="0" ftr="0"/>
  <p:txStyles>
    <p:titleStyle>
      <a:lvl1pPr algn="l" defTabSz="914400" rtl="0" eaLnBrk="1" latinLnBrk="0" hangingPunct="1">
        <a:lnSpc>
          <a:spcPct val="90000"/>
        </a:lnSpc>
        <a:spcBef>
          <a:spcPct val="0"/>
        </a:spcBef>
        <a:buNone/>
        <a:defRPr sz="30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20000"/>
        </a:lnSpc>
        <a:spcBef>
          <a:spcPts val="1000"/>
        </a:spcBef>
        <a:buClr>
          <a:srgbClr val="28B2BB"/>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A6D1100-3BA1-6B43-B86D-A3BFF961165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4F34AAB-AB67-B74C-B438-B39B8D21F0A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p:txBody>
      </p:sp>
      <p:sp>
        <p:nvSpPr>
          <p:cNvPr id="7" name="Date Placeholder 3">
            <a:extLst>
              <a:ext uri="{FF2B5EF4-FFF2-40B4-BE49-F238E27FC236}">
                <a16:creationId xmlns:a16="http://schemas.microsoft.com/office/drawing/2014/main" id="{2ED47C06-1C57-4A8B-B402-5386D2A0D18E}"/>
              </a:ext>
            </a:extLst>
          </p:cNvPr>
          <p:cNvSpPr txBox="1">
            <a:spLocks/>
          </p:cNvSpPr>
          <p:nvPr userDrawn="1"/>
        </p:nvSpPr>
        <p:spPr>
          <a:xfrm>
            <a:off x="11444956" y="6356347"/>
            <a:ext cx="41366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rgbClr val="1E1545"/>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2598750-8F3B-FC48-BF91-5FA7D615AB5A}" type="slidenum">
              <a:rPr lang="en-US" b="1" smtClean="0"/>
              <a:t>‹#›</a:t>
            </a:fld>
            <a:endParaRPr lang="en-US" b="1"/>
          </a:p>
        </p:txBody>
      </p:sp>
      <p:sp>
        <p:nvSpPr>
          <p:cNvPr id="6" name="TextBox 5">
            <a:extLst>
              <a:ext uri="{FF2B5EF4-FFF2-40B4-BE49-F238E27FC236}">
                <a16:creationId xmlns:a16="http://schemas.microsoft.com/office/drawing/2014/main" id="{AB4DF8F7-C946-A2A6-2D5D-C9B5357C6DAE}"/>
              </a:ext>
            </a:extLst>
          </p:cNvPr>
          <p:cNvSpPr txBox="1"/>
          <p:nvPr>
            <p:extLst>
              <p:ext uri="{1162E1C5-73C7-4A58-AE30-91384D911F3F}">
                <p184:classification xmlns:p184="http://schemas.microsoft.com/office/powerpoint/2018/4/main" val="hdr"/>
              </p:ext>
            </p:extLst>
          </p:nvPr>
        </p:nvSpPr>
        <p:spPr>
          <a:xfrm>
            <a:off x="5785612" y="63500"/>
            <a:ext cx="652463" cy="182880"/>
          </a:xfrm>
          <a:prstGeom prst="rect">
            <a:avLst/>
          </a:prstGeom>
        </p:spPr>
        <p:txBody>
          <a:bodyPr horzOverflow="overflow" lIns="0" tIns="0" rIns="0" bIns="0">
            <a:spAutoFit/>
          </a:bodyPr>
          <a:lstStyle/>
          <a:p>
            <a:pPr algn="l"/>
            <a:r>
              <a:rPr lang="en-US" sz="1200">
                <a:solidFill>
                  <a:srgbClr val="FF0000">
                    <a:alpha val="50000"/>
                  </a:srgbClr>
                </a:solidFill>
                <a:latin typeface="Aptos" panose="020B0004020202020204" pitchFamily="34" charset="0"/>
              </a:rPr>
              <a:t>OFFICIAL</a:t>
            </a:r>
          </a:p>
        </p:txBody>
      </p:sp>
      <p:sp>
        <p:nvSpPr>
          <p:cNvPr id="8" name="TextBox 7">
            <a:extLst>
              <a:ext uri="{FF2B5EF4-FFF2-40B4-BE49-F238E27FC236}">
                <a16:creationId xmlns:a16="http://schemas.microsoft.com/office/drawing/2014/main" id="{E90465DE-B456-B786-9FE5-7AD9E2C57937}"/>
              </a:ext>
            </a:extLst>
          </p:cNvPr>
          <p:cNvSpPr txBox="1"/>
          <p:nvPr>
            <p:extLst>
              <p:ext uri="{1162E1C5-73C7-4A58-AE30-91384D911F3F}">
                <p184:classification xmlns:p184="http://schemas.microsoft.com/office/powerpoint/2018/4/main" val="ftr"/>
              </p:ext>
            </p:extLst>
          </p:nvPr>
        </p:nvSpPr>
        <p:spPr>
          <a:xfrm>
            <a:off x="5785612" y="6611620"/>
            <a:ext cx="652463" cy="182880"/>
          </a:xfrm>
          <a:prstGeom prst="rect">
            <a:avLst/>
          </a:prstGeom>
        </p:spPr>
        <p:txBody>
          <a:bodyPr horzOverflow="overflow" lIns="0" tIns="0" rIns="0" bIns="0">
            <a:spAutoFit/>
          </a:bodyPr>
          <a:lstStyle/>
          <a:p>
            <a:pPr algn="l"/>
            <a:r>
              <a:rPr lang="en-US" sz="1200">
                <a:solidFill>
                  <a:srgbClr val="FF0000">
                    <a:alpha val="50000"/>
                  </a:srgbClr>
                </a:solidFill>
                <a:latin typeface="Aptos" panose="020B0004020202020204" pitchFamily="34" charset="0"/>
              </a:rPr>
              <a:t>OFFICIAL</a:t>
            </a:r>
          </a:p>
        </p:txBody>
      </p:sp>
    </p:spTree>
    <p:extLst>
      <p:ext uri="{BB962C8B-B14F-4D97-AF65-F5344CB8AC3E}">
        <p14:creationId xmlns:p14="http://schemas.microsoft.com/office/powerpoint/2010/main" val="2166549572"/>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 id="2147483713" r:id="rId16"/>
    <p:sldLayoutId id="2147483714" r:id="rId17"/>
    <p:sldLayoutId id="2147483715" r:id="rId18"/>
    <p:sldLayoutId id="2147483716" r:id="rId19"/>
    <p:sldLayoutId id="2147483717" r:id="rId20"/>
    <p:sldLayoutId id="2147483718" r:id="rId21"/>
    <p:sldLayoutId id="2147483719" r:id="rId22"/>
    <p:sldLayoutId id="2147483720" r:id="rId23"/>
    <p:sldLayoutId id="2147483721" r:id="rId24"/>
    <p:sldLayoutId id="2147483722" r:id="rId25"/>
    <p:sldLayoutId id="2147483723" r:id="rId26"/>
    <p:sldLayoutId id="2147483724" r:id="rId27"/>
    <p:sldLayoutId id="2147483725" r:id="rId28"/>
  </p:sldLayoutIdLst>
  <p:hf sldNum="0" hdr="0" ftr="0"/>
  <p:txStyles>
    <p:title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20000"/>
        </a:lnSpc>
        <a:spcBef>
          <a:spcPts val="1000"/>
        </a:spcBef>
        <a:buClr>
          <a:srgbClr val="28B2BB"/>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18.svg"/></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svg"/><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12.xml"/><Relationship Id="rId6" Type="http://schemas.openxmlformats.org/officeDocument/2006/relationships/image" Target="../media/image28.png"/><Relationship Id="rId5" Type="http://schemas.openxmlformats.org/officeDocument/2006/relationships/image" Target="../media/image27.jpeg"/><Relationship Id="rId4" Type="http://schemas.openxmlformats.org/officeDocument/2006/relationships/image" Target="../media/image26.jpeg"/></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8.xml"/></Relationships>
</file>

<file path=ppt/slides/_rels/slide2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8.xml"/></Relationships>
</file>

<file path=ppt/slides/_rels/slide2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1.xml.rels><?xml version="1.0" encoding="UTF-8" standalone="yes"?>
<Relationships xmlns="http://schemas.openxmlformats.org/package/2006/relationships"><Relationship Id="rId3" Type="http://schemas.openxmlformats.org/officeDocument/2006/relationships/hyperlink" Target="https://www.agedcarequality.gov.au/providers/financial-prudential-standards" TargetMode="External"/><Relationship Id="rId2" Type="http://schemas.openxmlformats.org/officeDocument/2006/relationships/hyperlink" Target="https://www.health.gov.au/resources/collections/aged-care-financial-report-resources?language=en" TargetMode="External"/><Relationship Id="rId1" Type="http://schemas.openxmlformats.org/officeDocument/2006/relationships/slideLayout" Target="../slideLayouts/slideLayout27.xml"/><Relationship Id="rId4" Type="http://schemas.openxmlformats.org/officeDocument/2006/relationships/hyperlink" Target="mailto:prudential@agedcarequality.gov"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5.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24.png"/><Relationship Id="rId7" Type="http://schemas.openxmlformats.org/officeDocument/2006/relationships/image" Target="../media/image36.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25.svg"/></Relationships>
</file>

<file path=ppt/slides/_rels/slide3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8" Type="http://schemas.openxmlformats.org/officeDocument/2006/relationships/hyperlink" Target="mailto:ACFRQFRQueries@Health.gov.au" TargetMode="External"/><Relationship Id="rId3" Type="http://schemas.openxmlformats.org/officeDocument/2006/relationships/hyperlink" Target="https://www.health.gov.au/resources/collections/government-provider-management-system-resources" TargetMode="External"/><Relationship Id="rId7" Type="http://schemas.openxmlformats.org/officeDocument/2006/relationships/hyperlink" Target="mailto:health@formsadministration.com.au" TargetMode="External"/><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hyperlink" Target="https://www.health.gov.au/topics/aged-care/providing-aged-care-services/reporting/quarterly-financial-report" TargetMode="External"/><Relationship Id="rId11" Type="http://schemas.openxmlformats.org/officeDocument/2006/relationships/hyperlink" Target="mailto:ACFRQFRQueries@health.gov.au" TargetMode="External"/><Relationship Id="rId5" Type="http://schemas.openxmlformats.org/officeDocument/2006/relationships/image" Target="../media/image38.png"/><Relationship Id="rId10" Type="http://schemas.openxmlformats.org/officeDocument/2006/relationships/hyperlink" Target="mailto:prudential@agedcarequality.gov.au" TargetMode="External"/><Relationship Id="rId4" Type="http://schemas.openxmlformats.org/officeDocument/2006/relationships/hyperlink" Target="https://www.health.gov.au/resources/collections/aged-care-financial-report-resources" TargetMode="External"/><Relationship Id="rId9" Type="http://schemas.openxmlformats.org/officeDocument/2006/relationships/hyperlink" Target="mailto:QFRACFRHelp@health.gov.au" TargetMode="External"/></Relationships>
</file>

<file path=ppt/slides/_rels/slide38.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4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11FAF06-3561-143E-4F4F-B7D52A87863A}"/>
              </a:ext>
            </a:extLst>
          </p:cNvPr>
          <p:cNvSpPr>
            <a:spLocks noGrp="1"/>
          </p:cNvSpPr>
          <p:nvPr>
            <p:ph type="body" sz="quarter" idx="10"/>
          </p:nvPr>
        </p:nvSpPr>
        <p:spPr>
          <a:xfrm>
            <a:off x="2351208" y="5301864"/>
            <a:ext cx="8457000" cy="1016639"/>
          </a:xfrm>
        </p:spPr>
        <p:txBody>
          <a:bodyPr>
            <a:normAutofit/>
          </a:bodyPr>
          <a:lstStyle/>
          <a:p>
            <a:r>
              <a:rPr lang="en-AU"/>
              <a:t>Webinar | Financial reporting ― Aged Care Financial Report 2025–26</a:t>
            </a:r>
          </a:p>
          <a:p>
            <a:pPr algn="ctr"/>
            <a:r>
              <a:rPr lang="en-AU" sz="1800"/>
              <a:t>Thursday 26 March 2026</a:t>
            </a:r>
          </a:p>
        </p:txBody>
      </p:sp>
    </p:spTree>
    <p:extLst>
      <p:ext uri="{BB962C8B-B14F-4D97-AF65-F5344CB8AC3E}">
        <p14:creationId xmlns:p14="http://schemas.microsoft.com/office/powerpoint/2010/main" val="9445415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1366AD-F683-3CC6-E809-5A38C7111A6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5C54F62-20B6-8AE9-2177-C410536AC99D}"/>
              </a:ext>
            </a:extLst>
          </p:cNvPr>
          <p:cNvSpPr>
            <a:spLocks noGrp="1"/>
          </p:cNvSpPr>
          <p:nvPr>
            <p:ph type="title"/>
          </p:nvPr>
        </p:nvSpPr>
        <p:spPr>
          <a:xfrm>
            <a:off x="829952" y="681037"/>
            <a:ext cx="10028548" cy="549275"/>
          </a:xfrm>
        </p:spPr>
        <p:txBody>
          <a:bodyPr>
            <a:normAutofit/>
          </a:bodyPr>
          <a:lstStyle/>
          <a:p>
            <a:r>
              <a:rPr lang="en-AU">
                <a:latin typeface="Arial"/>
                <a:cs typeface="Arial"/>
              </a:rPr>
              <a:t>Support at Home Income and Expenditure Statement </a:t>
            </a:r>
            <a:endParaRPr lang="en-AU"/>
          </a:p>
        </p:txBody>
      </p:sp>
      <p:sp>
        <p:nvSpPr>
          <p:cNvPr id="5" name="Date Placeholder 1">
            <a:extLst>
              <a:ext uri="{FF2B5EF4-FFF2-40B4-BE49-F238E27FC236}">
                <a16:creationId xmlns:a16="http://schemas.microsoft.com/office/drawing/2014/main" id="{F84329F7-9109-FC31-A47E-2C02D6D3846A}"/>
              </a:ext>
            </a:extLst>
          </p:cNvPr>
          <p:cNvSpPr>
            <a:spLocks noGrp="1"/>
          </p:cNvSpPr>
          <p:nvPr>
            <p:ph type="dt" sz="half" idx="11"/>
          </p:nvPr>
        </p:nvSpPr>
        <p:spPr/>
        <p:txBody>
          <a:bodyPr/>
          <a:lstStyle/>
          <a:p>
            <a:r>
              <a:rPr lang="en-US"/>
              <a:t>26 March 2026</a:t>
            </a:r>
          </a:p>
        </p:txBody>
      </p:sp>
      <p:sp>
        <p:nvSpPr>
          <p:cNvPr id="3" name="TextBox 2">
            <a:extLst>
              <a:ext uri="{FF2B5EF4-FFF2-40B4-BE49-F238E27FC236}">
                <a16:creationId xmlns:a16="http://schemas.microsoft.com/office/drawing/2014/main" id="{E1A8D99B-19C6-0F83-7CDC-F1154ADB26B9}"/>
              </a:ext>
            </a:extLst>
          </p:cNvPr>
          <p:cNvSpPr txBox="1"/>
          <p:nvPr/>
        </p:nvSpPr>
        <p:spPr>
          <a:xfrm>
            <a:off x="829952" y="1539289"/>
            <a:ext cx="10028548" cy="4378122"/>
          </a:xfrm>
          <a:prstGeom prst="rect">
            <a:avLst/>
          </a:prstGeom>
          <a:noFill/>
          <a:ln>
            <a:noFill/>
          </a:ln>
        </p:spPr>
        <p:txBody>
          <a:bodyPr wrap="square" lIns="0" tIns="0" rIns="0" bIns="0" rtlCol="0" anchor="t">
            <a:spAutoFit/>
          </a:bodyPr>
          <a:lstStyle/>
          <a:p>
            <a:pPr marL="285750" lvl="1" indent="-285750">
              <a:spcAft>
                <a:spcPts val="600"/>
              </a:spcAft>
              <a:buFont typeface="Arial" panose="020B0604020202020204" pitchFamily="34" charset="0"/>
              <a:buChar char="•"/>
            </a:pPr>
            <a:r>
              <a:rPr lang="en-US">
                <a:cs typeface="Calibri"/>
              </a:rPr>
              <a:t>Income and expense reporting significantly re-designed and expanded to align with the Support at Home program services and short-term pathways</a:t>
            </a:r>
          </a:p>
          <a:p>
            <a:pPr marL="285750" lvl="1" indent="-285750">
              <a:spcAft>
                <a:spcPts val="600"/>
              </a:spcAft>
              <a:buFont typeface="Arial" panose="020B0604020202020204" pitchFamily="34" charset="0"/>
              <a:buChar char="•"/>
            </a:pPr>
            <a:r>
              <a:rPr lang="en-US">
                <a:cs typeface="Calibri"/>
              </a:rPr>
              <a:t>The new format aligns with claiming and monthly statements</a:t>
            </a:r>
          </a:p>
          <a:p>
            <a:pPr marL="0" lvl="2"/>
            <a:endParaRPr lang="en-US" b="1">
              <a:cs typeface="Calibri"/>
            </a:endParaRPr>
          </a:p>
          <a:p>
            <a:pPr marL="0" lvl="2">
              <a:spcAft>
                <a:spcPts val="300"/>
              </a:spcAft>
            </a:pPr>
            <a:r>
              <a:rPr lang="en-US" b="1">
                <a:cs typeface="Calibri"/>
              </a:rPr>
              <a:t>Key points: </a:t>
            </a:r>
          </a:p>
          <a:p>
            <a:pPr marL="285750" lvl="1" indent="-285750">
              <a:spcAft>
                <a:spcPts val="600"/>
              </a:spcAft>
              <a:buFont typeface="Arial" panose="020B0604020202020204" pitchFamily="34" charset="0"/>
              <a:buChar char="•"/>
            </a:pPr>
            <a:r>
              <a:rPr lang="en-US">
                <a:cs typeface="Calibri"/>
              </a:rPr>
              <a:t>Covers the eight months from 1 November 2025 to 30 June 2026</a:t>
            </a:r>
          </a:p>
          <a:p>
            <a:pPr marL="285750" lvl="1" indent="-285750">
              <a:spcAft>
                <a:spcPts val="600"/>
              </a:spcAft>
              <a:buFont typeface="Arial" panose="020B0604020202020204" pitchFamily="34" charset="0"/>
              <a:buChar char="•"/>
            </a:pPr>
            <a:r>
              <a:rPr lang="en-US">
                <a:cs typeface="Calibri"/>
              </a:rPr>
              <a:t>Income from “Commonwealth Subsidies and Supplements” and “Participant contributions” are to be reported separately under six service categories</a:t>
            </a:r>
          </a:p>
          <a:p>
            <a:pPr marL="285750" lvl="1" indent="-285750">
              <a:spcAft>
                <a:spcPts val="600"/>
              </a:spcAft>
              <a:buFont typeface="Arial" panose="020B0604020202020204" pitchFamily="34" charset="0"/>
              <a:buChar char="•"/>
            </a:pPr>
            <a:r>
              <a:rPr lang="en-US">
                <a:cs typeface="Calibri"/>
              </a:rPr>
              <a:t>Care labour cost reporting focuses on the service being delivered, then the type of worker delivering the service</a:t>
            </a:r>
          </a:p>
          <a:p>
            <a:pPr marL="285750" indent="-285750">
              <a:spcAft>
                <a:spcPts val="600"/>
              </a:spcAft>
              <a:buFont typeface="Arial" panose="020B0604020202020204" pitchFamily="34" charset="0"/>
              <a:buChar char="•"/>
            </a:pPr>
            <a:r>
              <a:rPr lang="en-US">
                <a:cs typeface="Calibri"/>
              </a:rPr>
              <a:t>Labour hours only need to be reported for employee care staff. You do not need to report labour hours for agency and sub-contracted or brokered client services</a:t>
            </a:r>
          </a:p>
          <a:p>
            <a:pPr marL="285750" indent="-285750">
              <a:spcAft>
                <a:spcPts val="600"/>
              </a:spcAft>
              <a:buFont typeface="Arial" panose="020B0604020202020204" pitchFamily="34" charset="0"/>
              <a:buChar char="•"/>
            </a:pPr>
            <a:r>
              <a:rPr lang="en-US">
                <a:cs typeface="Calibri"/>
              </a:rPr>
              <a:t>Reporting is at the total program level. You do not need to report separately by Aged Care Planning Region</a:t>
            </a:r>
          </a:p>
        </p:txBody>
      </p:sp>
    </p:spTree>
    <p:extLst>
      <p:ext uri="{BB962C8B-B14F-4D97-AF65-F5344CB8AC3E}">
        <p14:creationId xmlns:p14="http://schemas.microsoft.com/office/powerpoint/2010/main" val="24985671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150CD2-A4B3-DEAB-6199-D37A4A2E4B0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4805BB8-7E25-F8D3-9CCF-7276D56A6231}"/>
              </a:ext>
            </a:extLst>
          </p:cNvPr>
          <p:cNvSpPr>
            <a:spLocks noGrp="1"/>
          </p:cNvSpPr>
          <p:nvPr>
            <p:ph type="title"/>
          </p:nvPr>
        </p:nvSpPr>
        <p:spPr/>
        <p:txBody>
          <a:bodyPr>
            <a:normAutofit/>
          </a:bodyPr>
          <a:lstStyle/>
          <a:p>
            <a:r>
              <a:rPr lang="en-AU">
                <a:latin typeface="Arial"/>
                <a:cs typeface="Arial"/>
              </a:rPr>
              <a:t>Support at Home income reporting</a:t>
            </a:r>
            <a:endParaRPr lang="en-AU"/>
          </a:p>
        </p:txBody>
      </p:sp>
      <p:sp>
        <p:nvSpPr>
          <p:cNvPr id="5" name="Date Placeholder 1">
            <a:extLst>
              <a:ext uri="{FF2B5EF4-FFF2-40B4-BE49-F238E27FC236}">
                <a16:creationId xmlns:a16="http://schemas.microsoft.com/office/drawing/2014/main" id="{38E69D5B-91FF-D716-06CA-50F463765B6E}"/>
              </a:ext>
            </a:extLst>
          </p:cNvPr>
          <p:cNvSpPr>
            <a:spLocks noGrp="1"/>
          </p:cNvSpPr>
          <p:nvPr>
            <p:ph type="dt" sz="half" idx="11"/>
          </p:nvPr>
        </p:nvSpPr>
        <p:spPr/>
        <p:txBody>
          <a:bodyPr/>
          <a:lstStyle/>
          <a:p>
            <a:r>
              <a:rPr lang="en-US"/>
              <a:t>26 March 2026</a:t>
            </a:r>
          </a:p>
        </p:txBody>
      </p:sp>
      <p:sp>
        <p:nvSpPr>
          <p:cNvPr id="3" name="TextBox 2">
            <a:extLst>
              <a:ext uri="{FF2B5EF4-FFF2-40B4-BE49-F238E27FC236}">
                <a16:creationId xmlns:a16="http://schemas.microsoft.com/office/drawing/2014/main" id="{C4660D8E-F6C6-35EC-F345-CA3AFFF7BB9C}"/>
              </a:ext>
            </a:extLst>
          </p:cNvPr>
          <p:cNvSpPr txBox="1"/>
          <p:nvPr/>
        </p:nvSpPr>
        <p:spPr>
          <a:xfrm>
            <a:off x="412750" y="1537727"/>
            <a:ext cx="7069448" cy="4570482"/>
          </a:xfrm>
          <a:prstGeom prst="rect">
            <a:avLst/>
          </a:prstGeom>
          <a:noFill/>
          <a:ln>
            <a:noFill/>
          </a:ln>
        </p:spPr>
        <p:txBody>
          <a:bodyPr wrap="square" lIns="0" tIns="0" rIns="0" bIns="0" rtlCol="0" anchor="t">
            <a:spAutoFit/>
          </a:bodyPr>
          <a:lstStyle/>
          <a:p>
            <a:pPr marL="285750" indent="-285750">
              <a:buFont typeface="Arial" panose="020B0604020202020204" pitchFamily="34" charset="0"/>
              <a:buChar char="•"/>
            </a:pPr>
            <a:r>
              <a:rPr lang="en-US" sz="1600">
                <a:cs typeface="Calibri"/>
              </a:rPr>
              <a:t>Income is to be reported for the following six service categories and pathways:</a:t>
            </a:r>
          </a:p>
          <a:p>
            <a:pPr marL="742950" lvl="1" indent="-285750">
              <a:buFont typeface="Courier New" panose="02070309020205020404" pitchFamily="49" charset="0"/>
              <a:buChar char="o"/>
            </a:pPr>
            <a:r>
              <a:rPr lang="en-US" sz="1600">
                <a:cs typeface="Calibri"/>
              </a:rPr>
              <a:t>Clinical Support Services </a:t>
            </a:r>
          </a:p>
          <a:p>
            <a:pPr marL="742950" lvl="1" indent="-285750">
              <a:buFont typeface="Courier New" panose="02070309020205020404" pitchFamily="49" charset="0"/>
              <a:buChar char="o"/>
            </a:pPr>
            <a:r>
              <a:rPr lang="en-US" sz="1600">
                <a:cs typeface="Calibri"/>
              </a:rPr>
              <a:t>Independence Support Services</a:t>
            </a:r>
          </a:p>
          <a:p>
            <a:pPr marL="742950" lvl="1" indent="-285750">
              <a:buFont typeface="Courier New" panose="02070309020205020404" pitchFamily="49" charset="0"/>
              <a:buChar char="o"/>
            </a:pPr>
            <a:r>
              <a:rPr lang="en-US" sz="1600">
                <a:cs typeface="Calibri"/>
              </a:rPr>
              <a:t>Everyday Living Services</a:t>
            </a:r>
          </a:p>
          <a:p>
            <a:pPr marL="742950" lvl="1" indent="-285750">
              <a:buFont typeface="Courier New" panose="02070309020205020404" pitchFamily="49" charset="0"/>
              <a:buChar char="o"/>
            </a:pPr>
            <a:r>
              <a:rPr lang="en-US" sz="1600">
                <a:cs typeface="Calibri"/>
              </a:rPr>
              <a:t>Restorative Care Pathway</a:t>
            </a:r>
          </a:p>
          <a:p>
            <a:pPr marL="742950" lvl="1" indent="-285750">
              <a:buFont typeface="Courier New" panose="02070309020205020404" pitchFamily="49" charset="0"/>
              <a:buChar char="o"/>
            </a:pPr>
            <a:r>
              <a:rPr lang="en-US" sz="1600">
                <a:cs typeface="Calibri"/>
              </a:rPr>
              <a:t>End of Life Pathway, and</a:t>
            </a:r>
          </a:p>
          <a:p>
            <a:pPr marL="742950" lvl="1" indent="-285750">
              <a:buFont typeface="Courier New" panose="02070309020205020404" pitchFamily="49" charset="0"/>
              <a:buChar char="o"/>
            </a:pPr>
            <a:r>
              <a:rPr lang="en-US" sz="1600">
                <a:cs typeface="Calibri"/>
              </a:rPr>
              <a:t>Assistive Technology and Home Modifications Scheme</a:t>
            </a:r>
          </a:p>
          <a:p>
            <a:pPr marL="285750" indent="-285750">
              <a:spcBef>
                <a:spcPts val="600"/>
              </a:spcBef>
              <a:buFont typeface="Arial" panose="020B0604020202020204" pitchFamily="34" charset="0"/>
              <a:buChar char="•"/>
            </a:pPr>
            <a:r>
              <a:rPr lang="en-US" sz="1600" b="1">
                <a:cs typeface="Calibri"/>
              </a:rPr>
              <a:t>“Commonwealth subsidies and supplements”</a:t>
            </a:r>
            <a:r>
              <a:rPr lang="en-US" sz="1600">
                <a:cs typeface="Calibri"/>
              </a:rPr>
              <a:t> are to be reported separately for each of the six categories</a:t>
            </a:r>
          </a:p>
          <a:p>
            <a:pPr marL="285750" indent="-285750">
              <a:spcBef>
                <a:spcPts val="600"/>
              </a:spcBef>
              <a:buFont typeface="Arial" panose="020B0604020202020204" pitchFamily="34" charset="0"/>
              <a:buChar char="•"/>
            </a:pPr>
            <a:r>
              <a:rPr lang="en-US" sz="1600" b="1">
                <a:cs typeface="Calibri"/>
              </a:rPr>
              <a:t>“Participant Contributions”</a:t>
            </a:r>
            <a:r>
              <a:rPr lang="en-US" sz="1600">
                <a:cs typeface="Calibri"/>
              </a:rPr>
              <a:t> are to be reported separately for five of the categories, as there are no contributions for clinical support services</a:t>
            </a:r>
          </a:p>
          <a:p>
            <a:pPr marL="285750" indent="-285750">
              <a:spcBef>
                <a:spcPts val="600"/>
              </a:spcBef>
              <a:buFont typeface="Arial" panose="020B0604020202020204" pitchFamily="34" charset="0"/>
              <a:buChar char="•"/>
            </a:pPr>
            <a:r>
              <a:rPr lang="en-US" sz="1600" b="1">
                <a:cs typeface="Calibri"/>
              </a:rPr>
              <a:t>“Care Management” </a:t>
            </a:r>
            <a:r>
              <a:rPr lang="en-US" sz="1600">
                <a:cs typeface="Calibri"/>
              </a:rPr>
              <a:t>income is to be reported against three line items </a:t>
            </a:r>
          </a:p>
          <a:p>
            <a:pPr marL="285750" indent="-285750">
              <a:spcBef>
                <a:spcPts val="600"/>
              </a:spcBef>
              <a:buFont typeface="Arial" panose="020B0604020202020204" pitchFamily="34" charset="0"/>
              <a:buChar char="•"/>
            </a:pPr>
            <a:r>
              <a:rPr lang="en-US" sz="1600">
                <a:cs typeface="Calibri"/>
              </a:rPr>
              <a:t>There is a separate line item for income from “</a:t>
            </a:r>
            <a:r>
              <a:rPr lang="en-US" sz="1600" b="1">
                <a:cs typeface="Calibri"/>
              </a:rPr>
              <a:t>Participant Top-Ups and private clients”</a:t>
            </a:r>
          </a:p>
          <a:p>
            <a:pPr marL="285750" indent="-285750">
              <a:spcBef>
                <a:spcPts val="600"/>
              </a:spcBef>
              <a:spcAft>
                <a:spcPts val="600"/>
              </a:spcAft>
              <a:buFont typeface="Arial" panose="020B0604020202020204" pitchFamily="34" charset="0"/>
              <a:buChar char="•"/>
            </a:pPr>
            <a:r>
              <a:rPr lang="en-US" sz="1600">
                <a:cs typeface="Calibri"/>
              </a:rPr>
              <a:t>Grants such as the Support at Home Thin Markets (rural, remote and specialised) are to be reported as </a:t>
            </a:r>
            <a:r>
              <a:rPr lang="en-US" sz="1600" b="1">
                <a:cs typeface="Calibri"/>
              </a:rPr>
              <a:t>Other Income</a:t>
            </a:r>
            <a:r>
              <a:rPr lang="en-US" sz="1600">
                <a:cs typeface="Calibri"/>
              </a:rPr>
              <a:t> </a:t>
            </a:r>
          </a:p>
        </p:txBody>
      </p:sp>
      <p:graphicFrame>
        <p:nvGraphicFramePr>
          <p:cNvPr id="7" name="Table 6">
            <a:extLst>
              <a:ext uri="{FF2B5EF4-FFF2-40B4-BE49-F238E27FC236}">
                <a16:creationId xmlns:a16="http://schemas.microsoft.com/office/drawing/2014/main" id="{A3D887CA-B846-73FE-C665-4AD9ED126DA6}"/>
              </a:ext>
            </a:extLst>
          </p:cNvPr>
          <p:cNvGraphicFramePr>
            <a:graphicFrameLocks noGrp="1"/>
          </p:cNvGraphicFramePr>
          <p:nvPr>
            <p:extLst>
              <p:ext uri="{D42A27DB-BD31-4B8C-83A1-F6EECF244321}">
                <p14:modId xmlns:p14="http://schemas.microsoft.com/office/powerpoint/2010/main" val="1968151910"/>
              </p:ext>
            </p:extLst>
          </p:nvPr>
        </p:nvGraphicFramePr>
        <p:xfrm>
          <a:off x="7829550" y="1520205"/>
          <a:ext cx="3854450" cy="4895780"/>
        </p:xfrm>
        <a:graphic>
          <a:graphicData uri="http://schemas.openxmlformats.org/drawingml/2006/table">
            <a:tbl>
              <a:tblPr/>
              <a:tblGrid>
                <a:gridCol w="3854450">
                  <a:extLst>
                    <a:ext uri="{9D8B030D-6E8A-4147-A177-3AD203B41FA5}">
                      <a16:colId xmlns:a16="http://schemas.microsoft.com/office/drawing/2014/main" val="3978982414"/>
                    </a:ext>
                  </a:extLst>
                </a:gridCol>
              </a:tblGrid>
              <a:tr h="178521">
                <a:tc>
                  <a:txBody>
                    <a:bodyPr/>
                    <a:lstStyle/>
                    <a:p>
                      <a:pPr algn="l" fontAlgn="b">
                        <a:buNone/>
                      </a:pPr>
                      <a:r>
                        <a:rPr lang="en-AU" sz="1200" b="1" i="0" u="none" strike="noStrike">
                          <a:solidFill>
                            <a:srgbClr val="000000"/>
                          </a:solidFill>
                          <a:effectLst/>
                          <a:latin typeface="+mn-lt"/>
                        </a:rPr>
                        <a:t>Income</a:t>
                      </a:r>
                    </a:p>
                  </a:txBody>
                  <a:tcPr marL="5636" marR="5636" marT="56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CEEF"/>
                    </a:solidFill>
                  </a:tcPr>
                </a:tc>
                <a:extLst>
                  <a:ext uri="{0D108BD9-81ED-4DB2-BD59-A6C34878D82A}">
                    <a16:rowId xmlns:a16="http://schemas.microsoft.com/office/drawing/2014/main" val="2517935719"/>
                  </a:ext>
                </a:extLst>
              </a:tr>
              <a:tr h="178521">
                <a:tc>
                  <a:txBody>
                    <a:bodyPr/>
                    <a:lstStyle/>
                    <a:p>
                      <a:pPr algn="l" fontAlgn="t">
                        <a:buNone/>
                      </a:pPr>
                      <a:r>
                        <a:rPr lang="en-AU" sz="1200" b="1" i="0" u="none" strike="noStrike">
                          <a:solidFill>
                            <a:srgbClr val="000000"/>
                          </a:solidFill>
                          <a:effectLst/>
                          <a:latin typeface="+mn-lt"/>
                        </a:rPr>
                        <a:t>Clinical Support Services</a:t>
                      </a:r>
                    </a:p>
                  </a:txBody>
                  <a:tcPr marL="5636" marR="5636" marT="5636"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75175275"/>
                  </a:ext>
                </a:extLst>
              </a:tr>
              <a:tr h="178521">
                <a:tc>
                  <a:txBody>
                    <a:bodyPr/>
                    <a:lstStyle/>
                    <a:p>
                      <a:pPr algn="l" fontAlgn="t">
                        <a:buNone/>
                      </a:pPr>
                      <a:r>
                        <a:rPr lang="en-AU" sz="1200" b="0" i="0" u="none" strike="noStrike">
                          <a:solidFill>
                            <a:srgbClr val="000000"/>
                          </a:solidFill>
                          <a:effectLst/>
                          <a:latin typeface="+mn-lt"/>
                        </a:rPr>
                        <a:t>- Commonwealth Subsidies and Supplements</a:t>
                      </a:r>
                    </a:p>
                  </a:txBody>
                  <a:tcPr marL="202912" marR="5636" marT="5636"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AF2D0"/>
                    </a:solidFill>
                  </a:tcPr>
                </a:tc>
                <a:extLst>
                  <a:ext uri="{0D108BD9-81ED-4DB2-BD59-A6C34878D82A}">
                    <a16:rowId xmlns:a16="http://schemas.microsoft.com/office/drawing/2014/main" val="557054966"/>
                  </a:ext>
                </a:extLst>
              </a:tr>
              <a:tr h="178521">
                <a:tc>
                  <a:txBody>
                    <a:bodyPr/>
                    <a:lstStyle/>
                    <a:p>
                      <a:pPr algn="l" fontAlgn="t">
                        <a:buNone/>
                      </a:pPr>
                      <a:r>
                        <a:rPr lang="en-AU" sz="1200" b="1" i="0" u="none" strike="noStrike">
                          <a:solidFill>
                            <a:srgbClr val="000000"/>
                          </a:solidFill>
                          <a:effectLst/>
                          <a:latin typeface="+mn-lt"/>
                        </a:rPr>
                        <a:t> Independence Services</a:t>
                      </a:r>
                    </a:p>
                  </a:txBody>
                  <a:tcPr marL="5636" marR="5636" marT="5636"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59706134"/>
                  </a:ext>
                </a:extLst>
              </a:tr>
              <a:tr h="172571">
                <a:tc>
                  <a:txBody>
                    <a:bodyPr/>
                    <a:lstStyle/>
                    <a:p>
                      <a:pPr algn="l" fontAlgn="t">
                        <a:buNone/>
                      </a:pPr>
                      <a:r>
                        <a:rPr lang="en-AU" sz="1200" b="0" i="0" u="none" strike="noStrike">
                          <a:solidFill>
                            <a:srgbClr val="000000"/>
                          </a:solidFill>
                          <a:effectLst/>
                          <a:latin typeface="+mn-lt"/>
                        </a:rPr>
                        <a:t>- Commonwealth Subsidies and Supplements</a:t>
                      </a:r>
                    </a:p>
                  </a:txBody>
                  <a:tcPr marL="202912" marR="5636" marT="5636"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F2D0"/>
                    </a:solidFill>
                  </a:tcPr>
                </a:tc>
                <a:extLst>
                  <a:ext uri="{0D108BD9-81ED-4DB2-BD59-A6C34878D82A}">
                    <a16:rowId xmlns:a16="http://schemas.microsoft.com/office/drawing/2014/main" val="3453188309"/>
                  </a:ext>
                </a:extLst>
              </a:tr>
              <a:tr h="178521">
                <a:tc>
                  <a:txBody>
                    <a:bodyPr/>
                    <a:lstStyle/>
                    <a:p>
                      <a:pPr algn="l" fontAlgn="t">
                        <a:buNone/>
                      </a:pPr>
                      <a:r>
                        <a:rPr lang="en-AU" sz="1200" b="0" i="0" u="none" strike="noStrike">
                          <a:solidFill>
                            <a:srgbClr val="000000"/>
                          </a:solidFill>
                          <a:effectLst/>
                          <a:latin typeface="+mn-lt"/>
                        </a:rPr>
                        <a:t>- Participant Contributions</a:t>
                      </a:r>
                    </a:p>
                  </a:txBody>
                  <a:tcPr marL="202912" marR="5636" marT="5636"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0E6F5"/>
                    </a:solidFill>
                  </a:tcPr>
                </a:tc>
                <a:extLst>
                  <a:ext uri="{0D108BD9-81ED-4DB2-BD59-A6C34878D82A}">
                    <a16:rowId xmlns:a16="http://schemas.microsoft.com/office/drawing/2014/main" val="3387348630"/>
                  </a:ext>
                </a:extLst>
              </a:tr>
              <a:tr h="178521">
                <a:tc>
                  <a:txBody>
                    <a:bodyPr/>
                    <a:lstStyle/>
                    <a:p>
                      <a:pPr algn="l" fontAlgn="t">
                        <a:buNone/>
                      </a:pPr>
                      <a:r>
                        <a:rPr lang="en-AU" sz="1200" b="1" i="0" u="none" strike="noStrike">
                          <a:solidFill>
                            <a:srgbClr val="000000"/>
                          </a:solidFill>
                          <a:effectLst/>
                          <a:latin typeface="+mn-lt"/>
                        </a:rPr>
                        <a:t>Everyday Living Services</a:t>
                      </a:r>
                    </a:p>
                  </a:txBody>
                  <a:tcPr marL="5636" marR="5636" marT="5636"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37968172"/>
                  </a:ext>
                </a:extLst>
              </a:tr>
              <a:tr h="172571">
                <a:tc>
                  <a:txBody>
                    <a:bodyPr/>
                    <a:lstStyle/>
                    <a:p>
                      <a:pPr algn="l" fontAlgn="t">
                        <a:buNone/>
                      </a:pPr>
                      <a:r>
                        <a:rPr lang="en-AU" sz="1200" b="0" i="0" u="none" strike="noStrike">
                          <a:solidFill>
                            <a:srgbClr val="000000"/>
                          </a:solidFill>
                          <a:effectLst/>
                          <a:latin typeface="+mn-lt"/>
                        </a:rPr>
                        <a:t>- Commonwealth Subsidies and Supplements</a:t>
                      </a:r>
                    </a:p>
                  </a:txBody>
                  <a:tcPr marL="202912" marR="5636" marT="5636"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F2D0"/>
                    </a:solidFill>
                  </a:tcPr>
                </a:tc>
                <a:extLst>
                  <a:ext uri="{0D108BD9-81ED-4DB2-BD59-A6C34878D82A}">
                    <a16:rowId xmlns:a16="http://schemas.microsoft.com/office/drawing/2014/main" val="1669164431"/>
                  </a:ext>
                </a:extLst>
              </a:tr>
              <a:tr h="178521">
                <a:tc>
                  <a:txBody>
                    <a:bodyPr/>
                    <a:lstStyle/>
                    <a:p>
                      <a:pPr algn="l" fontAlgn="t">
                        <a:buNone/>
                      </a:pPr>
                      <a:r>
                        <a:rPr lang="en-AU" sz="1200" b="0" i="0" u="none" strike="noStrike">
                          <a:solidFill>
                            <a:srgbClr val="000000"/>
                          </a:solidFill>
                          <a:effectLst/>
                          <a:latin typeface="+mn-lt"/>
                        </a:rPr>
                        <a:t>- Participant Contributions</a:t>
                      </a:r>
                    </a:p>
                  </a:txBody>
                  <a:tcPr marL="202912" marR="5636" marT="5636"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0E6F5"/>
                    </a:solidFill>
                  </a:tcPr>
                </a:tc>
                <a:extLst>
                  <a:ext uri="{0D108BD9-81ED-4DB2-BD59-A6C34878D82A}">
                    <a16:rowId xmlns:a16="http://schemas.microsoft.com/office/drawing/2014/main" val="3657807992"/>
                  </a:ext>
                </a:extLst>
              </a:tr>
              <a:tr h="357044">
                <a:tc>
                  <a:txBody>
                    <a:bodyPr/>
                    <a:lstStyle/>
                    <a:p>
                      <a:pPr algn="l" fontAlgn="t">
                        <a:buNone/>
                      </a:pPr>
                      <a:r>
                        <a:rPr lang="en-AU" sz="1200" b="0" i="0" u="none" strike="noStrike">
                          <a:solidFill>
                            <a:srgbClr val="000000"/>
                          </a:solidFill>
                          <a:effectLst/>
                          <a:latin typeface="+mn-lt"/>
                        </a:rPr>
                        <a:t>Care Management - Clinical, Independence &amp; Everyday Living Services</a:t>
                      </a:r>
                    </a:p>
                  </a:txBody>
                  <a:tcPr marL="5636" marR="5636" marT="5636"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BE2D5"/>
                    </a:solidFill>
                  </a:tcPr>
                </a:tc>
                <a:extLst>
                  <a:ext uri="{0D108BD9-81ED-4DB2-BD59-A6C34878D82A}">
                    <a16:rowId xmlns:a16="http://schemas.microsoft.com/office/drawing/2014/main" val="761849640"/>
                  </a:ext>
                </a:extLst>
              </a:tr>
              <a:tr h="178521">
                <a:tc>
                  <a:txBody>
                    <a:bodyPr/>
                    <a:lstStyle/>
                    <a:p>
                      <a:pPr algn="l" fontAlgn="t">
                        <a:buNone/>
                      </a:pPr>
                      <a:r>
                        <a:rPr lang="en-AU" sz="1200" b="1" i="0" u="none" strike="noStrike">
                          <a:solidFill>
                            <a:srgbClr val="000000"/>
                          </a:solidFill>
                          <a:effectLst/>
                          <a:latin typeface="+mn-lt"/>
                        </a:rPr>
                        <a:t>Restorative Care Pathway</a:t>
                      </a:r>
                    </a:p>
                  </a:txBody>
                  <a:tcPr marL="5636" marR="5636" marT="5636"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47466891"/>
                  </a:ext>
                </a:extLst>
              </a:tr>
              <a:tr h="172571">
                <a:tc>
                  <a:txBody>
                    <a:bodyPr/>
                    <a:lstStyle/>
                    <a:p>
                      <a:pPr algn="l" fontAlgn="t">
                        <a:buNone/>
                      </a:pPr>
                      <a:r>
                        <a:rPr lang="en-AU" sz="1200" b="0" i="0" u="none" strike="noStrike">
                          <a:solidFill>
                            <a:srgbClr val="000000"/>
                          </a:solidFill>
                          <a:effectLst/>
                          <a:latin typeface="+mn-lt"/>
                        </a:rPr>
                        <a:t>- Commonwealth Subsidies and Supplements</a:t>
                      </a:r>
                    </a:p>
                  </a:txBody>
                  <a:tcPr marL="202912" marR="5636" marT="5636"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F2D0"/>
                    </a:solidFill>
                  </a:tcPr>
                </a:tc>
                <a:extLst>
                  <a:ext uri="{0D108BD9-81ED-4DB2-BD59-A6C34878D82A}">
                    <a16:rowId xmlns:a16="http://schemas.microsoft.com/office/drawing/2014/main" val="3644660574"/>
                  </a:ext>
                </a:extLst>
              </a:tr>
              <a:tr h="172571">
                <a:tc>
                  <a:txBody>
                    <a:bodyPr/>
                    <a:lstStyle/>
                    <a:p>
                      <a:pPr algn="l" fontAlgn="t">
                        <a:buNone/>
                      </a:pPr>
                      <a:r>
                        <a:rPr lang="en-AU" sz="1200" b="0" i="0" u="none" strike="noStrike">
                          <a:solidFill>
                            <a:srgbClr val="000000"/>
                          </a:solidFill>
                          <a:effectLst/>
                          <a:latin typeface="+mn-lt"/>
                        </a:rPr>
                        <a:t>- Participant Contributions</a:t>
                      </a:r>
                    </a:p>
                  </a:txBody>
                  <a:tcPr marL="202912" marR="5636" marT="5636"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E6F5"/>
                    </a:solidFill>
                  </a:tcPr>
                </a:tc>
                <a:extLst>
                  <a:ext uri="{0D108BD9-81ED-4DB2-BD59-A6C34878D82A}">
                    <a16:rowId xmlns:a16="http://schemas.microsoft.com/office/drawing/2014/main" val="1025164503"/>
                  </a:ext>
                </a:extLst>
              </a:tr>
              <a:tr h="178521">
                <a:tc>
                  <a:txBody>
                    <a:bodyPr/>
                    <a:lstStyle/>
                    <a:p>
                      <a:pPr algn="l" fontAlgn="t">
                        <a:buNone/>
                      </a:pPr>
                      <a:r>
                        <a:rPr lang="en-AU" sz="1200" b="0" i="0" u="none" strike="noStrike">
                          <a:solidFill>
                            <a:srgbClr val="000000"/>
                          </a:solidFill>
                          <a:effectLst/>
                          <a:latin typeface="+mn-lt"/>
                        </a:rPr>
                        <a:t>- Care Management</a:t>
                      </a:r>
                    </a:p>
                  </a:txBody>
                  <a:tcPr marL="202912" marR="5636" marT="5636"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BE2D5"/>
                    </a:solidFill>
                  </a:tcPr>
                </a:tc>
                <a:extLst>
                  <a:ext uri="{0D108BD9-81ED-4DB2-BD59-A6C34878D82A}">
                    <a16:rowId xmlns:a16="http://schemas.microsoft.com/office/drawing/2014/main" val="1219039794"/>
                  </a:ext>
                </a:extLst>
              </a:tr>
              <a:tr h="178521">
                <a:tc>
                  <a:txBody>
                    <a:bodyPr/>
                    <a:lstStyle/>
                    <a:p>
                      <a:pPr algn="l" fontAlgn="t">
                        <a:buNone/>
                      </a:pPr>
                      <a:r>
                        <a:rPr lang="en-AU" sz="1200" b="1" i="0" u="none" strike="noStrike">
                          <a:solidFill>
                            <a:srgbClr val="000000"/>
                          </a:solidFill>
                          <a:effectLst/>
                          <a:latin typeface="+mn-lt"/>
                        </a:rPr>
                        <a:t> End of Life Pathway</a:t>
                      </a:r>
                    </a:p>
                  </a:txBody>
                  <a:tcPr marL="5636" marR="5636" marT="5636"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98665737"/>
                  </a:ext>
                </a:extLst>
              </a:tr>
              <a:tr h="172571">
                <a:tc>
                  <a:txBody>
                    <a:bodyPr/>
                    <a:lstStyle/>
                    <a:p>
                      <a:pPr algn="l" fontAlgn="t">
                        <a:buNone/>
                      </a:pPr>
                      <a:r>
                        <a:rPr lang="en-AU" sz="1200" b="0" i="0" u="none" strike="noStrike">
                          <a:solidFill>
                            <a:srgbClr val="000000"/>
                          </a:solidFill>
                          <a:effectLst/>
                          <a:latin typeface="+mn-lt"/>
                        </a:rPr>
                        <a:t>- Commonwealth Subsidies and Supplements</a:t>
                      </a:r>
                    </a:p>
                  </a:txBody>
                  <a:tcPr marL="202912" marR="5636" marT="5636"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F2D0"/>
                    </a:solidFill>
                  </a:tcPr>
                </a:tc>
                <a:extLst>
                  <a:ext uri="{0D108BD9-81ED-4DB2-BD59-A6C34878D82A}">
                    <a16:rowId xmlns:a16="http://schemas.microsoft.com/office/drawing/2014/main" val="388055515"/>
                  </a:ext>
                </a:extLst>
              </a:tr>
              <a:tr h="172571">
                <a:tc>
                  <a:txBody>
                    <a:bodyPr/>
                    <a:lstStyle/>
                    <a:p>
                      <a:pPr algn="l" fontAlgn="t">
                        <a:buNone/>
                      </a:pPr>
                      <a:r>
                        <a:rPr lang="en-AU" sz="1200" b="0" i="0" u="none" strike="noStrike">
                          <a:solidFill>
                            <a:srgbClr val="000000"/>
                          </a:solidFill>
                          <a:effectLst/>
                          <a:latin typeface="+mn-lt"/>
                        </a:rPr>
                        <a:t>- Participant Contributions</a:t>
                      </a:r>
                    </a:p>
                  </a:txBody>
                  <a:tcPr marL="202912" marR="5636" marT="5636"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E6F5"/>
                    </a:solidFill>
                  </a:tcPr>
                </a:tc>
                <a:extLst>
                  <a:ext uri="{0D108BD9-81ED-4DB2-BD59-A6C34878D82A}">
                    <a16:rowId xmlns:a16="http://schemas.microsoft.com/office/drawing/2014/main" val="1896980135"/>
                  </a:ext>
                </a:extLst>
              </a:tr>
              <a:tr h="172571">
                <a:tc>
                  <a:txBody>
                    <a:bodyPr/>
                    <a:lstStyle/>
                    <a:p>
                      <a:pPr algn="l" fontAlgn="t">
                        <a:buNone/>
                      </a:pPr>
                      <a:r>
                        <a:rPr lang="en-AU" sz="1200" b="0" i="0" u="none" strike="noStrike">
                          <a:solidFill>
                            <a:srgbClr val="000000"/>
                          </a:solidFill>
                          <a:effectLst/>
                          <a:latin typeface="+mn-lt"/>
                        </a:rPr>
                        <a:t>- Care Management</a:t>
                      </a:r>
                    </a:p>
                  </a:txBody>
                  <a:tcPr marL="202912" marR="5636" marT="5636"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E2D5"/>
                    </a:solidFill>
                  </a:tcPr>
                </a:tc>
                <a:extLst>
                  <a:ext uri="{0D108BD9-81ED-4DB2-BD59-A6C34878D82A}">
                    <a16:rowId xmlns:a16="http://schemas.microsoft.com/office/drawing/2014/main" val="4150860796"/>
                  </a:ext>
                </a:extLst>
              </a:tr>
              <a:tr h="172571">
                <a:tc>
                  <a:txBody>
                    <a:bodyPr/>
                    <a:lstStyle/>
                    <a:p>
                      <a:pPr algn="l" fontAlgn="t">
                        <a:buNone/>
                      </a:pPr>
                      <a:r>
                        <a:rPr lang="en-AU" sz="1200" b="1" i="0" u="none" strike="noStrike">
                          <a:solidFill>
                            <a:srgbClr val="000000"/>
                          </a:solidFill>
                          <a:effectLst/>
                          <a:latin typeface="+mn-lt"/>
                        </a:rPr>
                        <a:t> Assistive Technology &amp; Home Modification Scheme</a:t>
                      </a:r>
                    </a:p>
                  </a:txBody>
                  <a:tcPr marL="5636" marR="5636" marT="5636"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49034052"/>
                  </a:ext>
                </a:extLst>
              </a:tr>
              <a:tr h="172571">
                <a:tc>
                  <a:txBody>
                    <a:bodyPr/>
                    <a:lstStyle/>
                    <a:p>
                      <a:pPr algn="l" fontAlgn="t">
                        <a:buNone/>
                      </a:pPr>
                      <a:r>
                        <a:rPr lang="en-AU" sz="1200" b="0" i="0" u="none" strike="noStrike">
                          <a:solidFill>
                            <a:srgbClr val="000000"/>
                          </a:solidFill>
                          <a:effectLst/>
                          <a:latin typeface="+mn-lt"/>
                        </a:rPr>
                        <a:t>- Commonwealth Subsidies and Supplements</a:t>
                      </a:r>
                    </a:p>
                  </a:txBody>
                  <a:tcPr marL="202912" marR="5636" marT="5636"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F2D0"/>
                    </a:solidFill>
                  </a:tcPr>
                </a:tc>
                <a:extLst>
                  <a:ext uri="{0D108BD9-81ED-4DB2-BD59-A6C34878D82A}">
                    <a16:rowId xmlns:a16="http://schemas.microsoft.com/office/drawing/2014/main" val="1000468892"/>
                  </a:ext>
                </a:extLst>
              </a:tr>
              <a:tr h="172571">
                <a:tc>
                  <a:txBody>
                    <a:bodyPr/>
                    <a:lstStyle/>
                    <a:p>
                      <a:pPr algn="l" fontAlgn="t">
                        <a:buNone/>
                      </a:pPr>
                      <a:r>
                        <a:rPr lang="en-AU" sz="1200" b="0" i="0" u="none" strike="noStrike">
                          <a:solidFill>
                            <a:srgbClr val="000000"/>
                          </a:solidFill>
                          <a:effectLst/>
                          <a:latin typeface="+mn-lt"/>
                        </a:rPr>
                        <a:t>- Participant Contributions</a:t>
                      </a:r>
                    </a:p>
                  </a:txBody>
                  <a:tcPr marL="202912" marR="5636" marT="5636"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E6F5"/>
                    </a:solidFill>
                  </a:tcPr>
                </a:tc>
                <a:extLst>
                  <a:ext uri="{0D108BD9-81ED-4DB2-BD59-A6C34878D82A}">
                    <a16:rowId xmlns:a16="http://schemas.microsoft.com/office/drawing/2014/main" val="1650702741"/>
                  </a:ext>
                </a:extLst>
              </a:tr>
              <a:tr h="178521">
                <a:tc>
                  <a:txBody>
                    <a:bodyPr/>
                    <a:lstStyle/>
                    <a:p>
                      <a:pPr algn="l" fontAlgn="t">
                        <a:buNone/>
                      </a:pPr>
                      <a:r>
                        <a:rPr lang="en-AU" sz="1200" b="0" i="0" u="none" strike="noStrike">
                          <a:solidFill>
                            <a:srgbClr val="000000"/>
                          </a:solidFill>
                          <a:effectLst/>
                          <a:latin typeface="+mn-lt"/>
                        </a:rPr>
                        <a:t>- Provider Administration and Co-ordination</a:t>
                      </a:r>
                    </a:p>
                  </a:txBody>
                  <a:tcPr marL="202912" marR="5636" marT="5636"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21627592"/>
                  </a:ext>
                </a:extLst>
              </a:tr>
              <a:tr h="184473">
                <a:tc>
                  <a:txBody>
                    <a:bodyPr/>
                    <a:lstStyle/>
                    <a:p>
                      <a:pPr algn="l" fontAlgn="t">
                        <a:buNone/>
                      </a:pPr>
                      <a:r>
                        <a:rPr lang="en-AU" sz="1200" b="1" i="0" u="none" strike="noStrike">
                          <a:solidFill>
                            <a:srgbClr val="000000"/>
                          </a:solidFill>
                          <a:effectLst/>
                          <a:latin typeface="+mn-lt"/>
                        </a:rPr>
                        <a:t> Participant Top-Ups and Private Clients </a:t>
                      </a:r>
                    </a:p>
                  </a:txBody>
                  <a:tcPr marL="5636" marR="5636" marT="5636"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4706939"/>
                  </a:ext>
                </a:extLst>
              </a:tr>
              <a:tr h="184473">
                <a:tc>
                  <a:txBody>
                    <a:bodyPr/>
                    <a:lstStyle/>
                    <a:p>
                      <a:pPr algn="l" fontAlgn="t">
                        <a:buNone/>
                      </a:pPr>
                      <a:r>
                        <a:rPr lang="en-AU" sz="1200" b="1" i="0" u="none" strike="noStrike">
                          <a:solidFill>
                            <a:srgbClr val="000000"/>
                          </a:solidFill>
                          <a:effectLst/>
                          <a:latin typeface="+mn-lt"/>
                        </a:rPr>
                        <a:t> Other Income</a:t>
                      </a:r>
                    </a:p>
                  </a:txBody>
                  <a:tcPr marL="5636" marR="5636" marT="5636"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12634297"/>
                  </a:ext>
                </a:extLst>
              </a:tr>
              <a:tr h="178521">
                <a:tc>
                  <a:txBody>
                    <a:bodyPr/>
                    <a:lstStyle/>
                    <a:p>
                      <a:pPr algn="l" fontAlgn="t">
                        <a:buNone/>
                      </a:pPr>
                      <a:r>
                        <a:rPr lang="en-AU" sz="1200" b="1" i="0" u="none" strike="noStrike">
                          <a:solidFill>
                            <a:srgbClr val="393939"/>
                          </a:solidFill>
                          <a:effectLst/>
                          <a:latin typeface="+mn-lt"/>
                        </a:rPr>
                        <a:t>Total Income:</a:t>
                      </a:r>
                    </a:p>
                  </a:txBody>
                  <a:tcPr marL="5636" marR="5636" marT="563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CEEF"/>
                    </a:solidFill>
                  </a:tcPr>
                </a:tc>
                <a:extLst>
                  <a:ext uri="{0D108BD9-81ED-4DB2-BD59-A6C34878D82A}">
                    <a16:rowId xmlns:a16="http://schemas.microsoft.com/office/drawing/2014/main" val="2513291862"/>
                  </a:ext>
                </a:extLst>
              </a:tr>
            </a:tbl>
          </a:graphicData>
        </a:graphic>
      </p:graphicFrame>
    </p:spTree>
    <p:extLst>
      <p:ext uri="{BB962C8B-B14F-4D97-AF65-F5344CB8AC3E}">
        <p14:creationId xmlns:p14="http://schemas.microsoft.com/office/powerpoint/2010/main" val="41412116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C1D58D-9A61-309E-4A0C-A32C355867F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7EA4E69-440C-E6C3-FA74-2A4A819A4A57}"/>
              </a:ext>
            </a:extLst>
          </p:cNvPr>
          <p:cNvSpPr>
            <a:spLocks noGrp="1"/>
          </p:cNvSpPr>
          <p:nvPr>
            <p:ph type="title"/>
          </p:nvPr>
        </p:nvSpPr>
        <p:spPr>
          <a:xfrm>
            <a:off x="768169" y="681037"/>
            <a:ext cx="9423862" cy="549275"/>
          </a:xfrm>
        </p:spPr>
        <p:txBody>
          <a:bodyPr>
            <a:noAutofit/>
          </a:bodyPr>
          <a:lstStyle/>
          <a:p>
            <a:r>
              <a:rPr lang="en-AU">
                <a:latin typeface="Arial"/>
                <a:cs typeface="Arial"/>
              </a:rPr>
              <a:t>Support at Home care expense reporting</a:t>
            </a:r>
            <a:endParaRPr lang="en-AU"/>
          </a:p>
        </p:txBody>
      </p:sp>
      <p:sp>
        <p:nvSpPr>
          <p:cNvPr id="5" name="Date Placeholder 1">
            <a:extLst>
              <a:ext uri="{FF2B5EF4-FFF2-40B4-BE49-F238E27FC236}">
                <a16:creationId xmlns:a16="http://schemas.microsoft.com/office/drawing/2014/main" id="{D0B40AB4-EB39-38E5-759E-00B43FE8D263}"/>
              </a:ext>
            </a:extLst>
          </p:cNvPr>
          <p:cNvSpPr>
            <a:spLocks noGrp="1"/>
          </p:cNvSpPr>
          <p:nvPr>
            <p:ph type="dt" sz="half" idx="11"/>
          </p:nvPr>
        </p:nvSpPr>
        <p:spPr/>
        <p:txBody>
          <a:bodyPr/>
          <a:lstStyle/>
          <a:p>
            <a:r>
              <a:rPr lang="en-US"/>
              <a:t>26 March 2026</a:t>
            </a:r>
          </a:p>
        </p:txBody>
      </p:sp>
      <p:sp>
        <p:nvSpPr>
          <p:cNvPr id="3" name="TextBox 2">
            <a:extLst>
              <a:ext uri="{FF2B5EF4-FFF2-40B4-BE49-F238E27FC236}">
                <a16:creationId xmlns:a16="http://schemas.microsoft.com/office/drawing/2014/main" id="{19EE30E5-670E-DDD0-A845-DD580B02B085}"/>
              </a:ext>
            </a:extLst>
          </p:cNvPr>
          <p:cNvSpPr txBox="1"/>
          <p:nvPr/>
        </p:nvSpPr>
        <p:spPr>
          <a:xfrm>
            <a:off x="748748" y="1487299"/>
            <a:ext cx="10678960" cy="5016758"/>
          </a:xfrm>
          <a:prstGeom prst="rect">
            <a:avLst/>
          </a:prstGeom>
          <a:noFill/>
          <a:ln>
            <a:noFill/>
          </a:ln>
        </p:spPr>
        <p:txBody>
          <a:bodyPr wrap="square" lIns="0" tIns="0" rIns="0" bIns="0" rtlCol="0" anchor="t">
            <a:spAutoFit/>
          </a:bodyPr>
          <a:lstStyle/>
          <a:p>
            <a:pPr marL="285750" indent="-285750">
              <a:spcAft>
                <a:spcPts val="600"/>
              </a:spcAft>
              <a:buFont typeface="Arial" panose="020B0604020202020204" pitchFamily="34" charset="0"/>
              <a:buChar char="•"/>
            </a:pPr>
            <a:r>
              <a:rPr lang="en-US" sz="1600">
                <a:cs typeface="Calibri"/>
              </a:rPr>
              <a:t>Expanded expense categories to align with the Support at Home program services and pathways.</a:t>
            </a:r>
          </a:p>
          <a:p>
            <a:pPr marL="285750" indent="-285750">
              <a:spcAft>
                <a:spcPts val="600"/>
              </a:spcAft>
              <a:buFont typeface="Arial" panose="020B0604020202020204" pitchFamily="34" charset="0"/>
              <a:buChar char="•"/>
            </a:pPr>
            <a:r>
              <a:rPr lang="en-US" sz="1600">
                <a:cs typeface="Calibri"/>
              </a:rPr>
              <a:t>Majority of line items relate to labour costs, however there are also non-labour items e.g. consumables</a:t>
            </a:r>
          </a:p>
          <a:p>
            <a:pPr marL="285750" indent="-285750">
              <a:spcAft>
                <a:spcPts val="600"/>
              </a:spcAft>
              <a:buFont typeface="Arial" panose="020B0604020202020204" pitchFamily="34" charset="0"/>
              <a:buChar char="•"/>
            </a:pPr>
            <a:r>
              <a:rPr lang="en-US" sz="1600">
                <a:cs typeface="Calibri"/>
              </a:rPr>
              <a:t>Labour costs are to be separately reported for: </a:t>
            </a:r>
          </a:p>
          <a:p>
            <a:pPr marL="742950" lvl="1" indent="-285750">
              <a:spcAft>
                <a:spcPts val="600"/>
              </a:spcAft>
              <a:buFont typeface="Courier New" panose="02070309020205020404" pitchFamily="49" charset="0"/>
              <a:buChar char="o"/>
            </a:pPr>
            <a:r>
              <a:rPr lang="en-US" sz="1600">
                <a:cs typeface="Calibri"/>
              </a:rPr>
              <a:t>employee care staff</a:t>
            </a:r>
          </a:p>
          <a:p>
            <a:pPr marL="742950" lvl="1" indent="-285750">
              <a:spcAft>
                <a:spcPts val="600"/>
              </a:spcAft>
              <a:buFont typeface="Courier New" panose="02070309020205020404" pitchFamily="49" charset="0"/>
              <a:buChar char="o"/>
            </a:pPr>
            <a:r>
              <a:rPr lang="en-US" sz="1600">
                <a:cs typeface="Calibri"/>
              </a:rPr>
              <a:t>agency staff</a:t>
            </a:r>
          </a:p>
          <a:p>
            <a:pPr marL="742950" lvl="1" indent="-285750">
              <a:spcAft>
                <a:spcPts val="600"/>
              </a:spcAft>
              <a:buFont typeface="Courier New" panose="02070309020205020404" pitchFamily="49" charset="0"/>
              <a:buChar char="o"/>
            </a:pPr>
            <a:r>
              <a:rPr lang="en-US" sz="1600">
                <a:cs typeface="Calibri"/>
              </a:rPr>
              <a:t>sub-contracted and brokered client services</a:t>
            </a:r>
          </a:p>
          <a:p>
            <a:pPr marL="285750" indent="-285750">
              <a:spcAft>
                <a:spcPts val="600"/>
              </a:spcAft>
              <a:buFont typeface="Arial" panose="020B0604020202020204" pitchFamily="34" charset="0"/>
              <a:buChar char="•"/>
            </a:pPr>
            <a:r>
              <a:rPr lang="en-US" sz="1600">
                <a:cs typeface="Calibri"/>
              </a:rPr>
              <a:t>Labour costs can include:  </a:t>
            </a:r>
          </a:p>
          <a:p>
            <a:pPr marL="742950" lvl="1" indent="-285750">
              <a:spcAft>
                <a:spcPts val="600"/>
              </a:spcAft>
              <a:buFont typeface="Courier New" panose="02070309020205020404" pitchFamily="49" charset="0"/>
              <a:buChar char="o"/>
            </a:pPr>
            <a:r>
              <a:rPr lang="en-US" sz="1600">
                <a:cs typeface="Calibri"/>
              </a:rPr>
              <a:t>staff travel to and from a participant’s residence</a:t>
            </a:r>
          </a:p>
          <a:p>
            <a:pPr marL="742950" lvl="1" indent="-285750">
              <a:spcAft>
                <a:spcPts val="600"/>
              </a:spcAft>
              <a:buFont typeface="Courier New" panose="02070309020205020404" pitchFamily="49" charset="0"/>
              <a:buChar char="o"/>
            </a:pPr>
            <a:r>
              <a:rPr lang="en-US" sz="1600">
                <a:cs typeface="Calibri"/>
              </a:rPr>
              <a:t>staff time completing administrative tasks/paperwork before and after a participant visit.</a:t>
            </a:r>
          </a:p>
          <a:p>
            <a:pPr marL="285750" indent="-285750">
              <a:spcAft>
                <a:spcPts val="600"/>
              </a:spcAft>
              <a:buFont typeface="Arial" panose="020B0604020202020204" pitchFamily="34" charset="0"/>
              <a:buChar char="•"/>
            </a:pPr>
            <a:r>
              <a:rPr lang="en-US" sz="1600">
                <a:cs typeface="Calibri"/>
              </a:rPr>
              <a:t>Labour costs d</a:t>
            </a:r>
            <a:r>
              <a:rPr lang="en-AU" sz="1600"/>
              <a:t>o not need to include superannuation or other employee on-costs, which can be reported separately under line items in “Administration &amp; Support Expenses”</a:t>
            </a:r>
            <a:endParaRPr lang="en-US" sz="1600">
              <a:cs typeface="Calibri"/>
            </a:endParaRPr>
          </a:p>
          <a:p>
            <a:pPr marL="285750" indent="-285750">
              <a:spcAft>
                <a:spcPts val="600"/>
              </a:spcAft>
              <a:buFont typeface="Arial" panose="020B0604020202020204" pitchFamily="34" charset="0"/>
              <a:buChar char="•"/>
            </a:pPr>
            <a:r>
              <a:rPr lang="en-US" sz="1600">
                <a:cs typeface="Calibri"/>
              </a:rPr>
              <a:t>Care management costs are to be reported separately for: </a:t>
            </a:r>
          </a:p>
          <a:p>
            <a:pPr marL="742950" lvl="1" indent="-285750">
              <a:spcAft>
                <a:spcPts val="600"/>
              </a:spcAft>
              <a:buFont typeface="Courier New" panose="02070309020205020404" pitchFamily="49" charset="0"/>
              <a:buChar char="o"/>
            </a:pPr>
            <a:r>
              <a:rPr lang="en-US" sz="1600">
                <a:cs typeface="Calibri"/>
              </a:rPr>
              <a:t>Care management - restorative care pathway</a:t>
            </a:r>
          </a:p>
          <a:p>
            <a:pPr marL="742950" lvl="1" indent="-285750">
              <a:spcAft>
                <a:spcPts val="600"/>
              </a:spcAft>
              <a:buFont typeface="Courier New" panose="02070309020205020404" pitchFamily="49" charset="0"/>
              <a:buChar char="o"/>
            </a:pPr>
            <a:r>
              <a:rPr lang="en-US" sz="1600">
                <a:cs typeface="Calibri"/>
              </a:rPr>
              <a:t>Care management - end of life pathway</a:t>
            </a:r>
          </a:p>
          <a:p>
            <a:pPr marL="742950" lvl="1" indent="-285750">
              <a:spcAft>
                <a:spcPts val="600"/>
              </a:spcAft>
              <a:buFont typeface="Courier New" panose="02070309020205020404" pitchFamily="49" charset="0"/>
              <a:buChar char="o"/>
            </a:pPr>
            <a:r>
              <a:rPr lang="en-US" sz="1600">
                <a:cs typeface="Calibri"/>
              </a:rPr>
              <a:t>Care management (excluding restorative care pathway and end of life pathway)  </a:t>
            </a:r>
          </a:p>
          <a:p>
            <a:pPr marL="285750" indent="-285750">
              <a:spcAft>
                <a:spcPts val="600"/>
              </a:spcAft>
              <a:buFont typeface="Arial" panose="020B0604020202020204" pitchFamily="34" charset="0"/>
              <a:buChar char="•"/>
            </a:pPr>
            <a:r>
              <a:rPr lang="en-US" sz="1600">
                <a:cs typeface="Calibri"/>
              </a:rPr>
              <a:t>Separate expense item under “Other care expenses” for “participant top-ups and private clients” expenses</a:t>
            </a:r>
            <a:endParaRPr lang="en-US">
              <a:cs typeface="Calibri"/>
            </a:endParaRPr>
          </a:p>
        </p:txBody>
      </p:sp>
    </p:spTree>
    <p:extLst>
      <p:ext uri="{BB962C8B-B14F-4D97-AF65-F5344CB8AC3E}">
        <p14:creationId xmlns:p14="http://schemas.microsoft.com/office/powerpoint/2010/main" val="24256690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A11A64-9D42-1CB9-AF91-175EDA2C4AA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CBCDB2F-2429-BA8C-37F7-15141E26C0AE}"/>
              </a:ext>
            </a:extLst>
          </p:cNvPr>
          <p:cNvSpPr>
            <a:spLocks noGrp="1"/>
          </p:cNvSpPr>
          <p:nvPr>
            <p:ph type="title"/>
          </p:nvPr>
        </p:nvSpPr>
        <p:spPr>
          <a:xfrm>
            <a:off x="128050" y="142091"/>
            <a:ext cx="11362048" cy="549275"/>
          </a:xfrm>
        </p:spPr>
        <p:txBody>
          <a:bodyPr>
            <a:normAutofit/>
          </a:bodyPr>
          <a:lstStyle/>
          <a:p>
            <a:r>
              <a:rPr lang="en-AU" sz="2400"/>
              <a:t>Support at Home labour cost reporting QFR vs ACFR</a:t>
            </a:r>
          </a:p>
        </p:txBody>
      </p:sp>
      <p:graphicFrame>
        <p:nvGraphicFramePr>
          <p:cNvPr id="5" name="Table 4">
            <a:extLst>
              <a:ext uri="{FF2B5EF4-FFF2-40B4-BE49-F238E27FC236}">
                <a16:creationId xmlns:a16="http://schemas.microsoft.com/office/drawing/2014/main" id="{150C0444-6B9E-B4DF-C6DE-BDD227444E3A}"/>
              </a:ext>
            </a:extLst>
          </p:cNvPr>
          <p:cNvGraphicFramePr>
            <a:graphicFrameLocks noGrp="1"/>
          </p:cNvGraphicFramePr>
          <p:nvPr>
            <p:extLst>
              <p:ext uri="{D42A27DB-BD31-4B8C-83A1-F6EECF244321}">
                <p14:modId xmlns:p14="http://schemas.microsoft.com/office/powerpoint/2010/main" val="4241327283"/>
              </p:ext>
            </p:extLst>
          </p:nvPr>
        </p:nvGraphicFramePr>
        <p:xfrm>
          <a:off x="285750" y="1581313"/>
          <a:ext cx="6096001" cy="5127383"/>
        </p:xfrm>
        <a:graphic>
          <a:graphicData uri="http://schemas.openxmlformats.org/drawingml/2006/table">
            <a:tbl>
              <a:tblPr firstRow="1" bandRow="1">
                <a:tableStyleId>{7E9639D4-E3E2-4D34-9284-5A2195B3D0D7}</a:tableStyleId>
              </a:tblPr>
              <a:tblGrid>
                <a:gridCol w="1099580">
                  <a:extLst>
                    <a:ext uri="{9D8B030D-6E8A-4147-A177-3AD203B41FA5}">
                      <a16:colId xmlns:a16="http://schemas.microsoft.com/office/drawing/2014/main" val="2671086542"/>
                    </a:ext>
                  </a:extLst>
                </a:gridCol>
                <a:gridCol w="2833193">
                  <a:extLst>
                    <a:ext uri="{9D8B030D-6E8A-4147-A177-3AD203B41FA5}">
                      <a16:colId xmlns:a16="http://schemas.microsoft.com/office/drawing/2014/main" val="92311427"/>
                    </a:ext>
                  </a:extLst>
                </a:gridCol>
                <a:gridCol w="2163228">
                  <a:extLst>
                    <a:ext uri="{9D8B030D-6E8A-4147-A177-3AD203B41FA5}">
                      <a16:colId xmlns:a16="http://schemas.microsoft.com/office/drawing/2014/main" val="1990742880"/>
                    </a:ext>
                  </a:extLst>
                </a:gridCol>
              </a:tblGrid>
              <a:tr h="250583">
                <a:tc>
                  <a:txBody>
                    <a:bodyPr/>
                    <a:lstStyle/>
                    <a:p>
                      <a:r>
                        <a:rPr lang="en-AU" sz="1000">
                          <a:solidFill>
                            <a:schemeClr val="accent1">
                              <a:lumMod val="50000"/>
                            </a:schemeClr>
                          </a:solidFill>
                        </a:rPr>
                        <a:t>Line item</a:t>
                      </a:r>
                    </a:p>
                  </a:txBody>
                  <a:tcPr>
                    <a:solidFill>
                      <a:schemeClr val="accent1">
                        <a:lumMod val="20000"/>
                        <a:lumOff val="80000"/>
                      </a:schemeClr>
                    </a:solidFill>
                  </a:tcPr>
                </a:tc>
                <a:tc gridSpan="2">
                  <a:txBody>
                    <a:bodyPr/>
                    <a:lstStyle/>
                    <a:p>
                      <a:r>
                        <a:rPr lang="en-AU" sz="1000"/>
                        <a:t>Service to be reported</a:t>
                      </a:r>
                    </a:p>
                  </a:txBody>
                  <a:tcPr>
                    <a:solidFill>
                      <a:schemeClr val="accent1">
                        <a:lumMod val="75000"/>
                      </a:schemeClr>
                    </a:solidFill>
                  </a:tcPr>
                </a:tc>
                <a:tc hMerge="1">
                  <a:txBody>
                    <a:bodyPr/>
                    <a:lstStyle/>
                    <a:p>
                      <a:endParaRPr lang="en-AU" sz="1000"/>
                    </a:p>
                  </a:txBody>
                  <a:tcPr/>
                </a:tc>
                <a:extLst>
                  <a:ext uri="{0D108BD9-81ED-4DB2-BD59-A6C34878D82A}">
                    <a16:rowId xmlns:a16="http://schemas.microsoft.com/office/drawing/2014/main" val="4129001323"/>
                  </a:ext>
                </a:extLst>
              </a:tr>
              <a:tr h="829562">
                <a:tc>
                  <a:txBody>
                    <a:bodyPr/>
                    <a:lstStyle/>
                    <a:p>
                      <a:pPr algn="ctr"/>
                      <a:r>
                        <a:rPr lang="en-AU" sz="1000" b="1">
                          <a:solidFill>
                            <a:schemeClr val="accent1">
                              <a:lumMod val="50000"/>
                            </a:schemeClr>
                          </a:solidFill>
                        </a:rPr>
                        <a:t>Registered nurse</a:t>
                      </a:r>
                    </a:p>
                  </a:txBody>
                  <a:tcPr anchor="ctr"/>
                </a:tc>
                <a:tc gridSpan="2">
                  <a:txBody>
                    <a:bodyPr/>
                    <a:lstStyle/>
                    <a:p>
                      <a:pPr marL="180975" lvl="1" indent="-180975" algn="l" defTabSz="914400" rtl="0" eaLnBrk="1" latinLnBrk="0" hangingPunct="1">
                        <a:buFont typeface="Courier New" panose="02070309020205020404" pitchFamily="49" charset="0"/>
                        <a:buChar char="o"/>
                      </a:pPr>
                      <a:r>
                        <a:rPr lang="en-AU" sz="1000" kern="1200">
                          <a:solidFill>
                            <a:schemeClr val="tx1"/>
                          </a:solidFill>
                          <a:effectLst/>
                          <a:latin typeface="+mn-lt"/>
                          <a:ea typeface="+mn-ea"/>
                          <a:cs typeface="+mn-cs"/>
                        </a:rPr>
                        <a:t>Assessing, treating and monitoring clinical conditions</a:t>
                      </a:r>
                    </a:p>
                    <a:p>
                      <a:pPr marL="180975" lvl="1" indent="-180975" algn="l" defTabSz="914400" rtl="0" eaLnBrk="1" latinLnBrk="0" hangingPunct="1">
                        <a:buFont typeface="Courier New" panose="02070309020205020404" pitchFamily="49" charset="0"/>
                        <a:buChar char="o"/>
                      </a:pPr>
                      <a:r>
                        <a:rPr lang="en-AU" sz="1000" kern="1200">
                          <a:solidFill>
                            <a:schemeClr val="tx1"/>
                          </a:solidFill>
                          <a:effectLst/>
                          <a:latin typeface="+mn-lt"/>
                          <a:ea typeface="+mn-ea"/>
                          <a:cs typeface="+mn-cs"/>
                        </a:rPr>
                        <a:t>Administration of medications</a:t>
                      </a:r>
                    </a:p>
                    <a:p>
                      <a:pPr marL="180975" lvl="1" indent="-180975" algn="l" defTabSz="914400" rtl="0" eaLnBrk="1" latinLnBrk="0" hangingPunct="1">
                        <a:buFont typeface="Courier New" panose="02070309020205020404" pitchFamily="49" charset="0"/>
                        <a:buChar char="o"/>
                      </a:pPr>
                      <a:r>
                        <a:rPr lang="en-AU" sz="1000" kern="1200">
                          <a:solidFill>
                            <a:schemeClr val="tx1"/>
                          </a:solidFill>
                          <a:effectLst/>
                          <a:latin typeface="+mn-lt"/>
                          <a:ea typeface="+mn-ea"/>
                          <a:cs typeface="+mn-cs"/>
                        </a:rPr>
                        <a:t>Wound care, continence management (clinical) and management of skin integrity</a:t>
                      </a:r>
                    </a:p>
                    <a:p>
                      <a:pPr marL="180975" lvl="1" indent="-180975" algn="l" defTabSz="914400" rtl="0" eaLnBrk="1" latinLnBrk="0" hangingPunct="1">
                        <a:buFont typeface="Courier New" panose="02070309020205020404" pitchFamily="49" charset="0"/>
                        <a:buChar char="o"/>
                      </a:pPr>
                      <a:r>
                        <a:rPr lang="en-AU" sz="1000" kern="1200">
                          <a:solidFill>
                            <a:schemeClr val="tx1"/>
                          </a:solidFill>
                          <a:effectLst/>
                          <a:latin typeface="+mn-lt"/>
                          <a:ea typeface="+mn-ea"/>
                          <a:cs typeface="+mn-cs"/>
                        </a:rPr>
                        <a:t>Education</a:t>
                      </a:r>
                    </a:p>
                    <a:p>
                      <a:pPr marL="180975" lvl="1" indent="-180975" algn="l" defTabSz="914400" rtl="0" eaLnBrk="1" latinLnBrk="0" hangingPunct="1">
                        <a:buFont typeface="Courier New" panose="02070309020205020404" pitchFamily="49" charset="0"/>
                        <a:buChar char="o"/>
                      </a:pPr>
                      <a:r>
                        <a:rPr lang="en-AU" sz="1000" kern="1200">
                          <a:solidFill>
                            <a:schemeClr val="tx1"/>
                          </a:solidFill>
                          <a:effectLst/>
                          <a:latin typeface="+mn-lt"/>
                          <a:ea typeface="+mn-ea"/>
                          <a:cs typeface="+mn-cs"/>
                        </a:rPr>
                        <a:t>Specialist service linkage</a:t>
                      </a:r>
                    </a:p>
                  </a:txBody>
                  <a:tcPr/>
                </a:tc>
                <a:tc hMerge="1">
                  <a:txBody>
                    <a:bodyPr/>
                    <a:lstStyle/>
                    <a:p>
                      <a:endParaRPr lang="en-AU" sz="1000"/>
                    </a:p>
                  </a:txBody>
                  <a:tcPr/>
                </a:tc>
                <a:extLst>
                  <a:ext uri="{0D108BD9-81ED-4DB2-BD59-A6C34878D82A}">
                    <a16:rowId xmlns:a16="http://schemas.microsoft.com/office/drawing/2014/main" val="1494338339"/>
                  </a:ext>
                </a:extLst>
              </a:tr>
              <a:tr h="829562">
                <a:tc>
                  <a:txBody>
                    <a:bodyPr/>
                    <a:lstStyle/>
                    <a:p>
                      <a:pPr algn="ctr"/>
                      <a:r>
                        <a:rPr lang="en-AU" sz="1000" b="1">
                          <a:solidFill>
                            <a:schemeClr val="accent1">
                              <a:lumMod val="50000"/>
                            </a:schemeClr>
                          </a:solidFill>
                        </a:rPr>
                        <a:t>Enrolled nurse</a:t>
                      </a:r>
                    </a:p>
                  </a:txBody>
                  <a:tcPr anchor="ctr"/>
                </a:tc>
                <a:tc gridSpan="2">
                  <a:txBody>
                    <a:bodyPr/>
                    <a:lstStyle/>
                    <a:p>
                      <a:pPr marL="180975" lvl="1" indent="-180975" algn="l" defTabSz="914400" rtl="0" eaLnBrk="1" latinLnBrk="0" hangingPunct="1">
                        <a:buFont typeface="Courier New" panose="02070309020205020404" pitchFamily="49" charset="0"/>
                        <a:buChar char="o"/>
                      </a:pPr>
                      <a:r>
                        <a:rPr lang="en-AU" sz="1000" kern="1200">
                          <a:solidFill>
                            <a:schemeClr val="tx1"/>
                          </a:solidFill>
                          <a:effectLst/>
                          <a:latin typeface="+mn-lt"/>
                          <a:ea typeface="+mn-ea"/>
                          <a:cs typeface="+mn-cs"/>
                        </a:rPr>
                        <a:t>Assessing, treating and monitoring clinical conditions</a:t>
                      </a:r>
                    </a:p>
                    <a:p>
                      <a:pPr marL="180975" lvl="1" indent="-180975" algn="l" defTabSz="914400" rtl="0" eaLnBrk="1" latinLnBrk="0" hangingPunct="1">
                        <a:buFont typeface="Courier New" panose="02070309020205020404" pitchFamily="49" charset="0"/>
                        <a:buChar char="o"/>
                      </a:pPr>
                      <a:r>
                        <a:rPr lang="en-AU" sz="1000" kern="1200">
                          <a:solidFill>
                            <a:schemeClr val="tx1"/>
                          </a:solidFill>
                          <a:effectLst/>
                          <a:latin typeface="+mn-lt"/>
                          <a:ea typeface="+mn-ea"/>
                          <a:cs typeface="+mn-cs"/>
                        </a:rPr>
                        <a:t>Administration of medications</a:t>
                      </a:r>
                    </a:p>
                    <a:p>
                      <a:pPr marL="180975" lvl="1" indent="-180975" algn="l" defTabSz="914400" rtl="0" eaLnBrk="1" latinLnBrk="0" hangingPunct="1">
                        <a:buFont typeface="Courier New" panose="02070309020205020404" pitchFamily="49" charset="0"/>
                        <a:buChar char="o"/>
                      </a:pPr>
                      <a:r>
                        <a:rPr lang="en-AU" sz="1000" kern="1200">
                          <a:solidFill>
                            <a:schemeClr val="tx1"/>
                          </a:solidFill>
                          <a:effectLst/>
                          <a:latin typeface="+mn-lt"/>
                          <a:ea typeface="+mn-ea"/>
                          <a:cs typeface="+mn-cs"/>
                        </a:rPr>
                        <a:t>Wound care, continence management (clinical) and management of skin integrity</a:t>
                      </a:r>
                    </a:p>
                    <a:p>
                      <a:pPr marL="180975" lvl="1" indent="-180975" algn="l" defTabSz="914400" rtl="0" eaLnBrk="1" latinLnBrk="0" hangingPunct="1">
                        <a:buFont typeface="Courier New" panose="02070309020205020404" pitchFamily="49" charset="0"/>
                        <a:buChar char="o"/>
                      </a:pPr>
                      <a:r>
                        <a:rPr lang="en-AU" sz="1000" kern="1200">
                          <a:solidFill>
                            <a:schemeClr val="tx1"/>
                          </a:solidFill>
                          <a:effectLst/>
                          <a:latin typeface="+mn-lt"/>
                          <a:ea typeface="+mn-ea"/>
                          <a:cs typeface="+mn-cs"/>
                        </a:rPr>
                        <a:t>Education</a:t>
                      </a:r>
                    </a:p>
                    <a:p>
                      <a:pPr marL="180975" lvl="1" indent="-180975" algn="l" defTabSz="914400" rtl="0" eaLnBrk="1" latinLnBrk="0" hangingPunct="1">
                        <a:buFont typeface="Courier New" panose="02070309020205020404" pitchFamily="49" charset="0"/>
                        <a:buChar char="o"/>
                      </a:pPr>
                      <a:r>
                        <a:rPr lang="en-AU" sz="1000" kern="1200">
                          <a:solidFill>
                            <a:schemeClr val="tx1"/>
                          </a:solidFill>
                          <a:effectLst/>
                          <a:latin typeface="+mn-lt"/>
                          <a:ea typeface="+mn-ea"/>
                          <a:cs typeface="+mn-cs"/>
                        </a:rPr>
                        <a:t>Specialist service linkage</a:t>
                      </a:r>
                    </a:p>
                  </a:txBody>
                  <a:tcPr/>
                </a:tc>
                <a:tc hMerge="1">
                  <a:txBody>
                    <a:bodyPr/>
                    <a:lstStyle/>
                    <a:p>
                      <a:endParaRPr lang="en-AU" sz="1000"/>
                    </a:p>
                  </a:txBody>
                  <a:tcPr/>
                </a:tc>
                <a:extLst>
                  <a:ext uri="{0D108BD9-81ED-4DB2-BD59-A6C34878D82A}">
                    <a16:rowId xmlns:a16="http://schemas.microsoft.com/office/drawing/2014/main" val="40279922"/>
                  </a:ext>
                </a:extLst>
              </a:tr>
              <a:tr h="533290">
                <a:tc>
                  <a:txBody>
                    <a:bodyPr/>
                    <a:lstStyle/>
                    <a:p>
                      <a:pPr algn="ctr"/>
                      <a:r>
                        <a:rPr lang="en-AU" sz="1000" b="1">
                          <a:solidFill>
                            <a:schemeClr val="accent1">
                              <a:lumMod val="50000"/>
                            </a:schemeClr>
                          </a:solidFill>
                        </a:rPr>
                        <a:t>Personal care worker</a:t>
                      </a:r>
                    </a:p>
                  </a:txBody>
                  <a:tcPr anchor="ctr"/>
                </a:tc>
                <a:tc gridSpan="2">
                  <a:txBody>
                    <a:bodyPr/>
                    <a:lstStyle/>
                    <a:p>
                      <a:pPr marL="180975" lvl="1" indent="-180975" algn="l" defTabSz="914400" rtl="0" eaLnBrk="1" latinLnBrk="0" hangingPunct="1">
                        <a:buFont typeface="Courier New" panose="02070309020205020404" pitchFamily="49" charset="0"/>
                        <a:buChar char="o"/>
                      </a:pPr>
                      <a:r>
                        <a:rPr lang="en-AU" sz="1000" kern="1200">
                          <a:solidFill>
                            <a:schemeClr val="tx1"/>
                          </a:solidFill>
                          <a:effectLst/>
                          <a:latin typeface="+mn-lt"/>
                          <a:ea typeface="+mn-ea"/>
                          <a:cs typeface="+mn-cs"/>
                        </a:rPr>
                        <a:t>Assistance with selfcare and activities of daily living</a:t>
                      </a:r>
                    </a:p>
                    <a:p>
                      <a:pPr marL="180975" lvl="1" indent="-180975" algn="l" defTabSz="914400" rtl="0" eaLnBrk="1" latinLnBrk="0" hangingPunct="1">
                        <a:buFont typeface="Courier New" panose="02070309020205020404" pitchFamily="49" charset="0"/>
                        <a:buChar char="o"/>
                      </a:pPr>
                      <a:r>
                        <a:rPr lang="en-AU" sz="1000" kern="1200">
                          <a:solidFill>
                            <a:schemeClr val="tx1"/>
                          </a:solidFill>
                          <a:effectLst/>
                          <a:latin typeface="+mn-lt"/>
                          <a:ea typeface="+mn-ea"/>
                          <a:cs typeface="+mn-cs"/>
                        </a:rPr>
                        <a:t>Assistance with the self-administration of medication</a:t>
                      </a:r>
                    </a:p>
                    <a:p>
                      <a:pPr marL="180975" lvl="1" indent="-180975" algn="l" defTabSz="914400" rtl="0" eaLnBrk="1" latinLnBrk="0" hangingPunct="1">
                        <a:buFont typeface="Courier New" panose="02070309020205020404" pitchFamily="49" charset="0"/>
                        <a:buChar char="o"/>
                      </a:pPr>
                      <a:r>
                        <a:rPr lang="en-AU" sz="1000" kern="1200">
                          <a:solidFill>
                            <a:schemeClr val="tx1"/>
                          </a:solidFill>
                          <a:effectLst/>
                          <a:latin typeface="+mn-lt"/>
                          <a:ea typeface="+mn-ea"/>
                          <a:cs typeface="+mn-cs"/>
                        </a:rPr>
                        <a:t>Continence management (non-clinical)</a:t>
                      </a:r>
                    </a:p>
                  </a:txBody>
                  <a:tcPr/>
                </a:tc>
                <a:tc hMerge="1">
                  <a:txBody>
                    <a:bodyPr/>
                    <a:lstStyle/>
                    <a:p>
                      <a:endParaRPr lang="en-AU" sz="1000"/>
                    </a:p>
                  </a:txBody>
                  <a:tcPr/>
                </a:tc>
                <a:extLst>
                  <a:ext uri="{0D108BD9-81ED-4DB2-BD59-A6C34878D82A}">
                    <a16:rowId xmlns:a16="http://schemas.microsoft.com/office/drawing/2014/main" val="3641231622"/>
                  </a:ext>
                </a:extLst>
              </a:tr>
              <a:tr h="1273970">
                <a:tc>
                  <a:txBody>
                    <a:bodyPr/>
                    <a:lstStyle/>
                    <a:p>
                      <a:pPr algn="ctr"/>
                      <a:r>
                        <a:rPr lang="en-AU" sz="1000" b="1">
                          <a:solidFill>
                            <a:schemeClr val="accent1">
                              <a:lumMod val="50000"/>
                            </a:schemeClr>
                          </a:solidFill>
                        </a:rPr>
                        <a:t>Allied health</a:t>
                      </a:r>
                    </a:p>
                  </a:txBody>
                  <a:tcPr anchor="ctr"/>
                </a:tc>
                <a:tc>
                  <a:txBody>
                    <a:bodyPr/>
                    <a:lstStyle/>
                    <a:p>
                      <a:pPr marL="180975" lvl="1" indent="-180975" algn="l" defTabSz="914400" rtl="0" eaLnBrk="1" latinLnBrk="0" hangingPunct="1">
                        <a:buFont typeface="Courier New" panose="02070309020205020404" pitchFamily="49" charset="0"/>
                        <a:buChar char="o"/>
                      </a:pPr>
                      <a:r>
                        <a:rPr lang="en-AU" sz="1000" kern="1200">
                          <a:solidFill>
                            <a:schemeClr val="tx1"/>
                          </a:solidFill>
                          <a:effectLst/>
                          <a:latin typeface="+mn-lt"/>
                          <a:ea typeface="+mn-ea"/>
                          <a:cs typeface="+mn-cs"/>
                        </a:rPr>
                        <a:t>Aboriginal and Torres Strait Islander health practitioner</a:t>
                      </a:r>
                    </a:p>
                    <a:p>
                      <a:pPr marL="180975" lvl="1" indent="-180975" algn="l" defTabSz="914400" rtl="0" eaLnBrk="1" latinLnBrk="0" hangingPunct="1">
                        <a:buFont typeface="Courier New" panose="02070309020205020404" pitchFamily="49" charset="0"/>
                        <a:buChar char="o"/>
                      </a:pPr>
                      <a:r>
                        <a:rPr lang="en-AU" sz="1000" kern="1200">
                          <a:solidFill>
                            <a:schemeClr val="tx1"/>
                          </a:solidFill>
                          <a:effectLst/>
                          <a:latin typeface="+mn-lt"/>
                          <a:ea typeface="+mn-ea"/>
                          <a:cs typeface="+mn-cs"/>
                        </a:rPr>
                        <a:t>Aboriginal and Torres Strait Islander health worker</a:t>
                      </a:r>
                    </a:p>
                    <a:p>
                      <a:pPr marL="180975" lvl="1" indent="-180975" algn="l" defTabSz="914400" rtl="0" eaLnBrk="1" latinLnBrk="0" hangingPunct="1">
                        <a:buFont typeface="Courier New" panose="02070309020205020404" pitchFamily="49" charset="0"/>
                        <a:buChar char="o"/>
                      </a:pPr>
                      <a:r>
                        <a:rPr lang="en-AU" sz="1000" kern="1200">
                          <a:solidFill>
                            <a:schemeClr val="tx1"/>
                          </a:solidFill>
                          <a:effectLst/>
                          <a:latin typeface="+mn-lt"/>
                          <a:ea typeface="+mn-ea"/>
                          <a:cs typeface="+mn-cs"/>
                        </a:rPr>
                        <a:t>Allied health therapy assistant</a:t>
                      </a:r>
                    </a:p>
                    <a:p>
                      <a:pPr marL="180975" lvl="1" indent="-180975" algn="l" defTabSz="914400" rtl="0" eaLnBrk="1" latinLnBrk="0" hangingPunct="1">
                        <a:buFont typeface="Courier New" panose="02070309020205020404" pitchFamily="49" charset="0"/>
                        <a:buChar char="o"/>
                      </a:pPr>
                      <a:r>
                        <a:rPr lang="en-AU" sz="1000" kern="1200">
                          <a:solidFill>
                            <a:schemeClr val="tx1"/>
                          </a:solidFill>
                          <a:effectLst/>
                          <a:latin typeface="+mn-lt"/>
                          <a:ea typeface="+mn-ea"/>
                          <a:cs typeface="+mn-cs"/>
                        </a:rPr>
                        <a:t>Counsellor or psychotherapist</a:t>
                      </a:r>
                    </a:p>
                    <a:p>
                      <a:pPr marL="180975" lvl="1" indent="-180975" algn="l" defTabSz="914400" rtl="0" eaLnBrk="1" latinLnBrk="0" hangingPunct="1">
                        <a:buFont typeface="Courier New" panose="02070309020205020404" pitchFamily="49" charset="0"/>
                        <a:buChar char="o"/>
                      </a:pPr>
                      <a:r>
                        <a:rPr lang="en-AU" sz="1000" kern="1200">
                          <a:solidFill>
                            <a:schemeClr val="tx1"/>
                          </a:solidFill>
                          <a:effectLst/>
                          <a:latin typeface="+mn-lt"/>
                          <a:ea typeface="+mn-ea"/>
                          <a:cs typeface="+mn-cs"/>
                        </a:rPr>
                        <a:t>Dietitian or nutritionist</a:t>
                      </a:r>
                    </a:p>
                    <a:p>
                      <a:pPr marL="180975" lvl="1" indent="-180975" algn="l" defTabSz="914400" rtl="0" eaLnBrk="1" latinLnBrk="0" hangingPunct="1">
                        <a:buFont typeface="Courier New" panose="02070309020205020404" pitchFamily="49" charset="0"/>
                        <a:buChar char="o"/>
                      </a:pPr>
                      <a:r>
                        <a:rPr lang="en-AU" sz="1000" kern="1200">
                          <a:solidFill>
                            <a:schemeClr val="tx1"/>
                          </a:solidFill>
                          <a:effectLst/>
                          <a:latin typeface="+mn-lt"/>
                          <a:ea typeface="+mn-ea"/>
                          <a:cs typeface="+mn-cs"/>
                        </a:rPr>
                        <a:t>Exercise physiologist</a:t>
                      </a:r>
                    </a:p>
                  </a:txBody>
                  <a:tcPr/>
                </a:tc>
                <a:tc>
                  <a:txBody>
                    <a:bodyPr/>
                    <a:lstStyle/>
                    <a:p>
                      <a:pPr marL="180975" lvl="1" indent="-180975" algn="l" defTabSz="914400" rtl="0" eaLnBrk="1" latinLnBrk="0" hangingPunct="1">
                        <a:buFont typeface="Courier New" panose="02070309020205020404" pitchFamily="49" charset="0"/>
                        <a:buChar char="o"/>
                      </a:pPr>
                      <a:r>
                        <a:rPr lang="en-AU" sz="1000" kern="1200">
                          <a:solidFill>
                            <a:schemeClr val="tx1"/>
                          </a:solidFill>
                          <a:effectLst/>
                          <a:latin typeface="+mn-lt"/>
                          <a:ea typeface="+mn-ea"/>
                          <a:cs typeface="+mn-cs"/>
                        </a:rPr>
                        <a:t>Music therapist</a:t>
                      </a:r>
                    </a:p>
                    <a:p>
                      <a:pPr marL="180975" lvl="1" indent="-180975" algn="l" defTabSz="914400" rtl="0" eaLnBrk="1" latinLnBrk="0" hangingPunct="1">
                        <a:buFont typeface="Courier New" panose="02070309020205020404" pitchFamily="49" charset="0"/>
                        <a:buChar char="o"/>
                      </a:pPr>
                      <a:r>
                        <a:rPr lang="en-AU" sz="1000" kern="1200">
                          <a:solidFill>
                            <a:schemeClr val="tx1"/>
                          </a:solidFill>
                          <a:effectLst/>
                          <a:latin typeface="+mn-lt"/>
                          <a:ea typeface="+mn-ea"/>
                          <a:cs typeface="+mn-cs"/>
                        </a:rPr>
                        <a:t>Occupational therapist</a:t>
                      </a:r>
                    </a:p>
                    <a:p>
                      <a:pPr marL="180975" lvl="1" indent="-180975" algn="l" defTabSz="914400" rtl="0" eaLnBrk="1" latinLnBrk="0" hangingPunct="1">
                        <a:buFont typeface="Courier New" panose="02070309020205020404" pitchFamily="49" charset="0"/>
                        <a:buChar char="o"/>
                      </a:pPr>
                      <a:r>
                        <a:rPr lang="en-AU" sz="1000" kern="1200">
                          <a:solidFill>
                            <a:schemeClr val="tx1"/>
                          </a:solidFill>
                          <a:effectLst/>
                          <a:latin typeface="+mn-lt"/>
                          <a:ea typeface="+mn-ea"/>
                          <a:cs typeface="+mn-cs"/>
                        </a:rPr>
                        <a:t>Physiotherapist </a:t>
                      </a:r>
                    </a:p>
                    <a:p>
                      <a:pPr marL="180975" lvl="1" indent="-180975" algn="l" defTabSz="914400" rtl="0" eaLnBrk="1" latinLnBrk="0" hangingPunct="1">
                        <a:buFont typeface="Courier New" panose="02070309020205020404" pitchFamily="49" charset="0"/>
                        <a:buChar char="o"/>
                      </a:pPr>
                      <a:r>
                        <a:rPr lang="en-AU" sz="1000" kern="1200">
                          <a:solidFill>
                            <a:schemeClr val="tx1"/>
                          </a:solidFill>
                          <a:effectLst/>
                          <a:latin typeface="+mn-lt"/>
                          <a:ea typeface="+mn-ea"/>
                          <a:cs typeface="+mn-cs"/>
                        </a:rPr>
                        <a:t>Podiatrist</a:t>
                      </a:r>
                    </a:p>
                    <a:p>
                      <a:pPr marL="180975" lvl="1" indent="-180975" algn="l" defTabSz="914400" rtl="0" eaLnBrk="1" latinLnBrk="0" hangingPunct="1">
                        <a:buFont typeface="Courier New" panose="02070309020205020404" pitchFamily="49" charset="0"/>
                        <a:buChar char="o"/>
                      </a:pPr>
                      <a:r>
                        <a:rPr lang="en-AU" sz="1000" kern="1200">
                          <a:solidFill>
                            <a:schemeClr val="tx1"/>
                          </a:solidFill>
                          <a:effectLst/>
                          <a:latin typeface="+mn-lt"/>
                          <a:ea typeface="+mn-ea"/>
                          <a:cs typeface="+mn-cs"/>
                        </a:rPr>
                        <a:t>Psychologist</a:t>
                      </a:r>
                    </a:p>
                    <a:p>
                      <a:pPr marL="180975" lvl="1" indent="-180975" algn="l" defTabSz="914400" rtl="0" eaLnBrk="1" latinLnBrk="0" hangingPunct="1">
                        <a:buFont typeface="Courier New" panose="02070309020205020404" pitchFamily="49" charset="0"/>
                        <a:buChar char="o"/>
                      </a:pPr>
                      <a:r>
                        <a:rPr lang="en-AU" sz="1000" kern="1200">
                          <a:solidFill>
                            <a:schemeClr val="tx1"/>
                          </a:solidFill>
                          <a:effectLst/>
                          <a:latin typeface="+mn-lt"/>
                          <a:ea typeface="+mn-ea"/>
                          <a:cs typeface="+mn-cs"/>
                        </a:rPr>
                        <a:t>Social worker</a:t>
                      </a:r>
                    </a:p>
                    <a:p>
                      <a:pPr marL="180975" lvl="1" indent="-180975" algn="l" defTabSz="914400" rtl="0" eaLnBrk="1" latinLnBrk="0" hangingPunct="1">
                        <a:buFont typeface="Courier New" panose="02070309020205020404" pitchFamily="49" charset="0"/>
                        <a:buChar char="o"/>
                      </a:pPr>
                      <a:r>
                        <a:rPr lang="en-AU" sz="1000" kern="1200">
                          <a:solidFill>
                            <a:schemeClr val="tx1"/>
                          </a:solidFill>
                          <a:effectLst/>
                          <a:latin typeface="+mn-lt"/>
                          <a:ea typeface="+mn-ea"/>
                          <a:cs typeface="+mn-cs"/>
                        </a:rPr>
                        <a:t>Speech pathologist</a:t>
                      </a:r>
                    </a:p>
                  </a:txBody>
                  <a:tcPr/>
                </a:tc>
                <a:extLst>
                  <a:ext uri="{0D108BD9-81ED-4DB2-BD59-A6C34878D82A}">
                    <a16:rowId xmlns:a16="http://schemas.microsoft.com/office/drawing/2014/main" val="1532258583"/>
                  </a:ext>
                </a:extLst>
              </a:tr>
              <a:tr h="1273970">
                <a:tc>
                  <a:txBody>
                    <a:bodyPr/>
                    <a:lstStyle/>
                    <a:p>
                      <a:pPr algn="ctr"/>
                      <a:r>
                        <a:rPr lang="en-AU" sz="1000" b="1">
                          <a:solidFill>
                            <a:schemeClr val="accent1">
                              <a:lumMod val="50000"/>
                            </a:schemeClr>
                          </a:solidFill>
                        </a:rPr>
                        <a:t>Other staff (in a direct care role)</a:t>
                      </a:r>
                    </a:p>
                  </a:txBody>
                  <a:tcPr anchor="ctr"/>
                </a:tc>
                <a:tc>
                  <a:txBody>
                    <a:bodyPr/>
                    <a:lstStyle/>
                    <a:p>
                      <a:pPr marL="180975" lvl="1" indent="-180975" algn="l" defTabSz="914400" rtl="0" eaLnBrk="1" latinLnBrk="0" hangingPunct="1">
                        <a:buFont typeface="Courier New" panose="02070309020205020404" pitchFamily="49" charset="0"/>
                        <a:buChar char="o"/>
                      </a:pPr>
                      <a:r>
                        <a:rPr lang="en-AU" sz="1000" kern="1200">
                          <a:solidFill>
                            <a:schemeClr val="tx1"/>
                          </a:solidFill>
                          <a:effectLst/>
                          <a:latin typeface="+mn-lt"/>
                          <a:ea typeface="+mn-ea"/>
                          <a:cs typeface="+mn-cs"/>
                        </a:rPr>
                        <a:t>Nursing assistant</a:t>
                      </a:r>
                    </a:p>
                    <a:p>
                      <a:pPr marL="180975" lvl="1" indent="-180975" algn="l" defTabSz="914400" rtl="0" eaLnBrk="1" latinLnBrk="0" hangingPunct="1">
                        <a:buFont typeface="Courier New" panose="02070309020205020404" pitchFamily="49" charset="0"/>
                        <a:buChar char="o"/>
                      </a:pPr>
                      <a:r>
                        <a:rPr lang="en-AU" sz="1000" kern="1200">
                          <a:solidFill>
                            <a:schemeClr val="tx1"/>
                          </a:solidFill>
                          <a:effectLst/>
                          <a:latin typeface="+mn-lt"/>
                          <a:ea typeface="+mn-ea"/>
                          <a:cs typeface="+mn-cs"/>
                        </a:rPr>
                        <a:t>Acupuncturist</a:t>
                      </a:r>
                    </a:p>
                    <a:p>
                      <a:pPr marL="180975" lvl="1" indent="-180975" algn="l" defTabSz="914400" rtl="0" eaLnBrk="1" latinLnBrk="0" hangingPunct="1">
                        <a:buFont typeface="Courier New" panose="02070309020205020404" pitchFamily="49" charset="0"/>
                        <a:buChar char="o"/>
                      </a:pPr>
                      <a:r>
                        <a:rPr lang="en-AU" sz="1000" kern="1200">
                          <a:solidFill>
                            <a:schemeClr val="tx1"/>
                          </a:solidFill>
                          <a:effectLst/>
                          <a:latin typeface="+mn-lt"/>
                          <a:ea typeface="+mn-ea"/>
                          <a:cs typeface="+mn-cs"/>
                        </a:rPr>
                        <a:t>Chiropractor </a:t>
                      </a:r>
                    </a:p>
                    <a:p>
                      <a:pPr marL="180975" lvl="1" indent="-180975" algn="l" defTabSz="914400" rtl="0" eaLnBrk="1" latinLnBrk="0" hangingPunct="1">
                        <a:buFont typeface="Courier New" panose="02070309020205020404" pitchFamily="49" charset="0"/>
                        <a:buChar char="o"/>
                      </a:pPr>
                      <a:r>
                        <a:rPr lang="en-AU" sz="1000" kern="1200">
                          <a:solidFill>
                            <a:schemeClr val="tx1"/>
                          </a:solidFill>
                          <a:effectLst/>
                          <a:latin typeface="+mn-lt"/>
                          <a:ea typeface="+mn-ea"/>
                          <a:cs typeface="+mn-cs"/>
                        </a:rPr>
                        <a:t>Diversional therapist</a:t>
                      </a:r>
                    </a:p>
                    <a:p>
                      <a:pPr marL="180975" lvl="1" indent="-180975" algn="l" defTabSz="914400" rtl="0" eaLnBrk="1" latinLnBrk="0" hangingPunct="1">
                        <a:buFont typeface="Courier New" panose="02070309020205020404" pitchFamily="49" charset="0"/>
                        <a:buChar char="o"/>
                      </a:pPr>
                      <a:r>
                        <a:rPr lang="en-AU" sz="1000" kern="1200">
                          <a:solidFill>
                            <a:schemeClr val="tx1"/>
                          </a:solidFill>
                          <a:effectLst/>
                          <a:latin typeface="+mn-lt"/>
                          <a:ea typeface="+mn-ea"/>
                          <a:cs typeface="+mn-cs"/>
                        </a:rPr>
                        <a:t>Remedial masseuse</a:t>
                      </a:r>
                    </a:p>
                    <a:p>
                      <a:pPr marL="180975" lvl="1" indent="-180975" algn="l" defTabSz="914400" rtl="0" eaLnBrk="1" latinLnBrk="0" hangingPunct="1">
                        <a:buFont typeface="Courier New" panose="02070309020205020404" pitchFamily="49" charset="0"/>
                        <a:buChar char="o"/>
                      </a:pPr>
                      <a:r>
                        <a:rPr lang="en-AU" sz="1000" kern="1200">
                          <a:solidFill>
                            <a:schemeClr val="tx1"/>
                          </a:solidFill>
                          <a:effectLst/>
                          <a:latin typeface="+mn-lt"/>
                          <a:ea typeface="+mn-ea"/>
                          <a:cs typeface="+mn-cs"/>
                        </a:rPr>
                        <a:t>Art therapist</a:t>
                      </a:r>
                    </a:p>
                    <a:p>
                      <a:pPr marL="180975" lvl="1" indent="-180975" algn="l" defTabSz="914400" rtl="0" eaLnBrk="1" latinLnBrk="0" hangingPunct="1">
                        <a:buFont typeface="Courier New" panose="02070309020205020404" pitchFamily="49" charset="0"/>
                        <a:buChar char="o"/>
                      </a:pPr>
                      <a:r>
                        <a:rPr lang="en-AU" sz="1000" kern="1200">
                          <a:solidFill>
                            <a:schemeClr val="tx1"/>
                          </a:solidFill>
                          <a:effectLst/>
                          <a:latin typeface="+mn-lt"/>
                          <a:ea typeface="+mn-ea"/>
                          <a:cs typeface="+mn-cs"/>
                        </a:rPr>
                        <a:t>Osteopath</a:t>
                      </a:r>
                    </a:p>
                    <a:p>
                      <a:pPr marL="180975" lvl="1" indent="-180975" algn="l" defTabSz="914400" rtl="0" eaLnBrk="1" latinLnBrk="0" hangingPunct="1">
                        <a:buFont typeface="Courier New" panose="02070309020205020404" pitchFamily="49" charset="0"/>
                        <a:buChar char="o"/>
                      </a:pPr>
                      <a:r>
                        <a:rPr lang="en-AU" sz="1000" kern="1200">
                          <a:solidFill>
                            <a:schemeClr val="tx1"/>
                          </a:solidFill>
                          <a:effectLst/>
                          <a:latin typeface="+mn-lt"/>
                          <a:ea typeface="+mn-ea"/>
                          <a:cs typeface="+mn-cs"/>
                        </a:rPr>
                        <a:t>Social support and community engagement</a:t>
                      </a:r>
                    </a:p>
                  </a:txBody>
                  <a:tcPr/>
                </a:tc>
                <a:tc>
                  <a:txBody>
                    <a:bodyPr/>
                    <a:lstStyle/>
                    <a:p>
                      <a:pPr marL="180975" lvl="1" indent="-180975" algn="l" defTabSz="914400" rtl="0" eaLnBrk="1" latinLnBrk="0" hangingPunct="1">
                        <a:buFont typeface="Courier New" panose="02070309020205020404" pitchFamily="49" charset="0"/>
                        <a:buChar char="o"/>
                      </a:pPr>
                      <a:r>
                        <a:rPr lang="en-AU" sz="1000" kern="1200">
                          <a:solidFill>
                            <a:schemeClr val="tx1"/>
                          </a:solidFill>
                          <a:effectLst/>
                          <a:latin typeface="+mn-lt"/>
                          <a:ea typeface="+mn-ea"/>
                          <a:cs typeface="+mn-cs"/>
                        </a:rPr>
                        <a:t>Respite</a:t>
                      </a:r>
                    </a:p>
                    <a:p>
                      <a:pPr marL="180975" lvl="1" indent="-180975" algn="l" defTabSz="914400" rtl="0" eaLnBrk="1" latinLnBrk="0" hangingPunct="1">
                        <a:buFont typeface="Courier New" panose="02070309020205020404" pitchFamily="49" charset="0"/>
                        <a:buChar char="o"/>
                      </a:pPr>
                      <a:r>
                        <a:rPr lang="en-AU" sz="1000" kern="1200">
                          <a:solidFill>
                            <a:schemeClr val="tx1"/>
                          </a:solidFill>
                          <a:effectLst/>
                          <a:latin typeface="+mn-lt"/>
                          <a:ea typeface="+mn-ea"/>
                          <a:cs typeface="+mn-cs"/>
                        </a:rPr>
                        <a:t>Transport</a:t>
                      </a:r>
                    </a:p>
                    <a:p>
                      <a:pPr marL="180975" lvl="1" indent="-180975" algn="l" defTabSz="914400" rtl="0" eaLnBrk="1" latinLnBrk="0" hangingPunct="1">
                        <a:buFont typeface="Courier New" panose="02070309020205020404" pitchFamily="49" charset="0"/>
                        <a:buChar char="o"/>
                      </a:pPr>
                      <a:r>
                        <a:rPr lang="en-AU" sz="1000" kern="1200">
                          <a:solidFill>
                            <a:schemeClr val="tx1"/>
                          </a:solidFill>
                          <a:effectLst/>
                          <a:latin typeface="+mn-lt"/>
                          <a:ea typeface="+mn-ea"/>
                          <a:cs typeface="+mn-cs"/>
                        </a:rPr>
                        <a:t>Assistive technology and home modifications</a:t>
                      </a:r>
                    </a:p>
                    <a:p>
                      <a:pPr marL="180975" lvl="1" indent="-180975" algn="l" defTabSz="914400" rtl="0" eaLnBrk="1" latinLnBrk="0" hangingPunct="1">
                        <a:buFont typeface="Courier New" panose="02070309020205020404" pitchFamily="49" charset="0"/>
                        <a:buChar char="o"/>
                      </a:pPr>
                      <a:r>
                        <a:rPr lang="en-AU" sz="1000" kern="1200">
                          <a:solidFill>
                            <a:schemeClr val="tx1"/>
                          </a:solidFill>
                          <a:effectLst/>
                          <a:latin typeface="+mn-lt"/>
                          <a:ea typeface="+mn-ea"/>
                          <a:cs typeface="+mn-cs"/>
                        </a:rPr>
                        <a:t>Home maintenance and repairs</a:t>
                      </a:r>
                    </a:p>
                    <a:p>
                      <a:pPr marL="180975" lvl="1" indent="-180975" algn="l" defTabSz="914400" rtl="0" eaLnBrk="1" latinLnBrk="0" hangingPunct="1">
                        <a:buFont typeface="Courier New" panose="02070309020205020404" pitchFamily="49" charset="0"/>
                        <a:buChar char="o"/>
                      </a:pPr>
                      <a:r>
                        <a:rPr lang="en-AU" sz="1000" kern="1200">
                          <a:solidFill>
                            <a:schemeClr val="tx1"/>
                          </a:solidFill>
                          <a:effectLst/>
                          <a:latin typeface="+mn-lt"/>
                          <a:ea typeface="+mn-ea"/>
                          <a:cs typeface="+mn-cs"/>
                        </a:rPr>
                        <a:t>Domestic assistance</a:t>
                      </a:r>
                    </a:p>
                    <a:p>
                      <a:pPr marL="180975" lvl="1" indent="-180975" algn="l" defTabSz="914400" rtl="0" eaLnBrk="1" latinLnBrk="0" hangingPunct="1">
                        <a:buFont typeface="Courier New" panose="02070309020205020404" pitchFamily="49" charset="0"/>
                        <a:buChar char="o"/>
                      </a:pPr>
                      <a:r>
                        <a:rPr lang="en-AU" sz="1000" kern="1200">
                          <a:solidFill>
                            <a:schemeClr val="tx1"/>
                          </a:solidFill>
                          <a:effectLst/>
                          <a:latin typeface="+mn-lt"/>
                          <a:ea typeface="+mn-ea"/>
                          <a:cs typeface="+mn-cs"/>
                        </a:rPr>
                        <a:t>Meals</a:t>
                      </a:r>
                    </a:p>
                    <a:p>
                      <a:pPr marL="180975" lvl="1" indent="-180975" algn="l" defTabSz="914400" rtl="0" eaLnBrk="1" latinLnBrk="0" hangingPunct="1">
                        <a:buFont typeface="Courier New" panose="02070309020205020404" pitchFamily="49" charset="0"/>
                        <a:buChar char="o"/>
                      </a:pPr>
                      <a:r>
                        <a:rPr lang="en-AU" sz="1000" kern="1200">
                          <a:solidFill>
                            <a:schemeClr val="tx1"/>
                          </a:solidFill>
                          <a:effectLst/>
                          <a:latin typeface="+mn-lt"/>
                          <a:ea typeface="+mn-ea"/>
                          <a:cs typeface="+mn-cs"/>
                        </a:rPr>
                        <a:t>Nutrition</a:t>
                      </a:r>
                    </a:p>
                  </a:txBody>
                  <a:tcPr/>
                </a:tc>
                <a:extLst>
                  <a:ext uri="{0D108BD9-81ED-4DB2-BD59-A6C34878D82A}">
                    <a16:rowId xmlns:a16="http://schemas.microsoft.com/office/drawing/2014/main" val="810744248"/>
                  </a:ext>
                </a:extLst>
              </a:tr>
            </a:tbl>
          </a:graphicData>
        </a:graphic>
      </p:graphicFrame>
      <p:sp>
        <p:nvSpPr>
          <p:cNvPr id="3" name="Rectangle 2">
            <a:extLst>
              <a:ext uri="{FF2B5EF4-FFF2-40B4-BE49-F238E27FC236}">
                <a16:creationId xmlns:a16="http://schemas.microsoft.com/office/drawing/2014/main" id="{EEA32F36-422D-BDB0-FE32-41EFA42F9DD5}"/>
              </a:ext>
            </a:extLst>
          </p:cNvPr>
          <p:cNvSpPr/>
          <p:nvPr/>
        </p:nvSpPr>
        <p:spPr>
          <a:xfrm>
            <a:off x="285751" y="615166"/>
            <a:ext cx="6096000" cy="3429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a:solidFill>
                  <a:srgbClr val="FFFFFF"/>
                </a:solidFill>
              </a:rPr>
              <a:t>How to report in QFR from Quarter 2 2025-26</a:t>
            </a:r>
          </a:p>
        </p:txBody>
      </p:sp>
      <p:sp>
        <p:nvSpPr>
          <p:cNvPr id="4" name="Rectangle 3">
            <a:extLst>
              <a:ext uri="{FF2B5EF4-FFF2-40B4-BE49-F238E27FC236}">
                <a16:creationId xmlns:a16="http://schemas.microsoft.com/office/drawing/2014/main" id="{B2B6B199-795F-F1B4-BCC2-DC6BECBEE628}"/>
              </a:ext>
            </a:extLst>
          </p:cNvPr>
          <p:cNvSpPr/>
          <p:nvPr/>
        </p:nvSpPr>
        <p:spPr>
          <a:xfrm>
            <a:off x="6534150" y="615166"/>
            <a:ext cx="5372100" cy="3429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a:solidFill>
                  <a:srgbClr val="FFFFFF"/>
                </a:solidFill>
              </a:rPr>
              <a:t>How to report in ACFR 2025-26</a:t>
            </a:r>
          </a:p>
        </p:txBody>
      </p:sp>
      <p:sp>
        <p:nvSpPr>
          <p:cNvPr id="8" name="TextBox 7">
            <a:extLst>
              <a:ext uri="{FF2B5EF4-FFF2-40B4-BE49-F238E27FC236}">
                <a16:creationId xmlns:a16="http://schemas.microsoft.com/office/drawing/2014/main" id="{AD18B768-C09B-163B-770F-7167590C201E}"/>
              </a:ext>
            </a:extLst>
          </p:cNvPr>
          <p:cNvSpPr txBox="1"/>
          <p:nvPr/>
        </p:nvSpPr>
        <p:spPr>
          <a:xfrm>
            <a:off x="285752" y="962346"/>
            <a:ext cx="6095999" cy="646331"/>
          </a:xfrm>
          <a:prstGeom prst="rect">
            <a:avLst/>
          </a:prstGeom>
          <a:noFill/>
        </p:spPr>
        <p:txBody>
          <a:bodyPr wrap="square" rtlCol="0">
            <a:spAutoFit/>
          </a:bodyPr>
          <a:lstStyle/>
          <a:p>
            <a:pPr algn="ctr"/>
            <a:r>
              <a:rPr lang="en-AU" sz="1200">
                <a:solidFill>
                  <a:schemeClr val="accent1">
                    <a:lumMod val="50000"/>
                  </a:schemeClr>
                </a:solidFill>
              </a:rPr>
              <a:t>Whilst the previous home care reporting worker type line items remain, you need to refer to the updated definitions which outline which Support at Home service item is to be reported in each line item</a:t>
            </a:r>
          </a:p>
        </p:txBody>
      </p:sp>
      <p:sp>
        <p:nvSpPr>
          <p:cNvPr id="9" name="TextBox 8">
            <a:extLst>
              <a:ext uri="{FF2B5EF4-FFF2-40B4-BE49-F238E27FC236}">
                <a16:creationId xmlns:a16="http://schemas.microsoft.com/office/drawing/2014/main" id="{35FE69E9-B357-827A-55BC-5CFA299FEB65}"/>
              </a:ext>
            </a:extLst>
          </p:cNvPr>
          <p:cNvSpPr txBox="1"/>
          <p:nvPr/>
        </p:nvSpPr>
        <p:spPr>
          <a:xfrm>
            <a:off x="6534151" y="1032450"/>
            <a:ext cx="5372098" cy="461665"/>
          </a:xfrm>
          <a:prstGeom prst="rect">
            <a:avLst/>
          </a:prstGeom>
          <a:noFill/>
        </p:spPr>
        <p:txBody>
          <a:bodyPr wrap="square" rtlCol="0">
            <a:spAutoFit/>
          </a:bodyPr>
          <a:lstStyle>
            <a:defPPr>
              <a:defRPr lang="en-US"/>
            </a:defPPr>
            <a:lvl1pPr algn="ctr">
              <a:defRPr sz="1000">
                <a:solidFill>
                  <a:schemeClr val="accent1">
                    <a:lumMod val="50000"/>
                  </a:schemeClr>
                </a:solidFill>
              </a:defRPr>
            </a:lvl1pPr>
          </a:lstStyle>
          <a:p>
            <a:r>
              <a:rPr lang="en-AU" sz="1200">
                <a:solidFill>
                  <a:schemeClr val="tx2"/>
                </a:solidFill>
              </a:rPr>
              <a:t>Labour cost reporting is categorised by the service delivered, then the type of worker delivering the service</a:t>
            </a:r>
          </a:p>
        </p:txBody>
      </p:sp>
      <p:graphicFrame>
        <p:nvGraphicFramePr>
          <p:cNvPr id="10" name="Table 9">
            <a:extLst>
              <a:ext uri="{FF2B5EF4-FFF2-40B4-BE49-F238E27FC236}">
                <a16:creationId xmlns:a16="http://schemas.microsoft.com/office/drawing/2014/main" id="{4BA00D28-2706-7419-6EF1-1EE0B389902C}"/>
              </a:ext>
            </a:extLst>
          </p:cNvPr>
          <p:cNvGraphicFramePr>
            <a:graphicFrameLocks noGrp="1"/>
          </p:cNvGraphicFramePr>
          <p:nvPr>
            <p:extLst>
              <p:ext uri="{D42A27DB-BD31-4B8C-83A1-F6EECF244321}">
                <p14:modId xmlns:p14="http://schemas.microsoft.com/office/powerpoint/2010/main" val="4070069897"/>
              </p:ext>
            </p:extLst>
          </p:nvPr>
        </p:nvGraphicFramePr>
        <p:xfrm>
          <a:off x="6534150" y="1581314"/>
          <a:ext cx="5372099" cy="5097084"/>
        </p:xfrm>
        <a:graphic>
          <a:graphicData uri="http://schemas.openxmlformats.org/drawingml/2006/table">
            <a:tbl>
              <a:tblPr firstRow="1" bandRow="1">
                <a:tableStyleId>{7E9639D4-E3E2-4D34-9284-5A2195B3D0D7}</a:tableStyleId>
              </a:tblPr>
              <a:tblGrid>
                <a:gridCol w="1146810">
                  <a:extLst>
                    <a:ext uri="{9D8B030D-6E8A-4147-A177-3AD203B41FA5}">
                      <a16:colId xmlns:a16="http://schemas.microsoft.com/office/drawing/2014/main" val="2671086542"/>
                    </a:ext>
                  </a:extLst>
                </a:gridCol>
                <a:gridCol w="4225289">
                  <a:extLst>
                    <a:ext uri="{9D8B030D-6E8A-4147-A177-3AD203B41FA5}">
                      <a16:colId xmlns:a16="http://schemas.microsoft.com/office/drawing/2014/main" val="92311427"/>
                    </a:ext>
                  </a:extLst>
                </a:gridCol>
              </a:tblGrid>
              <a:tr h="228871">
                <a:tc>
                  <a:txBody>
                    <a:bodyPr/>
                    <a:lstStyle/>
                    <a:p>
                      <a:r>
                        <a:rPr lang="en-AU" sz="1000">
                          <a:solidFill>
                            <a:schemeClr val="tx2"/>
                          </a:solidFill>
                        </a:rPr>
                        <a:t>Line item</a:t>
                      </a:r>
                    </a:p>
                  </a:txBody>
                  <a:tcPr>
                    <a:solidFill>
                      <a:schemeClr val="tx2">
                        <a:lumMod val="10000"/>
                        <a:lumOff val="90000"/>
                      </a:schemeClr>
                    </a:solidFill>
                  </a:tcPr>
                </a:tc>
                <a:tc>
                  <a:txBody>
                    <a:bodyPr/>
                    <a:lstStyle/>
                    <a:p>
                      <a:r>
                        <a:rPr lang="en-AU" sz="1000"/>
                        <a:t>Service to be reported</a:t>
                      </a:r>
                    </a:p>
                  </a:txBody>
                  <a:tcPr>
                    <a:solidFill>
                      <a:schemeClr val="tx2">
                        <a:lumMod val="75000"/>
                        <a:lumOff val="25000"/>
                      </a:schemeClr>
                    </a:solidFill>
                  </a:tcPr>
                </a:tc>
                <a:extLst>
                  <a:ext uri="{0D108BD9-81ED-4DB2-BD59-A6C34878D82A}">
                    <a16:rowId xmlns:a16="http://schemas.microsoft.com/office/drawing/2014/main" val="4129001323"/>
                  </a:ext>
                </a:extLst>
              </a:tr>
              <a:tr h="658005">
                <a:tc rowSpan="3">
                  <a:txBody>
                    <a:bodyPr/>
                    <a:lstStyle/>
                    <a:p>
                      <a:pPr algn="ctr"/>
                      <a:r>
                        <a:rPr lang="en-AU" sz="1000" b="1">
                          <a:solidFill>
                            <a:schemeClr val="tx2"/>
                          </a:solidFill>
                        </a:rPr>
                        <a:t>Clinical Support Services </a:t>
                      </a:r>
                    </a:p>
                  </a:txBody>
                  <a:tcPr anchor="ctr"/>
                </a:tc>
                <a:tc>
                  <a:txBody>
                    <a:bodyPr/>
                    <a:lstStyle/>
                    <a:p>
                      <a:pPr marL="0" lvl="0" indent="-276225">
                        <a:buFont typeface="Courier New" panose="02070309020205020404" pitchFamily="49" charset="0"/>
                        <a:buChar char="o"/>
                      </a:pPr>
                      <a:r>
                        <a:rPr lang="en-AU" sz="1000" kern="1200">
                          <a:solidFill>
                            <a:schemeClr val="tx1"/>
                          </a:solidFill>
                          <a:effectLst/>
                          <a:latin typeface="+mn-lt"/>
                          <a:ea typeface="+mn-ea"/>
                          <a:cs typeface="+mn-cs"/>
                        </a:rPr>
                        <a:t>Nursing Care</a:t>
                      </a:r>
                    </a:p>
                    <a:p>
                      <a:pPr marL="628650" lvl="1" indent="-171450">
                        <a:buFont typeface="Wingdings" panose="05000000000000000000" pitchFamily="2" charset="2"/>
                        <a:buChar char="§"/>
                      </a:pPr>
                      <a:r>
                        <a:rPr lang="en-AU" sz="1000" kern="1200">
                          <a:solidFill>
                            <a:schemeClr val="tx1"/>
                          </a:solidFill>
                          <a:effectLst/>
                          <a:latin typeface="+mn-lt"/>
                          <a:ea typeface="+mn-ea"/>
                          <a:cs typeface="+mn-cs"/>
                        </a:rPr>
                        <a:t>Registered Nurse</a:t>
                      </a:r>
                    </a:p>
                    <a:p>
                      <a:pPr marL="628650" lvl="1" indent="-171450">
                        <a:buFont typeface="Wingdings" panose="05000000000000000000" pitchFamily="2" charset="2"/>
                        <a:buChar char="§"/>
                      </a:pPr>
                      <a:r>
                        <a:rPr lang="en-AU" sz="1000" kern="1200">
                          <a:solidFill>
                            <a:schemeClr val="tx1"/>
                          </a:solidFill>
                          <a:effectLst/>
                          <a:latin typeface="+mn-lt"/>
                          <a:ea typeface="+mn-ea"/>
                          <a:cs typeface="+mn-cs"/>
                        </a:rPr>
                        <a:t>Enrolled Nurse</a:t>
                      </a:r>
                    </a:p>
                    <a:p>
                      <a:pPr marL="628650" lvl="1" indent="-171450">
                        <a:buFont typeface="Wingdings" panose="05000000000000000000" pitchFamily="2" charset="2"/>
                        <a:buChar char="§"/>
                      </a:pPr>
                      <a:r>
                        <a:rPr lang="en-AU" sz="1000" kern="1200">
                          <a:solidFill>
                            <a:schemeClr val="tx1"/>
                          </a:solidFill>
                          <a:effectLst/>
                          <a:latin typeface="+mn-lt"/>
                          <a:ea typeface="+mn-ea"/>
                          <a:cs typeface="+mn-cs"/>
                        </a:rPr>
                        <a:t>Nursing assistants</a:t>
                      </a:r>
                    </a:p>
                  </a:txBody>
                  <a:tcPr>
                    <a:lnB w="9525" cap="flat" cmpd="sng" algn="ctr">
                      <a:solidFill>
                        <a:schemeClr val="tx1"/>
                      </a:solidFill>
                      <a:prstDash val="dash"/>
                      <a:round/>
                      <a:headEnd type="none" w="med" len="med"/>
                      <a:tailEnd type="none" w="med" len="med"/>
                    </a:lnB>
                  </a:tcPr>
                </a:tc>
                <a:extLst>
                  <a:ext uri="{0D108BD9-81ED-4DB2-BD59-A6C34878D82A}">
                    <a16:rowId xmlns:a16="http://schemas.microsoft.com/office/drawing/2014/main" val="1494338339"/>
                  </a:ext>
                </a:extLst>
              </a:tr>
              <a:tr h="1087139">
                <a:tc vMerge="1">
                  <a:txBody>
                    <a:bodyPr/>
                    <a:lstStyle/>
                    <a:p>
                      <a:endParaRPr lang="en-AU" sz="1000">
                        <a:solidFill>
                          <a:schemeClr val="accent1">
                            <a:lumMod val="50000"/>
                          </a:schemeClr>
                        </a:solidFill>
                      </a:endParaRPr>
                    </a:p>
                  </a:txBody>
                  <a:tcPr/>
                </a:tc>
                <a:tc>
                  <a:txBody>
                    <a:bodyPr/>
                    <a:lstStyle/>
                    <a:p>
                      <a:pPr marL="0" lvl="0" indent="-276225" algn="l" defTabSz="914400" rtl="0" eaLnBrk="1" latinLnBrk="0" hangingPunct="1">
                        <a:buFont typeface="Courier New" panose="02070309020205020404" pitchFamily="49" charset="0"/>
                        <a:buChar char="o"/>
                      </a:pPr>
                      <a:r>
                        <a:rPr lang="en-AU" sz="1000" kern="1200">
                          <a:solidFill>
                            <a:schemeClr val="tx1"/>
                          </a:solidFill>
                          <a:effectLst/>
                          <a:latin typeface="+mn-lt"/>
                          <a:ea typeface="+mn-ea"/>
                          <a:cs typeface="+mn-cs"/>
                        </a:rPr>
                        <a:t>Allied Health</a:t>
                      </a:r>
                    </a:p>
                    <a:p>
                      <a:pPr marL="628650" lvl="1" indent="-171450" algn="l" defTabSz="914400" rtl="0" eaLnBrk="1" latinLnBrk="0" hangingPunct="1">
                        <a:buFont typeface="Wingdings" panose="05000000000000000000" pitchFamily="2" charset="2"/>
                        <a:buChar char="§"/>
                      </a:pPr>
                      <a:r>
                        <a:rPr lang="en-AU" sz="1000" kern="1200">
                          <a:solidFill>
                            <a:schemeClr val="tx1"/>
                          </a:solidFill>
                          <a:effectLst/>
                          <a:latin typeface="+mn-lt"/>
                          <a:ea typeface="+mn-ea"/>
                          <a:cs typeface="+mn-cs"/>
                        </a:rPr>
                        <a:t>Physiotherapist</a:t>
                      </a:r>
                    </a:p>
                    <a:p>
                      <a:pPr marL="628650" lvl="1" indent="-171450" algn="l" defTabSz="914400" rtl="0" eaLnBrk="1" latinLnBrk="0" hangingPunct="1">
                        <a:buFont typeface="Wingdings" panose="05000000000000000000" pitchFamily="2" charset="2"/>
                        <a:buChar char="§"/>
                      </a:pPr>
                      <a:r>
                        <a:rPr lang="en-AU" sz="1000" kern="1200">
                          <a:solidFill>
                            <a:schemeClr val="tx1"/>
                          </a:solidFill>
                          <a:effectLst/>
                          <a:latin typeface="+mn-lt"/>
                          <a:ea typeface="+mn-ea"/>
                          <a:cs typeface="+mn-cs"/>
                        </a:rPr>
                        <a:t>Occupational Therapist</a:t>
                      </a:r>
                    </a:p>
                    <a:p>
                      <a:pPr marL="628650" lvl="1" indent="-171450" algn="l" defTabSz="914400" rtl="0" eaLnBrk="1" latinLnBrk="0" hangingPunct="1">
                        <a:buFont typeface="Wingdings" panose="05000000000000000000" pitchFamily="2" charset="2"/>
                        <a:buChar char="§"/>
                      </a:pPr>
                      <a:r>
                        <a:rPr lang="en-AU" sz="1000" kern="1200">
                          <a:solidFill>
                            <a:schemeClr val="tx1"/>
                          </a:solidFill>
                          <a:effectLst/>
                          <a:latin typeface="+mn-lt"/>
                          <a:ea typeface="+mn-ea"/>
                          <a:cs typeface="+mn-cs"/>
                        </a:rPr>
                        <a:t>Speech Pathologist</a:t>
                      </a:r>
                    </a:p>
                    <a:p>
                      <a:pPr marL="628650" lvl="1" indent="-171450" algn="l" defTabSz="914400" rtl="0" eaLnBrk="1" latinLnBrk="0" hangingPunct="1">
                        <a:buFont typeface="Wingdings" panose="05000000000000000000" pitchFamily="2" charset="2"/>
                        <a:buChar char="§"/>
                      </a:pPr>
                      <a:r>
                        <a:rPr lang="en-AU" sz="1000" kern="1200">
                          <a:solidFill>
                            <a:schemeClr val="tx1"/>
                          </a:solidFill>
                          <a:effectLst/>
                          <a:latin typeface="+mn-lt"/>
                          <a:ea typeface="+mn-ea"/>
                          <a:cs typeface="+mn-cs"/>
                        </a:rPr>
                        <a:t>Podiatrist</a:t>
                      </a:r>
                    </a:p>
                    <a:p>
                      <a:pPr marL="628650" lvl="1" indent="-171450" algn="l" defTabSz="914400" rtl="0" eaLnBrk="1" latinLnBrk="0" hangingPunct="1">
                        <a:buFont typeface="Wingdings" panose="05000000000000000000" pitchFamily="2" charset="2"/>
                        <a:buChar char="§"/>
                      </a:pPr>
                      <a:r>
                        <a:rPr lang="en-AU" sz="1000" kern="1200">
                          <a:solidFill>
                            <a:schemeClr val="tx1"/>
                          </a:solidFill>
                          <a:effectLst/>
                          <a:latin typeface="+mn-lt"/>
                          <a:ea typeface="+mn-ea"/>
                          <a:cs typeface="+mn-cs"/>
                        </a:rPr>
                        <a:t>Dietic Care</a:t>
                      </a:r>
                    </a:p>
                    <a:p>
                      <a:pPr marL="628650" lvl="1" indent="-171450" algn="l" defTabSz="914400" rtl="0" eaLnBrk="1" latinLnBrk="0" hangingPunct="1">
                        <a:buFont typeface="Wingdings" panose="05000000000000000000" pitchFamily="2" charset="2"/>
                        <a:buChar char="§"/>
                      </a:pPr>
                      <a:r>
                        <a:rPr lang="en-AU" sz="1000" kern="1200">
                          <a:solidFill>
                            <a:schemeClr val="tx1"/>
                          </a:solidFill>
                          <a:effectLst/>
                          <a:latin typeface="+mn-lt"/>
                          <a:ea typeface="+mn-ea"/>
                          <a:cs typeface="+mn-cs"/>
                        </a:rPr>
                        <a:t>Other allied health</a:t>
                      </a:r>
                    </a:p>
                  </a:txBody>
                  <a:tcPr>
                    <a:lnT w="9525" cap="flat" cmpd="sng" algn="ctr">
                      <a:solidFill>
                        <a:schemeClr val="tx1"/>
                      </a:solidFill>
                      <a:prstDash val="dash"/>
                      <a:round/>
                      <a:headEnd type="none" w="med" len="med"/>
                      <a:tailEnd type="none" w="med" len="med"/>
                    </a:lnT>
                    <a:lnB w="9525" cap="flat" cmpd="sng" algn="ctr">
                      <a:solidFill>
                        <a:schemeClr val="tx1"/>
                      </a:solidFill>
                      <a:prstDash val="dash"/>
                      <a:round/>
                      <a:headEnd type="none" w="med" len="med"/>
                      <a:tailEnd type="none" w="med" len="med"/>
                    </a:lnB>
                  </a:tcPr>
                </a:tc>
                <a:extLst>
                  <a:ext uri="{0D108BD9-81ED-4DB2-BD59-A6C34878D82A}">
                    <a16:rowId xmlns:a16="http://schemas.microsoft.com/office/drawing/2014/main" val="3557596988"/>
                  </a:ext>
                </a:extLst>
              </a:tr>
              <a:tr h="228871">
                <a:tc vMerge="1">
                  <a:txBody>
                    <a:bodyPr/>
                    <a:lstStyle/>
                    <a:p>
                      <a:endParaRPr lang="en-AU" sz="1000">
                        <a:solidFill>
                          <a:schemeClr val="accent1">
                            <a:lumMod val="50000"/>
                          </a:schemeClr>
                        </a:solidFill>
                      </a:endParaRPr>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AU" sz="1000" kern="1200">
                          <a:solidFill>
                            <a:schemeClr val="tx1"/>
                          </a:solidFill>
                          <a:effectLst/>
                          <a:latin typeface="+mn-lt"/>
                          <a:ea typeface="+mn-ea"/>
                          <a:cs typeface="+mn-cs"/>
                        </a:rPr>
                        <a:t>Nutrition</a:t>
                      </a:r>
                    </a:p>
                  </a:txBody>
                  <a:tcPr>
                    <a:lnT w="9525" cap="flat" cmpd="sng" algn="ctr">
                      <a:solidFill>
                        <a:schemeClr val="tx1"/>
                      </a:solidFill>
                      <a:prstDash val="dash"/>
                      <a:round/>
                      <a:headEnd type="none" w="med" len="med"/>
                      <a:tailEnd type="none" w="med" len="med"/>
                    </a:lnT>
                  </a:tcPr>
                </a:tc>
                <a:extLst>
                  <a:ext uri="{0D108BD9-81ED-4DB2-BD59-A6C34878D82A}">
                    <a16:rowId xmlns:a16="http://schemas.microsoft.com/office/drawing/2014/main" val="3477747740"/>
                  </a:ext>
                </a:extLst>
              </a:tr>
              <a:tr h="801050">
                <a:tc>
                  <a:txBody>
                    <a:bodyPr/>
                    <a:lstStyle/>
                    <a:p>
                      <a:pPr algn="ctr"/>
                      <a:r>
                        <a:rPr lang="en-AU" sz="1000" b="1">
                          <a:solidFill>
                            <a:schemeClr val="tx2"/>
                          </a:solidFill>
                        </a:rPr>
                        <a:t>Independence Services</a:t>
                      </a:r>
                    </a:p>
                  </a:txBody>
                  <a:tcPr anchor="ctr"/>
                </a:tc>
                <a:tc>
                  <a:txBody>
                    <a:bodyPr/>
                    <a:lstStyle/>
                    <a:p>
                      <a:pPr marL="0" lvl="0" indent="-276225" algn="l" defTabSz="914400" rtl="0" eaLnBrk="1" latinLnBrk="0" hangingPunct="1">
                        <a:buFont typeface="Courier New" panose="02070309020205020404" pitchFamily="49" charset="0"/>
                        <a:buChar char="o"/>
                      </a:pPr>
                      <a:r>
                        <a:rPr lang="en-AU" sz="1000" kern="1200">
                          <a:solidFill>
                            <a:schemeClr val="tx1"/>
                          </a:solidFill>
                          <a:effectLst/>
                          <a:latin typeface="+mn-lt"/>
                          <a:ea typeface="+mn-ea"/>
                          <a:cs typeface="+mn-cs"/>
                        </a:rPr>
                        <a:t>Personal Care</a:t>
                      </a:r>
                    </a:p>
                    <a:p>
                      <a:pPr marL="0" lvl="0" indent="-276225" algn="l" defTabSz="914400" rtl="0" eaLnBrk="1" latinLnBrk="0" hangingPunct="1">
                        <a:buFont typeface="Courier New" panose="02070309020205020404" pitchFamily="49" charset="0"/>
                        <a:buChar char="o"/>
                      </a:pPr>
                      <a:r>
                        <a:rPr lang="en-AU" sz="1000" kern="1200">
                          <a:solidFill>
                            <a:schemeClr val="tx1"/>
                          </a:solidFill>
                          <a:effectLst/>
                          <a:latin typeface="+mn-lt"/>
                          <a:ea typeface="+mn-ea"/>
                          <a:cs typeface="+mn-cs"/>
                        </a:rPr>
                        <a:t>Social Support and Community Engagement</a:t>
                      </a:r>
                    </a:p>
                    <a:p>
                      <a:pPr marL="0" lvl="0" indent="-276225" algn="l" defTabSz="914400" rtl="0" eaLnBrk="1" latinLnBrk="0" hangingPunct="1">
                        <a:buFont typeface="Courier New" panose="02070309020205020404" pitchFamily="49" charset="0"/>
                        <a:buChar char="o"/>
                      </a:pPr>
                      <a:r>
                        <a:rPr lang="en-AU" sz="1000" kern="1200">
                          <a:solidFill>
                            <a:schemeClr val="tx1"/>
                          </a:solidFill>
                          <a:effectLst/>
                          <a:latin typeface="+mn-lt"/>
                          <a:ea typeface="+mn-ea"/>
                          <a:cs typeface="+mn-cs"/>
                        </a:rPr>
                        <a:t>Therapeutic Services for Independent Living</a:t>
                      </a:r>
                    </a:p>
                    <a:p>
                      <a:pPr marL="0" lvl="0" indent="-276225" algn="l" defTabSz="914400" rtl="0" eaLnBrk="1" latinLnBrk="0" hangingPunct="1">
                        <a:buFont typeface="Courier New" panose="02070309020205020404" pitchFamily="49" charset="0"/>
                        <a:buChar char="o"/>
                      </a:pPr>
                      <a:r>
                        <a:rPr lang="en-AU" sz="1000" kern="1200">
                          <a:solidFill>
                            <a:schemeClr val="tx1"/>
                          </a:solidFill>
                          <a:effectLst/>
                          <a:latin typeface="+mn-lt"/>
                          <a:ea typeface="+mn-ea"/>
                          <a:cs typeface="+mn-cs"/>
                        </a:rPr>
                        <a:t>Respite</a:t>
                      </a:r>
                    </a:p>
                    <a:p>
                      <a:pPr marL="0" lvl="0" indent="-276225" algn="l" defTabSz="914400" rtl="0" eaLnBrk="1" latinLnBrk="0" hangingPunct="1">
                        <a:buFont typeface="Courier New" panose="02070309020205020404" pitchFamily="49" charset="0"/>
                        <a:buChar char="o"/>
                      </a:pPr>
                      <a:r>
                        <a:rPr lang="en-AU" sz="1000" kern="1200">
                          <a:solidFill>
                            <a:schemeClr val="tx1"/>
                          </a:solidFill>
                          <a:effectLst/>
                          <a:latin typeface="+mn-lt"/>
                          <a:ea typeface="+mn-ea"/>
                          <a:cs typeface="+mn-cs"/>
                        </a:rPr>
                        <a:t>Transport</a:t>
                      </a:r>
                    </a:p>
                  </a:txBody>
                  <a:tcPr/>
                </a:tc>
                <a:extLst>
                  <a:ext uri="{0D108BD9-81ED-4DB2-BD59-A6C34878D82A}">
                    <a16:rowId xmlns:a16="http://schemas.microsoft.com/office/drawing/2014/main" val="40279922"/>
                  </a:ext>
                </a:extLst>
              </a:tr>
              <a:tr h="658005">
                <a:tc>
                  <a:txBody>
                    <a:bodyPr/>
                    <a:lstStyle/>
                    <a:p>
                      <a:pPr algn="ctr"/>
                      <a:r>
                        <a:rPr lang="en-AU" sz="1000" b="1">
                          <a:solidFill>
                            <a:schemeClr val="tx2"/>
                          </a:solidFill>
                        </a:rPr>
                        <a:t>Everyday Living Services</a:t>
                      </a:r>
                    </a:p>
                  </a:txBody>
                  <a:tcPr anchor="ctr"/>
                </a:tc>
                <a:tc>
                  <a:txBody>
                    <a:bodyPr/>
                    <a:lstStyle/>
                    <a:p>
                      <a:pPr marL="0" lvl="0" indent="-276225" algn="l" defTabSz="914400" rtl="0" eaLnBrk="1" latinLnBrk="0" hangingPunct="1">
                        <a:buFont typeface="Courier New" panose="02070309020205020404" pitchFamily="49" charset="0"/>
                        <a:buChar char="o"/>
                      </a:pPr>
                      <a:r>
                        <a:rPr lang="en-AU" sz="1000" kern="1200">
                          <a:solidFill>
                            <a:schemeClr val="tx1"/>
                          </a:solidFill>
                          <a:effectLst/>
                          <a:latin typeface="+mn-lt"/>
                          <a:ea typeface="+mn-ea"/>
                          <a:cs typeface="+mn-cs"/>
                        </a:rPr>
                        <a:t>Domestic Assistance</a:t>
                      </a:r>
                    </a:p>
                    <a:p>
                      <a:pPr marL="0" lvl="0" indent="-276225" algn="l" defTabSz="914400" rtl="0" eaLnBrk="1" latinLnBrk="0" hangingPunct="1">
                        <a:buFont typeface="Courier New" panose="02070309020205020404" pitchFamily="49" charset="0"/>
                        <a:buChar char="o"/>
                      </a:pPr>
                      <a:r>
                        <a:rPr lang="en-AU" sz="1000" kern="1200">
                          <a:solidFill>
                            <a:schemeClr val="tx1"/>
                          </a:solidFill>
                          <a:effectLst/>
                          <a:latin typeface="+mn-lt"/>
                          <a:ea typeface="+mn-ea"/>
                          <a:cs typeface="+mn-cs"/>
                        </a:rPr>
                        <a:t>Home Maintenance and Repairs</a:t>
                      </a:r>
                    </a:p>
                    <a:p>
                      <a:pPr marL="0" lvl="0" indent="-276225" algn="l" defTabSz="914400" rtl="0" eaLnBrk="1" latinLnBrk="0" hangingPunct="1">
                        <a:buFont typeface="Courier New" panose="02070309020205020404" pitchFamily="49" charset="0"/>
                        <a:buChar char="o"/>
                      </a:pPr>
                      <a:r>
                        <a:rPr lang="en-AU" sz="1000" kern="1200">
                          <a:solidFill>
                            <a:schemeClr val="tx1"/>
                          </a:solidFill>
                          <a:effectLst/>
                          <a:latin typeface="+mn-lt"/>
                          <a:ea typeface="+mn-ea"/>
                          <a:cs typeface="+mn-cs"/>
                        </a:rPr>
                        <a:t>Meal Delivery</a:t>
                      </a:r>
                    </a:p>
                    <a:p>
                      <a:pPr marL="0" lvl="0" indent="-276225" algn="l" defTabSz="914400" rtl="0" eaLnBrk="1" latinLnBrk="0" hangingPunct="1">
                        <a:buFont typeface="Courier New" panose="02070309020205020404" pitchFamily="49" charset="0"/>
                        <a:buChar char="o"/>
                      </a:pPr>
                      <a:r>
                        <a:rPr lang="en-AU" sz="1000" kern="1200">
                          <a:solidFill>
                            <a:schemeClr val="tx1"/>
                          </a:solidFill>
                          <a:effectLst/>
                          <a:latin typeface="+mn-lt"/>
                          <a:ea typeface="+mn-ea"/>
                          <a:cs typeface="+mn-cs"/>
                        </a:rPr>
                        <a:t>Meal Preparation</a:t>
                      </a:r>
                    </a:p>
                  </a:txBody>
                  <a:tcPr/>
                </a:tc>
                <a:extLst>
                  <a:ext uri="{0D108BD9-81ED-4DB2-BD59-A6C34878D82A}">
                    <a16:rowId xmlns:a16="http://schemas.microsoft.com/office/drawing/2014/main" val="3641231622"/>
                  </a:ext>
                </a:extLst>
              </a:tr>
              <a:tr h="298911">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000" b="1" kern="1200">
                          <a:solidFill>
                            <a:schemeClr val="tx2"/>
                          </a:solidFill>
                          <a:latin typeface="+mn-lt"/>
                          <a:ea typeface="+mn-ea"/>
                          <a:cs typeface="+mn-cs"/>
                        </a:rPr>
                        <a:t>Restorative Care Pathway</a:t>
                      </a:r>
                    </a:p>
                  </a:txBody>
                  <a:tcPr anchor="ctr"/>
                </a:tc>
                <a:tc hMerge="1">
                  <a:txBody>
                    <a:bodyPr/>
                    <a:lstStyle/>
                    <a:p>
                      <a:pPr marL="457200" lvl="1" indent="0">
                        <a:buFont typeface="Arial" panose="020B0604020202020204" pitchFamily="34" charset="0"/>
                        <a:buNone/>
                      </a:pPr>
                      <a:endParaRPr lang="en-AU" sz="1000" b="1" kern="1200">
                        <a:solidFill>
                          <a:schemeClr val="tx1"/>
                        </a:solidFill>
                        <a:effectLst/>
                        <a:latin typeface="+mn-lt"/>
                        <a:ea typeface="+mn-ea"/>
                        <a:cs typeface="+mn-cs"/>
                      </a:endParaRPr>
                    </a:p>
                  </a:txBody>
                  <a:tcPr/>
                </a:tc>
                <a:extLst>
                  <a:ext uri="{0D108BD9-81ED-4DB2-BD59-A6C34878D82A}">
                    <a16:rowId xmlns:a16="http://schemas.microsoft.com/office/drawing/2014/main" val="2539524975"/>
                  </a:ext>
                </a:extLst>
              </a:tr>
              <a:tr h="298911">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000" b="1" kern="1200">
                          <a:solidFill>
                            <a:schemeClr val="tx2"/>
                          </a:solidFill>
                          <a:latin typeface="+mn-lt"/>
                          <a:ea typeface="+mn-ea"/>
                          <a:cs typeface="+mn-cs"/>
                        </a:rPr>
                        <a:t>End of Life Pathway Services</a:t>
                      </a:r>
                    </a:p>
                  </a:txBody>
                  <a:tcPr anchor="ctr"/>
                </a:tc>
                <a:tc hMerge="1">
                  <a:txBody>
                    <a:bodyPr/>
                    <a:lstStyle/>
                    <a:p>
                      <a:pPr marL="0" lvl="0" indent="-276225" algn="l" defTabSz="914400" rtl="0" eaLnBrk="1" latinLnBrk="0" hangingPunct="1">
                        <a:buFont typeface="Courier New" panose="02070309020205020404" pitchFamily="49" charset="0"/>
                        <a:buChar char="o"/>
                      </a:pPr>
                      <a:endParaRPr lang="en-AU" sz="1000" kern="1200">
                        <a:solidFill>
                          <a:schemeClr val="tx1"/>
                        </a:solidFill>
                        <a:effectLst/>
                        <a:latin typeface="+mn-lt"/>
                        <a:ea typeface="+mn-ea"/>
                        <a:cs typeface="+mn-cs"/>
                      </a:endParaRPr>
                    </a:p>
                  </a:txBody>
                  <a:tcPr/>
                </a:tc>
                <a:extLst>
                  <a:ext uri="{0D108BD9-81ED-4DB2-BD59-A6C34878D82A}">
                    <a16:rowId xmlns:a16="http://schemas.microsoft.com/office/drawing/2014/main" val="3564864812"/>
                  </a:ext>
                </a:extLst>
              </a:tr>
              <a:tr h="298911">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000" b="1" kern="1200">
                          <a:solidFill>
                            <a:schemeClr val="tx2"/>
                          </a:solidFill>
                          <a:latin typeface="+mn-lt"/>
                          <a:ea typeface="+mn-ea"/>
                          <a:cs typeface="+mn-cs"/>
                        </a:rPr>
                        <a:t>Assistive Technology &amp; Home Modification Scheme</a:t>
                      </a:r>
                    </a:p>
                  </a:txBody>
                  <a:tcPr anchor="ctr"/>
                </a:tc>
                <a:tc hMerge="1">
                  <a:txBody>
                    <a:bodyPr/>
                    <a:lstStyle/>
                    <a:p>
                      <a:pPr marL="0" lvl="0" indent="-276225" algn="l" defTabSz="914400" rtl="0" eaLnBrk="1" latinLnBrk="0" hangingPunct="1">
                        <a:buFont typeface="Courier New" panose="02070309020205020404" pitchFamily="49" charset="0"/>
                        <a:buChar char="o"/>
                      </a:pPr>
                      <a:endParaRPr lang="en-AU" sz="1000" kern="1200">
                        <a:solidFill>
                          <a:schemeClr val="tx1"/>
                        </a:solidFill>
                        <a:effectLst/>
                        <a:latin typeface="+mn-lt"/>
                        <a:ea typeface="+mn-ea"/>
                        <a:cs typeface="+mn-cs"/>
                      </a:endParaRPr>
                    </a:p>
                  </a:txBody>
                  <a:tcPr/>
                </a:tc>
                <a:extLst>
                  <a:ext uri="{0D108BD9-81ED-4DB2-BD59-A6C34878D82A}">
                    <a16:rowId xmlns:a16="http://schemas.microsoft.com/office/drawing/2014/main" val="2186492076"/>
                  </a:ext>
                </a:extLst>
              </a:tr>
              <a:tr h="298911">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000" b="1" kern="1200">
                          <a:solidFill>
                            <a:schemeClr val="tx2"/>
                          </a:solidFill>
                          <a:latin typeface="+mn-lt"/>
                          <a:ea typeface="+mn-ea"/>
                          <a:cs typeface="+mn-cs"/>
                        </a:rPr>
                        <a:t>Care Management (excluding Restorative Care &amp; End of Life Pathways)</a:t>
                      </a:r>
                    </a:p>
                  </a:txBody>
                  <a:tcPr anchor="ctr"/>
                </a:tc>
                <a:tc hMerge="1">
                  <a:txBody>
                    <a:bodyPr/>
                    <a:lstStyle/>
                    <a:p>
                      <a:pPr marL="0" lvl="0" indent="-276225" algn="l" defTabSz="914400" rtl="0" eaLnBrk="1" latinLnBrk="0" hangingPunct="1">
                        <a:buFont typeface="Courier New" panose="02070309020205020404" pitchFamily="49" charset="0"/>
                        <a:buChar char="o"/>
                      </a:pPr>
                      <a:endParaRPr lang="en-AU" sz="1000" kern="1200">
                        <a:solidFill>
                          <a:schemeClr val="tx1"/>
                        </a:solidFill>
                        <a:effectLst/>
                        <a:latin typeface="+mn-lt"/>
                        <a:ea typeface="+mn-ea"/>
                        <a:cs typeface="+mn-cs"/>
                      </a:endParaRPr>
                    </a:p>
                  </a:txBody>
                  <a:tcPr/>
                </a:tc>
                <a:extLst>
                  <a:ext uri="{0D108BD9-81ED-4DB2-BD59-A6C34878D82A}">
                    <a16:rowId xmlns:a16="http://schemas.microsoft.com/office/drawing/2014/main" val="4208970490"/>
                  </a:ext>
                </a:extLst>
              </a:tr>
            </a:tbl>
          </a:graphicData>
        </a:graphic>
      </p:graphicFrame>
    </p:spTree>
    <p:extLst>
      <p:ext uri="{BB962C8B-B14F-4D97-AF65-F5344CB8AC3E}">
        <p14:creationId xmlns:p14="http://schemas.microsoft.com/office/powerpoint/2010/main" val="41035860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765266-A2BF-949A-6075-50E0DE7C2682}"/>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7219EADF-47B3-2F60-B41C-874EC2636C4B}"/>
              </a:ext>
            </a:extLst>
          </p:cNvPr>
          <p:cNvSpPr txBox="1"/>
          <p:nvPr/>
        </p:nvSpPr>
        <p:spPr>
          <a:xfrm>
            <a:off x="550819" y="2234493"/>
            <a:ext cx="5378343" cy="2523768"/>
          </a:xfrm>
          <a:prstGeom prst="rect">
            <a:avLst/>
          </a:prstGeom>
          <a:noFill/>
          <a:ln>
            <a:noFill/>
          </a:ln>
        </p:spPr>
        <p:txBody>
          <a:bodyPr wrap="square" lIns="0" tIns="0" rIns="0" bIns="0" rtlCol="0" anchor="t">
            <a:spAutoFit/>
          </a:bodyPr>
          <a:lstStyle/>
          <a:p>
            <a:pPr>
              <a:spcAft>
                <a:spcPts val="300"/>
              </a:spcAft>
            </a:pPr>
            <a:endParaRPr lang="en-US">
              <a:cs typeface="Calibri"/>
            </a:endParaRPr>
          </a:p>
          <a:p>
            <a:pPr marL="285750" indent="-285750">
              <a:spcAft>
                <a:spcPts val="600"/>
              </a:spcAft>
              <a:buFont typeface="Arial" panose="020B0604020202020204" pitchFamily="34" charset="0"/>
              <a:buChar char="•"/>
            </a:pPr>
            <a:r>
              <a:rPr lang="en-AU"/>
              <a:t>The administration and support expense line items are similar to previous home care reporting.</a:t>
            </a:r>
          </a:p>
          <a:p>
            <a:pPr marL="285750" indent="-285750">
              <a:spcAft>
                <a:spcPts val="600"/>
              </a:spcAft>
              <a:buFont typeface="Arial" panose="020B0604020202020204" pitchFamily="34" charset="0"/>
              <a:buChar char="•"/>
            </a:pPr>
            <a:r>
              <a:rPr lang="en-AU"/>
              <a:t>There are two new line items for “Superannuation and employee on-costs”</a:t>
            </a:r>
          </a:p>
          <a:p>
            <a:pPr marL="285750" indent="-285750">
              <a:spcAft>
                <a:spcPts val="600"/>
              </a:spcAft>
              <a:buFont typeface="Arial" panose="020B0604020202020204" pitchFamily="34" charset="0"/>
              <a:buChar char="•"/>
            </a:pPr>
            <a:endParaRPr lang="en-AU">
              <a:highlight>
                <a:srgbClr val="FFFF00"/>
              </a:highlight>
            </a:endParaRPr>
          </a:p>
          <a:p>
            <a:pPr>
              <a:spcAft>
                <a:spcPts val="300"/>
              </a:spcAft>
            </a:pPr>
            <a:r>
              <a:rPr lang="en-US">
                <a:cs typeface="Calibri"/>
              </a:rPr>
              <a:t> </a:t>
            </a:r>
          </a:p>
          <a:p>
            <a:pPr lvl="2"/>
            <a:endParaRPr lang="en-US">
              <a:cs typeface="Calibri"/>
            </a:endParaRPr>
          </a:p>
        </p:txBody>
      </p:sp>
      <p:sp>
        <p:nvSpPr>
          <p:cNvPr id="8" name="Title 1">
            <a:extLst>
              <a:ext uri="{FF2B5EF4-FFF2-40B4-BE49-F238E27FC236}">
                <a16:creationId xmlns:a16="http://schemas.microsoft.com/office/drawing/2014/main" id="{B09D70B8-FB3D-C9D5-29E6-F46FB1CE1747}"/>
              </a:ext>
            </a:extLst>
          </p:cNvPr>
          <p:cNvSpPr>
            <a:spLocks noGrp="1"/>
          </p:cNvSpPr>
          <p:nvPr>
            <p:ph type="title"/>
          </p:nvPr>
        </p:nvSpPr>
        <p:spPr>
          <a:xfrm>
            <a:off x="829952" y="681037"/>
            <a:ext cx="10280500" cy="549275"/>
          </a:xfrm>
        </p:spPr>
        <p:txBody>
          <a:bodyPr>
            <a:noAutofit/>
          </a:bodyPr>
          <a:lstStyle/>
          <a:p>
            <a:r>
              <a:rPr lang="en-AU">
                <a:latin typeface="Arial"/>
                <a:cs typeface="Arial"/>
              </a:rPr>
              <a:t>Support at Home administration &amp; support expense reporting  </a:t>
            </a:r>
            <a:endParaRPr lang="en-AU"/>
          </a:p>
        </p:txBody>
      </p:sp>
      <p:sp>
        <p:nvSpPr>
          <p:cNvPr id="5" name="Date Placeholder 1">
            <a:extLst>
              <a:ext uri="{FF2B5EF4-FFF2-40B4-BE49-F238E27FC236}">
                <a16:creationId xmlns:a16="http://schemas.microsoft.com/office/drawing/2014/main" id="{3C6C3155-139C-C1C1-D87E-5287D32F8CFB}"/>
              </a:ext>
            </a:extLst>
          </p:cNvPr>
          <p:cNvSpPr>
            <a:spLocks noGrp="1"/>
          </p:cNvSpPr>
          <p:nvPr>
            <p:ph type="dt" sz="half" idx="11"/>
          </p:nvPr>
        </p:nvSpPr>
        <p:spPr/>
        <p:txBody>
          <a:bodyPr/>
          <a:lstStyle/>
          <a:p>
            <a:r>
              <a:rPr lang="en-US"/>
              <a:t>26 March 2026</a:t>
            </a:r>
          </a:p>
        </p:txBody>
      </p:sp>
      <p:pic>
        <p:nvPicPr>
          <p:cNvPr id="7" name="Picture 6" descr="A list of expenses and support&#10;&#10;AI-generated content may be incorrect.">
            <a:extLst>
              <a:ext uri="{FF2B5EF4-FFF2-40B4-BE49-F238E27FC236}">
                <a16:creationId xmlns:a16="http://schemas.microsoft.com/office/drawing/2014/main" id="{D6E8747E-3E8C-2B50-6A75-CF3655185517}"/>
              </a:ext>
            </a:extLst>
          </p:cNvPr>
          <p:cNvPicPr>
            <a:picLocks noChangeAspect="1"/>
          </p:cNvPicPr>
          <p:nvPr/>
        </p:nvPicPr>
        <p:blipFill>
          <a:blip r:embed="rId2"/>
          <a:stretch>
            <a:fillRect/>
          </a:stretch>
        </p:blipFill>
        <p:spPr>
          <a:xfrm>
            <a:off x="6611279" y="1824506"/>
            <a:ext cx="5029902" cy="3343742"/>
          </a:xfrm>
          <a:prstGeom prst="rect">
            <a:avLst/>
          </a:prstGeom>
        </p:spPr>
      </p:pic>
    </p:spTree>
    <p:extLst>
      <p:ext uri="{BB962C8B-B14F-4D97-AF65-F5344CB8AC3E}">
        <p14:creationId xmlns:p14="http://schemas.microsoft.com/office/powerpoint/2010/main" val="31133055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5B0D1A-A2B7-D26D-A483-83D947EE90F1}"/>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3C275672-22EC-0BE1-818F-994D6CD9B81C}"/>
              </a:ext>
            </a:extLst>
          </p:cNvPr>
          <p:cNvSpPr>
            <a:spLocks noGrp="1"/>
          </p:cNvSpPr>
          <p:nvPr>
            <p:ph type="title"/>
          </p:nvPr>
        </p:nvSpPr>
        <p:spPr>
          <a:xfrm>
            <a:off x="829952" y="681037"/>
            <a:ext cx="8479148" cy="549275"/>
          </a:xfrm>
        </p:spPr>
        <p:txBody>
          <a:bodyPr>
            <a:normAutofit fontScale="90000"/>
          </a:bodyPr>
          <a:lstStyle/>
          <a:p>
            <a:r>
              <a:rPr lang="en-AU">
                <a:latin typeface="Arial"/>
                <a:cs typeface="Arial"/>
              </a:rPr>
              <a:t>Support at Home labour worked hours reporting</a:t>
            </a:r>
            <a:endParaRPr lang="en-AU"/>
          </a:p>
        </p:txBody>
      </p:sp>
      <p:sp>
        <p:nvSpPr>
          <p:cNvPr id="5" name="Date Placeholder 1">
            <a:extLst>
              <a:ext uri="{FF2B5EF4-FFF2-40B4-BE49-F238E27FC236}">
                <a16:creationId xmlns:a16="http://schemas.microsoft.com/office/drawing/2014/main" id="{6DA245E5-155D-4E84-F122-CDD930B33A4A}"/>
              </a:ext>
            </a:extLst>
          </p:cNvPr>
          <p:cNvSpPr>
            <a:spLocks noGrp="1"/>
          </p:cNvSpPr>
          <p:nvPr>
            <p:ph type="dt" sz="half" idx="11"/>
          </p:nvPr>
        </p:nvSpPr>
        <p:spPr/>
        <p:txBody>
          <a:bodyPr/>
          <a:lstStyle/>
          <a:p>
            <a:r>
              <a:rPr lang="en-US"/>
              <a:t>26 March 2026</a:t>
            </a:r>
          </a:p>
        </p:txBody>
      </p:sp>
      <p:sp>
        <p:nvSpPr>
          <p:cNvPr id="6" name="TextBox 5">
            <a:extLst>
              <a:ext uri="{FF2B5EF4-FFF2-40B4-BE49-F238E27FC236}">
                <a16:creationId xmlns:a16="http://schemas.microsoft.com/office/drawing/2014/main" id="{821E13A2-C7FE-BF58-CC98-F12083CF786B}"/>
              </a:ext>
            </a:extLst>
          </p:cNvPr>
          <p:cNvSpPr txBox="1"/>
          <p:nvPr/>
        </p:nvSpPr>
        <p:spPr>
          <a:xfrm>
            <a:off x="748748" y="1539289"/>
            <a:ext cx="10319302" cy="4770537"/>
          </a:xfrm>
          <a:prstGeom prst="rect">
            <a:avLst/>
          </a:prstGeom>
          <a:noFill/>
          <a:ln>
            <a:noFill/>
          </a:ln>
        </p:spPr>
        <p:txBody>
          <a:bodyPr wrap="square" lIns="0" tIns="0" rIns="0" bIns="0" rtlCol="0" anchor="t">
            <a:spAutoFit/>
          </a:bodyPr>
          <a:lstStyle/>
          <a:p>
            <a:pPr marL="285750" lvl="1" indent="-285750">
              <a:spcAft>
                <a:spcPts val="600"/>
              </a:spcAft>
              <a:buFont typeface="Arial" panose="020B0604020202020204" pitchFamily="34" charset="0"/>
              <a:buChar char="•"/>
            </a:pPr>
            <a:r>
              <a:rPr lang="en-AU">
                <a:cs typeface="Calibri"/>
              </a:rPr>
              <a:t>Labour worked hours reporting includes:  </a:t>
            </a:r>
          </a:p>
          <a:p>
            <a:pPr marL="742950" lvl="1" indent="-285750">
              <a:spcAft>
                <a:spcPts val="600"/>
              </a:spcAft>
              <a:buFont typeface="Courier New" panose="02070309020205020404" pitchFamily="49" charset="0"/>
              <a:buChar char="o"/>
            </a:pPr>
            <a:r>
              <a:rPr lang="en-AU">
                <a:cs typeface="Calibri"/>
              </a:rPr>
              <a:t>Direct care</a:t>
            </a:r>
          </a:p>
          <a:p>
            <a:pPr marL="742950" lvl="1" indent="-285750">
              <a:spcAft>
                <a:spcPts val="600"/>
              </a:spcAft>
              <a:buFont typeface="Courier New" panose="02070309020205020404" pitchFamily="49" charset="0"/>
              <a:buChar char="o"/>
            </a:pPr>
            <a:r>
              <a:rPr lang="en-AU">
                <a:cs typeface="Calibri"/>
              </a:rPr>
              <a:t>Care management</a:t>
            </a:r>
          </a:p>
          <a:p>
            <a:pPr marL="742950" lvl="1" indent="-285750">
              <a:spcAft>
                <a:spcPts val="600"/>
              </a:spcAft>
              <a:buFont typeface="Courier New" panose="02070309020205020404" pitchFamily="49" charset="0"/>
              <a:buChar char="o"/>
            </a:pPr>
            <a:r>
              <a:rPr lang="en-AU">
                <a:cs typeface="Calibri"/>
              </a:rPr>
              <a:t>Administration and support</a:t>
            </a:r>
          </a:p>
          <a:p>
            <a:pPr marL="742950" lvl="1" indent="-285750">
              <a:spcAft>
                <a:spcPts val="600"/>
              </a:spcAft>
              <a:buFont typeface="Courier New" panose="02070309020205020404" pitchFamily="49" charset="0"/>
              <a:buChar char="o"/>
            </a:pPr>
            <a:r>
              <a:rPr lang="en-AU">
                <a:cs typeface="Calibri"/>
              </a:rPr>
              <a:t>Non-worked hours</a:t>
            </a:r>
          </a:p>
          <a:p>
            <a:pPr marL="285750" lvl="1" indent="-285750">
              <a:spcAft>
                <a:spcPts val="600"/>
              </a:spcAft>
              <a:buFont typeface="Arial" panose="020B0604020202020204" pitchFamily="34" charset="0"/>
              <a:buChar char="•"/>
            </a:pPr>
            <a:r>
              <a:rPr lang="en-AU">
                <a:cs typeface="Calibri"/>
              </a:rPr>
              <a:t>Direct care labour worked hours only need to be reported for </a:t>
            </a:r>
            <a:r>
              <a:rPr lang="en-AU" b="1">
                <a:cs typeface="Calibri"/>
              </a:rPr>
              <a:t>employee care staff</a:t>
            </a:r>
            <a:r>
              <a:rPr lang="en-AU">
                <a:cs typeface="Calibri"/>
              </a:rPr>
              <a:t> and are reported against the </a:t>
            </a:r>
            <a:r>
              <a:rPr lang="en-AU" b="1">
                <a:cs typeface="Calibri"/>
              </a:rPr>
              <a:t>service</a:t>
            </a:r>
            <a:r>
              <a:rPr lang="en-AU">
                <a:cs typeface="Calibri"/>
              </a:rPr>
              <a:t> being provided. e.g. clinical care, personal care, social support and community engagement, domestic assistance etc. You do not have to report direct care labour worked hours for agency staff or sub-contracted and brokered client services.</a:t>
            </a:r>
          </a:p>
          <a:p>
            <a:pPr marL="285750" lvl="1" indent="-285750">
              <a:spcAft>
                <a:spcPts val="600"/>
              </a:spcAft>
              <a:buFont typeface="Arial" panose="020B0604020202020204" pitchFamily="34" charset="0"/>
              <a:buChar char="•"/>
            </a:pPr>
            <a:r>
              <a:rPr lang="en-AU" b="1">
                <a:cs typeface="Calibri"/>
              </a:rPr>
              <a:t>Care management </a:t>
            </a:r>
            <a:r>
              <a:rPr lang="en-AU">
                <a:cs typeface="Calibri"/>
              </a:rPr>
              <a:t>labour worked hours are reported separately for clinical and non-clinical staff.</a:t>
            </a:r>
          </a:p>
          <a:p>
            <a:pPr marL="285750" lvl="1" indent="-285750">
              <a:spcAft>
                <a:spcPts val="600"/>
              </a:spcAft>
              <a:buFont typeface="Arial" panose="020B0604020202020204" pitchFamily="34" charset="0"/>
              <a:buChar char="•"/>
            </a:pPr>
            <a:r>
              <a:rPr lang="en-US" b="1">
                <a:cs typeface="Calibri"/>
              </a:rPr>
              <a:t>Non-worked hours </a:t>
            </a:r>
            <a:r>
              <a:rPr lang="en-US">
                <a:cs typeface="Calibri"/>
              </a:rPr>
              <a:t>reporting is for employee direct care staff only - RN, EN, PCW and other employee staff employed in a direct care role. Non-worked hours includes all staff paid leave and paid training hours.</a:t>
            </a:r>
          </a:p>
          <a:p>
            <a:pPr marL="285750" lvl="1" indent="-285750">
              <a:spcAft>
                <a:spcPts val="600"/>
              </a:spcAft>
              <a:buFont typeface="Arial" panose="020B0604020202020204" pitchFamily="34" charset="0"/>
              <a:buChar char="•"/>
            </a:pPr>
            <a:r>
              <a:rPr lang="en-US">
                <a:cs typeface="Calibri"/>
              </a:rPr>
              <a:t>Note that labour worked hours are only reported in the ACFR. They are no longer reported in the QFR.</a:t>
            </a:r>
          </a:p>
        </p:txBody>
      </p:sp>
    </p:spTree>
    <p:extLst>
      <p:ext uri="{BB962C8B-B14F-4D97-AF65-F5344CB8AC3E}">
        <p14:creationId xmlns:p14="http://schemas.microsoft.com/office/powerpoint/2010/main" val="23765239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B8B11E-9E7A-EC8D-C5DD-EAF0FAAC182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3139F64-FF84-1D91-9CA0-3AEDE68B2F2A}"/>
              </a:ext>
            </a:extLst>
          </p:cNvPr>
          <p:cNvSpPr>
            <a:spLocks noGrp="1"/>
          </p:cNvSpPr>
          <p:nvPr>
            <p:ph type="title"/>
          </p:nvPr>
        </p:nvSpPr>
        <p:spPr/>
        <p:txBody>
          <a:bodyPr>
            <a:normAutofit/>
          </a:bodyPr>
          <a:lstStyle/>
          <a:p>
            <a:r>
              <a:rPr lang="en-AU">
                <a:latin typeface="Arial"/>
                <a:cs typeface="Arial"/>
              </a:rPr>
              <a:t>Support at Home allied health reporting</a:t>
            </a:r>
            <a:endParaRPr lang="en-AU"/>
          </a:p>
        </p:txBody>
      </p:sp>
      <p:sp>
        <p:nvSpPr>
          <p:cNvPr id="5" name="Date Placeholder 1">
            <a:extLst>
              <a:ext uri="{FF2B5EF4-FFF2-40B4-BE49-F238E27FC236}">
                <a16:creationId xmlns:a16="http://schemas.microsoft.com/office/drawing/2014/main" id="{0A2A990F-B154-1AC9-258F-BAB8F7383F8F}"/>
              </a:ext>
            </a:extLst>
          </p:cNvPr>
          <p:cNvSpPr>
            <a:spLocks noGrp="1"/>
          </p:cNvSpPr>
          <p:nvPr>
            <p:ph type="dt" sz="half" idx="11"/>
          </p:nvPr>
        </p:nvSpPr>
        <p:spPr/>
        <p:txBody>
          <a:bodyPr/>
          <a:lstStyle/>
          <a:p>
            <a:r>
              <a:rPr lang="en-US"/>
              <a:t>26 March 2026</a:t>
            </a:r>
          </a:p>
        </p:txBody>
      </p:sp>
      <p:sp>
        <p:nvSpPr>
          <p:cNvPr id="3" name="TextBox 2">
            <a:extLst>
              <a:ext uri="{FF2B5EF4-FFF2-40B4-BE49-F238E27FC236}">
                <a16:creationId xmlns:a16="http://schemas.microsoft.com/office/drawing/2014/main" id="{A34863A1-A007-8028-7F08-584F70A618CA}"/>
              </a:ext>
            </a:extLst>
          </p:cNvPr>
          <p:cNvSpPr txBox="1"/>
          <p:nvPr/>
        </p:nvSpPr>
        <p:spPr>
          <a:xfrm>
            <a:off x="572778" y="1924476"/>
            <a:ext cx="7028172" cy="4185761"/>
          </a:xfrm>
          <a:prstGeom prst="rect">
            <a:avLst/>
          </a:prstGeom>
          <a:noFill/>
          <a:ln>
            <a:noFill/>
          </a:ln>
        </p:spPr>
        <p:txBody>
          <a:bodyPr wrap="square" lIns="0" tIns="0" rIns="0" bIns="0" rtlCol="0" anchor="t">
            <a:spAutoFit/>
          </a:bodyPr>
          <a:lstStyle/>
          <a:p>
            <a:pPr marL="285750" indent="-285750">
              <a:buFont typeface="Arial" panose="020B0604020202020204" pitchFamily="34" charset="0"/>
              <a:buChar char="•"/>
            </a:pPr>
            <a:r>
              <a:rPr lang="en-US" b="1">
                <a:cs typeface="Calibri"/>
              </a:rPr>
              <a:t>Allied health labour costs and worked hours</a:t>
            </a:r>
            <a:r>
              <a:rPr lang="en-US">
                <a:cs typeface="Calibri"/>
              </a:rPr>
              <a:t> are to be reported against the following six categories:</a:t>
            </a:r>
          </a:p>
          <a:p>
            <a:pPr marL="742950" lvl="1" indent="-285750">
              <a:buFont typeface="Courier New" panose="02070309020205020404" pitchFamily="49" charset="0"/>
              <a:buChar char="o"/>
            </a:pPr>
            <a:r>
              <a:rPr lang="en-US">
                <a:cs typeface="Calibri"/>
              </a:rPr>
              <a:t>Physiotherapist</a:t>
            </a:r>
          </a:p>
          <a:p>
            <a:pPr marL="742950" lvl="1" indent="-285750">
              <a:buFont typeface="Courier New" panose="02070309020205020404" pitchFamily="49" charset="0"/>
              <a:buChar char="o"/>
            </a:pPr>
            <a:r>
              <a:rPr lang="en-US">
                <a:cs typeface="Calibri"/>
              </a:rPr>
              <a:t>Occupational therapist</a:t>
            </a:r>
          </a:p>
          <a:p>
            <a:pPr marL="742950" lvl="1" indent="-285750">
              <a:buFont typeface="Courier New" panose="02070309020205020404" pitchFamily="49" charset="0"/>
              <a:buChar char="o"/>
            </a:pPr>
            <a:r>
              <a:rPr lang="en-US">
                <a:cs typeface="Calibri"/>
              </a:rPr>
              <a:t>Speech pathologist</a:t>
            </a:r>
          </a:p>
          <a:p>
            <a:pPr marL="742950" lvl="1" indent="-285750">
              <a:buFont typeface="Courier New" panose="02070309020205020404" pitchFamily="49" charset="0"/>
              <a:buChar char="o"/>
            </a:pPr>
            <a:r>
              <a:rPr lang="en-US">
                <a:cs typeface="Calibri"/>
              </a:rPr>
              <a:t>Podiatrist</a:t>
            </a:r>
          </a:p>
          <a:p>
            <a:pPr marL="742950" lvl="1" indent="-285750">
              <a:buFont typeface="Courier New" panose="02070309020205020404" pitchFamily="49" charset="0"/>
              <a:buChar char="o"/>
            </a:pPr>
            <a:r>
              <a:rPr lang="en-US">
                <a:cs typeface="Calibri"/>
              </a:rPr>
              <a:t>Dietetic care, and</a:t>
            </a:r>
          </a:p>
          <a:p>
            <a:pPr marL="742950" lvl="1" indent="-285750">
              <a:spcAft>
                <a:spcPts val="600"/>
              </a:spcAft>
              <a:buFont typeface="Courier New" panose="02070309020205020404" pitchFamily="49" charset="0"/>
              <a:buChar char="o"/>
            </a:pPr>
            <a:r>
              <a:rPr lang="en-US">
                <a:cs typeface="Calibri"/>
              </a:rPr>
              <a:t>Other allied health.</a:t>
            </a:r>
          </a:p>
          <a:p>
            <a:pPr marL="742950" lvl="1" indent="-285750">
              <a:spcAft>
                <a:spcPts val="600"/>
              </a:spcAft>
              <a:buFont typeface="Courier New" panose="02070309020205020404" pitchFamily="49" charset="0"/>
              <a:buChar char="o"/>
            </a:pPr>
            <a:endParaRPr lang="en-US">
              <a:cs typeface="Calibri"/>
            </a:endParaRPr>
          </a:p>
          <a:p>
            <a:pPr marL="285750" indent="-285750">
              <a:spcAft>
                <a:spcPts val="600"/>
              </a:spcAft>
              <a:buFont typeface="Arial" panose="020B0604020202020204" pitchFamily="34" charset="0"/>
              <a:buChar char="•"/>
            </a:pPr>
            <a:r>
              <a:rPr lang="en-US">
                <a:cs typeface="Calibri"/>
              </a:rPr>
              <a:t>Labour costs are required to be further sub-</a:t>
            </a:r>
            <a:r>
              <a:rPr lang="en-US" err="1">
                <a:cs typeface="Calibri"/>
              </a:rPr>
              <a:t>categorised</a:t>
            </a:r>
            <a:r>
              <a:rPr lang="en-US">
                <a:cs typeface="Calibri"/>
              </a:rPr>
              <a:t> by whether the allied health worker is an employee, agency or sub-contracted / brokered</a:t>
            </a:r>
          </a:p>
          <a:p>
            <a:pPr>
              <a:spcAft>
                <a:spcPts val="600"/>
              </a:spcAft>
            </a:pPr>
            <a:endParaRPr lang="en-US">
              <a:cs typeface="Calibri"/>
            </a:endParaRPr>
          </a:p>
          <a:p>
            <a:pPr marL="285750" indent="-285750">
              <a:spcAft>
                <a:spcPts val="600"/>
              </a:spcAft>
              <a:buFont typeface="Arial" panose="020B0604020202020204" pitchFamily="34" charset="0"/>
              <a:buChar char="•"/>
            </a:pPr>
            <a:r>
              <a:rPr lang="en-US">
                <a:cs typeface="Calibri"/>
              </a:rPr>
              <a:t>Worked hours are only required for employees </a:t>
            </a:r>
          </a:p>
        </p:txBody>
      </p:sp>
      <p:pic>
        <p:nvPicPr>
          <p:cNvPr id="9" name="Picture 8" descr="A list of medical personnel&#10;&#10;AI-generated content may be incorrect.">
            <a:extLst>
              <a:ext uri="{FF2B5EF4-FFF2-40B4-BE49-F238E27FC236}">
                <a16:creationId xmlns:a16="http://schemas.microsoft.com/office/drawing/2014/main" id="{97C5C277-843D-BFAC-226C-C53D82A9E7EF}"/>
              </a:ext>
            </a:extLst>
          </p:cNvPr>
          <p:cNvPicPr>
            <a:picLocks noChangeAspect="1"/>
          </p:cNvPicPr>
          <p:nvPr/>
        </p:nvPicPr>
        <p:blipFill>
          <a:blip r:embed="rId2"/>
          <a:stretch>
            <a:fillRect/>
          </a:stretch>
        </p:blipFill>
        <p:spPr>
          <a:xfrm>
            <a:off x="7996113" y="1470496"/>
            <a:ext cx="3810932" cy="3241327"/>
          </a:xfrm>
          <a:prstGeom prst="rect">
            <a:avLst/>
          </a:prstGeom>
        </p:spPr>
      </p:pic>
      <p:pic>
        <p:nvPicPr>
          <p:cNvPr id="11" name="Picture 10" descr="A screenshot of a medical form&#10;&#10;AI-generated content may be incorrect.">
            <a:extLst>
              <a:ext uri="{FF2B5EF4-FFF2-40B4-BE49-F238E27FC236}">
                <a16:creationId xmlns:a16="http://schemas.microsoft.com/office/drawing/2014/main" id="{7A983E74-0163-FB09-CBFB-A1D3EB3B516A}"/>
              </a:ext>
            </a:extLst>
          </p:cNvPr>
          <p:cNvPicPr>
            <a:picLocks noChangeAspect="1"/>
          </p:cNvPicPr>
          <p:nvPr/>
        </p:nvPicPr>
        <p:blipFill>
          <a:blip r:embed="rId3"/>
          <a:stretch>
            <a:fillRect/>
          </a:stretch>
        </p:blipFill>
        <p:spPr>
          <a:xfrm>
            <a:off x="7996114" y="4937972"/>
            <a:ext cx="3810931" cy="1339407"/>
          </a:xfrm>
          <a:prstGeom prst="rect">
            <a:avLst/>
          </a:prstGeom>
        </p:spPr>
      </p:pic>
    </p:spTree>
    <p:extLst>
      <p:ext uri="{BB962C8B-B14F-4D97-AF65-F5344CB8AC3E}">
        <p14:creationId xmlns:p14="http://schemas.microsoft.com/office/powerpoint/2010/main" val="24349505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8F3BB8-051B-26A8-A4E1-9DF27B538B3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46F16C2-1333-C95F-635F-F8AC41FC5052}"/>
              </a:ext>
            </a:extLst>
          </p:cNvPr>
          <p:cNvSpPr>
            <a:spLocks noGrp="1"/>
          </p:cNvSpPr>
          <p:nvPr>
            <p:ph type="ctrTitle" idx="4294967295"/>
          </p:nvPr>
        </p:nvSpPr>
        <p:spPr>
          <a:xfrm>
            <a:off x="829146" y="1143723"/>
            <a:ext cx="5508279" cy="1325563"/>
          </a:xfrm>
        </p:spPr>
        <p:txBody>
          <a:bodyPr>
            <a:normAutofit/>
          </a:bodyPr>
          <a:lstStyle/>
          <a:p>
            <a:pPr>
              <a:buClr>
                <a:schemeClr val="tx1"/>
              </a:buClr>
            </a:pPr>
            <a:r>
              <a:rPr lang="en-AU" sz="2700">
                <a:solidFill>
                  <a:schemeClr val="bg1"/>
                </a:solidFill>
              </a:rPr>
              <a:t>Care Minutes Performance Statement</a:t>
            </a:r>
          </a:p>
        </p:txBody>
      </p:sp>
      <p:sp>
        <p:nvSpPr>
          <p:cNvPr id="4" name="Text Placeholder 3">
            <a:extLst>
              <a:ext uri="{FF2B5EF4-FFF2-40B4-BE49-F238E27FC236}">
                <a16:creationId xmlns:a16="http://schemas.microsoft.com/office/drawing/2014/main" id="{B3DE5F03-0775-391F-2945-1ED6846B9D8E}"/>
              </a:ext>
            </a:extLst>
          </p:cNvPr>
          <p:cNvSpPr>
            <a:spLocks noGrp="1"/>
          </p:cNvSpPr>
          <p:nvPr>
            <p:ph type="body" sz="quarter" idx="10"/>
          </p:nvPr>
        </p:nvSpPr>
        <p:spPr>
          <a:xfrm>
            <a:off x="908364" y="3131158"/>
            <a:ext cx="9144000" cy="380392"/>
          </a:xfrm>
        </p:spPr>
        <p:txBody>
          <a:bodyPr>
            <a:noAutofit/>
          </a:bodyPr>
          <a:lstStyle/>
          <a:p>
            <a:r>
              <a:rPr lang="en-AU" sz="1800" b="1"/>
              <a:t>Aden Pulford</a:t>
            </a:r>
          </a:p>
          <a:p>
            <a:r>
              <a:rPr lang="en-AU" sz="1600"/>
              <a:t>Residential Risk and Funding Operations Branch</a:t>
            </a:r>
          </a:p>
        </p:txBody>
      </p:sp>
      <p:pic>
        <p:nvPicPr>
          <p:cNvPr id="5" name="Picture Placeholder 9">
            <a:extLst>
              <a:ext uri="{FF2B5EF4-FFF2-40B4-BE49-F238E27FC236}">
                <a16:creationId xmlns:a16="http://schemas.microsoft.com/office/drawing/2014/main" id="{ED0339BF-A94B-B5A0-D042-43D5FC6B30E6}"/>
              </a:ext>
            </a:extLst>
          </p:cNvPr>
          <p:cNvPicPr>
            <a:picLocks noChangeAspect="1"/>
          </p:cNvPicPr>
          <p:nvPr/>
        </p:nvPicPr>
        <p:blipFill>
          <a:blip r:embed="rId2"/>
          <a:srcRect l="2274" r="2274"/>
          <a:stretch/>
        </p:blipFill>
        <p:spPr>
          <a:xfrm>
            <a:off x="6599238" y="4763"/>
            <a:ext cx="5592762" cy="6858000"/>
          </a:xfrm>
          <a:prstGeom prst="rect">
            <a:avLst/>
          </a:prstGeom>
        </p:spPr>
      </p:pic>
    </p:spTree>
    <p:extLst>
      <p:ext uri="{BB962C8B-B14F-4D97-AF65-F5344CB8AC3E}">
        <p14:creationId xmlns:p14="http://schemas.microsoft.com/office/powerpoint/2010/main" val="17631339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3A90FA-A9FD-A1CE-FB11-EAF845A39D06}"/>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B0812101-EB0A-A7FA-4761-8DD708B679FA}"/>
              </a:ext>
            </a:extLst>
          </p:cNvPr>
          <p:cNvSpPr>
            <a:spLocks noGrp="1"/>
          </p:cNvSpPr>
          <p:nvPr>
            <p:ph type="title"/>
          </p:nvPr>
        </p:nvSpPr>
        <p:spPr>
          <a:xfrm>
            <a:off x="829951" y="681037"/>
            <a:ext cx="9123673" cy="549275"/>
          </a:xfrm>
        </p:spPr>
        <p:txBody>
          <a:bodyPr>
            <a:normAutofit fontScale="90000"/>
          </a:bodyPr>
          <a:lstStyle/>
          <a:p>
            <a:r>
              <a:rPr lang="en-AU">
                <a:latin typeface="Arial"/>
                <a:cs typeface="Arial"/>
              </a:rPr>
              <a:t>Introducing the Care Minutes Performance Statement</a:t>
            </a:r>
          </a:p>
        </p:txBody>
      </p:sp>
      <p:sp>
        <p:nvSpPr>
          <p:cNvPr id="4" name="Date Placeholder 3">
            <a:extLst>
              <a:ext uri="{FF2B5EF4-FFF2-40B4-BE49-F238E27FC236}">
                <a16:creationId xmlns:a16="http://schemas.microsoft.com/office/drawing/2014/main" id="{A362EEF5-EFC1-A722-B787-F872CA4C1347}"/>
              </a:ext>
            </a:extLst>
          </p:cNvPr>
          <p:cNvSpPr>
            <a:spLocks noGrp="1"/>
          </p:cNvSpPr>
          <p:nvPr>
            <p:ph type="dt" sz="half" idx="11"/>
          </p:nvPr>
        </p:nvSpPr>
        <p:spPr/>
        <p:txBody>
          <a:bodyPr/>
          <a:lstStyle/>
          <a:p>
            <a:r>
              <a:rPr lang="en-US"/>
              <a:t>26 March 2026</a:t>
            </a:r>
          </a:p>
        </p:txBody>
      </p:sp>
      <p:sp>
        <p:nvSpPr>
          <p:cNvPr id="12" name="Rectangle 11">
            <a:extLst>
              <a:ext uri="{FF2B5EF4-FFF2-40B4-BE49-F238E27FC236}">
                <a16:creationId xmlns:a16="http://schemas.microsoft.com/office/drawing/2014/main" id="{8310EA27-DBB9-0E98-0EE8-537D50BE7B60}"/>
              </a:ext>
            </a:extLst>
          </p:cNvPr>
          <p:cNvSpPr/>
          <p:nvPr/>
        </p:nvSpPr>
        <p:spPr>
          <a:xfrm>
            <a:off x="6550660" y="1308012"/>
            <a:ext cx="5093624" cy="2265559"/>
          </a:xfrm>
          <a:prstGeom prst="rect">
            <a:avLst/>
          </a:prstGeom>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F2F1F2"/>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75F02851-3559-1FAA-0056-4BA6FEF4963B}"/>
              </a:ext>
            </a:extLst>
          </p:cNvPr>
          <p:cNvSpPr/>
          <p:nvPr/>
        </p:nvSpPr>
        <p:spPr>
          <a:xfrm>
            <a:off x="6550660" y="3775594"/>
            <a:ext cx="5093624" cy="2336679"/>
          </a:xfrm>
          <a:prstGeom prst="rect">
            <a:avLst/>
          </a:prstGeom>
          <a:solidFill>
            <a:srgbClr val="1E1544"/>
          </a:solidFill>
          <a:ln>
            <a:solidFill>
              <a:srgbClr val="3F365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F2F1F2"/>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C673F7CE-DDBA-4CEF-744C-04FC97403CA4}"/>
              </a:ext>
            </a:extLst>
          </p:cNvPr>
          <p:cNvSpPr/>
          <p:nvPr/>
        </p:nvSpPr>
        <p:spPr>
          <a:xfrm>
            <a:off x="6470996" y="1987401"/>
            <a:ext cx="924480" cy="883840"/>
          </a:xfrm>
          <a:prstGeom prst="rect">
            <a:avLst/>
          </a:prstGeom>
          <a:solidFill>
            <a:srgbClr val="FFFFFF"/>
          </a:solidFill>
          <a:ln>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Rectangle 15">
            <a:extLst>
              <a:ext uri="{FF2B5EF4-FFF2-40B4-BE49-F238E27FC236}">
                <a16:creationId xmlns:a16="http://schemas.microsoft.com/office/drawing/2014/main" id="{2CB7908A-F261-59C9-A1BB-8319C0E1291D}"/>
              </a:ext>
            </a:extLst>
          </p:cNvPr>
          <p:cNvSpPr/>
          <p:nvPr/>
        </p:nvSpPr>
        <p:spPr>
          <a:xfrm>
            <a:off x="6470996" y="4500769"/>
            <a:ext cx="924480" cy="883840"/>
          </a:xfrm>
          <a:prstGeom prst="rect">
            <a:avLst/>
          </a:prstGeom>
          <a:solidFill>
            <a:srgbClr val="FFFFFF"/>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TextBox 16">
            <a:extLst>
              <a:ext uri="{FF2B5EF4-FFF2-40B4-BE49-F238E27FC236}">
                <a16:creationId xmlns:a16="http://schemas.microsoft.com/office/drawing/2014/main" id="{608A2CA9-8480-A6B5-7197-778876AD1B7F}"/>
              </a:ext>
            </a:extLst>
          </p:cNvPr>
          <p:cNvSpPr txBox="1"/>
          <p:nvPr/>
        </p:nvSpPr>
        <p:spPr>
          <a:xfrm>
            <a:off x="7512246" y="1484842"/>
            <a:ext cx="4034034" cy="1938992"/>
          </a:xfrm>
          <a:prstGeom prst="rect">
            <a:avLst/>
          </a:prstGeom>
          <a:noFill/>
        </p:spPr>
        <p:txBody>
          <a:bodyPr wrap="square" lIns="91440" tIns="45720" rIns="91440" bIns="45720" rtlCol="0" anchor="t">
            <a:spAutoFit/>
          </a:bodyPr>
          <a:lstStyle/>
          <a:p>
            <a:r>
              <a:rPr lang="en-AU" sz="2400">
                <a:solidFill>
                  <a:srgbClr val="000000"/>
                </a:solidFill>
              </a:rPr>
              <a:t>A </a:t>
            </a:r>
            <a:r>
              <a:rPr lang="en-AU" sz="2400" b="1">
                <a:solidFill>
                  <a:srgbClr val="000000"/>
                </a:solidFill>
              </a:rPr>
              <a:t>Care Minutes Performance Statement </a:t>
            </a:r>
            <a:r>
              <a:rPr lang="en-AU" sz="2400">
                <a:solidFill>
                  <a:srgbClr val="000000"/>
                </a:solidFill>
              </a:rPr>
              <a:t>must be </a:t>
            </a:r>
            <a:r>
              <a:rPr lang="en-AU" sz="2400" u="sng">
                <a:solidFill>
                  <a:srgbClr val="000000"/>
                </a:solidFill>
              </a:rPr>
              <a:t>completed</a:t>
            </a:r>
            <a:r>
              <a:rPr lang="en-AU" sz="2400">
                <a:solidFill>
                  <a:srgbClr val="000000"/>
                </a:solidFill>
              </a:rPr>
              <a:t> and </a:t>
            </a:r>
            <a:r>
              <a:rPr lang="en-AU" sz="2400" u="sng">
                <a:solidFill>
                  <a:srgbClr val="000000"/>
                </a:solidFill>
              </a:rPr>
              <a:t>audited</a:t>
            </a:r>
            <a:r>
              <a:rPr lang="en-AU" sz="2400">
                <a:solidFill>
                  <a:srgbClr val="000000"/>
                </a:solidFill>
              </a:rPr>
              <a:t> by an external auditor annually</a:t>
            </a:r>
          </a:p>
        </p:txBody>
      </p:sp>
      <p:sp>
        <p:nvSpPr>
          <p:cNvPr id="18" name="TextBox 17">
            <a:extLst>
              <a:ext uri="{FF2B5EF4-FFF2-40B4-BE49-F238E27FC236}">
                <a16:creationId xmlns:a16="http://schemas.microsoft.com/office/drawing/2014/main" id="{DC428CE7-A951-F480-2AA6-CD592855AAEB}"/>
              </a:ext>
            </a:extLst>
          </p:cNvPr>
          <p:cNvSpPr txBox="1"/>
          <p:nvPr/>
        </p:nvSpPr>
        <p:spPr>
          <a:xfrm>
            <a:off x="7399843" y="3975850"/>
            <a:ext cx="4143120" cy="1938992"/>
          </a:xfrm>
          <a:prstGeom prst="rect">
            <a:avLst/>
          </a:prstGeom>
          <a:noFill/>
        </p:spPr>
        <p:txBody>
          <a:bodyPr wrap="square" lIns="91440" tIns="45720" rIns="91440" bIns="45720" rtlCol="0" anchor="t">
            <a:spAutoFit/>
          </a:bodyPr>
          <a:lstStyle/>
          <a:p>
            <a:r>
              <a:rPr lang="en-AU" sz="2400">
                <a:solidFill>
                  <a:schemeClr val="bg2"/>
                </a:solidFill>
              </a:rPr>
              <a:t>The audited Care Minutes Performance Statement and the Aged Care Financial Report (ACFR) is due by 31 October 2026</a:t>
            </a:r>
            <a:endParaRPr lang="en-AU" sz="2400" b="1">
              <a:solidFill>
                <a:schemeClr val="bg2"/>
              </a:solidFill>
              <a:cs typeface="Arial"/>
            </a:endParaRPr>
          </a:p>
        </p:txBody>
      </p:sp>
      <p:grpSp>
        <p:nvGrpSpPr>
          <p:cNvPr id="19" name="Graphic 1100">
            <a:extLst>
              <a:ext uri="{FF2B5EF4-FFF2-40B4-BE49-F238E27FC236}">
                <a16:creationId xmlns:a16="http://schemas.microsoft.com/office/drawing/2014/main" id="{6564A3BB-DBDD-6FA6-5949-F7C7A5DACB39}"/>
              </a:ext>
            </a:extLst>
          </p:cNvPr>
          <p:cNvGrpSpPr/>
          <p:nvPr/>
        </p:nvGrpSpPr>
        <p:grpSpPr>
          <a:xfrm>
            <a:off x="6632828" y="4632595"/>
            <a:ext cx="602480" cy="612641"/>
            <a:chOff x="6147119" y="3828162"/>
            <a:chExt cx="362309" cy="361971"/>
          </a:xfrm>
          <a:solidFill>
            <a:schemeClr val="tx1"/>
          </a:solidFill>
        </p:grpSpPr>
        <p:sp>
          <p:nvSpPr>
            <p:cNvPr id="20" name="Graphic 1100">
              <a:extLst>
                <a:ext uri="{FF2B5EF4-FFF2-40B4-BE49-F238E27FC236}">
                  <a16:creationId xmlns:a16="http://schemas.microsoft.com/office/drawing/2014/main" id="{AD408A14-96BA-EA0E-D4D8-A330E73018B4}"/>
                </a:ext>
              </a:extLst>
            </p:cNvPr>
            <p:cNvSpPr/>
            <p:nvPr/>
          </p:nvSpPr>
          <p:spPr>
            <a:xfrm>
              <a:off x="6336261" y="3993507"/>
              <a:ext cx="77957" cy="77884"/>
            </a:xfrm>
            <a:custGeom>
              <a:avLst/>
              <a:gdLst>
                <a:gd name="connsiteX0" fmla="*/ 38979 w 77957"/>
                <a:gd name="connsiteY0" fmla="*/ 0 h 77884"/>
                <a:gd name="connsiteX1" fmla="*/ 0 w 77957"/>
                <a:gd name="connsiteY1" fmla="*/ 38943 h 77884"/>
                <a:gd name="connsiteX2" fmla="*/ 38979 w 77957"/>
                <a:gd name="connsiteY2" fmla="*/ 77885 h 77884"/>
                <a:gd name="connsiteX3" fmla="*/ 77957 w 77957"/>
                <a:gd name="connsiteY3" fmla="*/ 38943 h 77884"/>
                <a:gd name="connsiteX4" fmla="*/ 77957 w 77957"/>
                <a:gd name="connsiteY4" fmla="*/ 38943 h 77884"/>
                <a:gd name="connsiteX5" fmla="*/ 38979 w 77957"/>
                <a:gd name="connsiteY5" fmla="*/ 0 h 77884"/>
                <a:gd name="connsiteX6" fmla="*/ 64539 w 77957"/>
                <a:gd name="connsiteY6" fmla="*/ 26175 h 77884"/>
                <a:gd name="connsiteX7" fmla="*/ 33867 w 77957"/>
                <a:gd name="connsiteY7" fmla="*/ 58094 h 77884"/>
                <a:gd name="connsiteX8" fmla="*/ 29394 w 77957"/>
                <a:gd name="connsiteY8" fmla="*/ 60010 h 77884"/>
                <a:gd name="connsiteX9" fmla="*/ 24921 w 77957"/>
                <a:gd name="connsiteY9" fmla="*/ 58094 h 77884"/>
                <a:gd name="connsiteX10" fmla="*/ 13419 w 77957"/>
                <a:gd name="connsiteY10" fmla="*/ 46603 h 77884"/>
                <a:gd name="connsiteX11" fmla="*/ 14058 w 77957"/>
                <a:gd name="connsiteY11" fmla="*/ 37666 h 77884"/>
                <a:gd name="connsiteX12" fmla="*/ 22365 w 77957"/>
                <a:gd name="connsiteY12" fmla="*/ 37666 h 77884"/>
                <a:gd name="connsiteX13" fmla="*/ 29394 w 77957"/>
                <a:gd name="connsiteY13" fmla="*/ 44688 h 77884"/>
                <a:gd name="connsiteX14" fmla="*/ 55593 w 77957"/>
                <a:gd name="connsiteY14" fmla="*/ 17875 h 77884"/>
                <a:gd name="connsiteX15" fmla="*/ 64539 w 77957"/>
                <a:gd name="connsiteY15" fmla="*/ 17875 h 77884"/>
                <a:gd name="connsiteX16" fmla="*/ 64539 w 77957"/>
                <a:gd name="connsiteY16" fmla="*/ 26175 h 77884"/>
                <a:gd name="connsiteX17" fmla="*/ 64539 w 77957"/>
                <a:gd name="connsiteY17" fmla="*/ 26175 h 77884"/>
                <a:gd name="connsiteX18" fmla="*/ 64539 w 77957"/>
                <a:gd name="connsiteY18" fmla="*/ 26175 h 77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7957" h="77884">
                  <a:moveTo>
                    <a:pt x="38979" y="0"/>
                  </a:moveTo>
                  <a:cubicBezTo>
                    <a:pt x="17253" y="0"/>
                    <a:pt x="0" y="17237"/>
                    <a:pt x="0" y="38943"/>
                  </a:cubicBezTo>
                  <a:cubicBezTo>
                    <a:pt x="0" y="60648"/>
                    <a:pt x="17253" y="77885"/>
                    <a:pt x="38979" y="77885"/>
                  </a:cubicBezTo>
                  <a:cubicBezTo>
                    <a:pt x="60704" y="77885"/>
                    <a:pt x="77957" y="60648"/>
                    <a:pt x="77957" y="38943"/>
                  </a:cubicBezTo>
                  <a:cubicBezTo>
                    <a:pt x="77957" y="38943"/>
                    <a:pt x="77957" y="38943"/>
                    <a:pt x="77957" y="38943"/>
                  </a:cubicBezTo>
                  <a:cubicBezTo>
                    <a:pt x="77957" y="17237"/>
                    <a:pt x="60704" y="0"/>
                    <a:pt x="38979" y="0"/>
                  </a:cubicBezTo>
                  <a:close/>
                  <a:moveTo>
                    <a:pt x="64539" y="26175"/>
                  </a:moveTo>
                  <a:lnTo>
                    <a:pt x="33867" y="58094"/>
                  </a:lnTo>
                  <a:cubicBezTo>
                    <a:pt x="32589" y="59371"/>
                    <a:pt x="31311" y="60010"/>
                    <a:pt x="29394" y="60010"/>
                  </a:cubicBezTo>
                  <a:cubicBezTo>
                    <a:pt x="27477" y="60010"/>
                    <a:pt x="26199" y="59371"/>
                    <a:pt x="24921" y="58094"/>
                  </a:cubicBezTo>
                  <a:lnTo>
                    <a:pt x="13419" y="46603"/>
                  </a:lnTo>
                  <a:cubicBezTo>
                    <a:pt x="10863" y="44050"/>
                    <a:pt x="11502" y="39581"/>
                    <a:pt x="14058" y="37666"/>
                  </a:cubicBezTo>
                  <a:cubicBezTo>
                    <a:pt x="16614" y="35751"/>
                    <a:pt x="19809" y="35751"/>
                    <a:pt x="22365" y="37666"/>
                  </a:cubicBezTo>
                  <a:lnTo>
                    <a:pt x="29394" y="44688"/>
                  </a:lnTo>
                  <a:lnTo>
                    <a:pt x="55593" y="17875"/>
                  </a:lnTo>
                  <a:cubicBezTo>
                    <a:pt x="58149" y="15322"/>
                    <a:pt x="61982" y="15322"/>
                    <a:pt x="64539" y="17875"/>
                  </a:cubicBezTo>
                  <a:cubicBezTo>
                    <a:pt x="67094" y="19791"/>
                    <a:pt x="67094" y="23621"/>
                    <a:pt x="64539" y="26175"/>
                  </a:cubicBezTo>
                  <a:lnTo>
                    <a:pt x="64539" y="26175"/>
                  </a:lnTo>
                  <a:lnTo>
                    <a:pt x="64539" y="26175"/>
                  </a:lnTo>
                  <a:close/>
                </a:path>
              </a:pathLst>
            </a:custGeom>
            <a:grpFill/>
            <a:ln w="6390" cap="flat">
              <a:noFill/>
              <a:prstDash val="solid"/>
              <a:miter/>
            </a:ln>
          </p:spPr>
          <p:txBody>
            <a:bodyPr rtlCol="0" anchor="ctr"/>
            <a:lstStyle/>
            <a:p>
              <a:endParaRPr lang="en-US"/>
            </a:p>
          </p:txBody>
        </p:sp>
        <p:sp>
          <p:nvSpPr>
            <p:cNvPr id="21" name="Graphic 1100">
              <a:extLst>
                <a:ext uri="{FF2B5EF4-FFF2-40B4-BE49-F238E27FC236}">
                  <a16:creationId xmlns:a16="http://schemas.microsoft.com/office/drawing/2014/main" id="{DE443A54-04C8-D4D9-4530-EE2690D945BB}"/>
                </a:ext>
              </a:extLst>
            </p:cNvPr>
            <p:cNvSpPr/>
            <p:nvPr/>
          </p:nvSpPr>
          <p:spPr>
            <a:xfrm>
              <a:off x="6359904" y="3921368"/>
              <a:ext cx="21725" cy="21705"/>
            </a:xfrm>
            <a:custGeom>
              <a:avLst/>
              <a:gdLst>
                <a:gd name="connsiteX0" fmla="*/ 0 w 21725"/>
                <a:gd name="connsiteY0" fmla="*/ 0 h 21705"/>
                <a:gd name="connsiteX1" fmla="*/ 0 w 21725"/>
                <a:gd name="connsiteY1" fmla="*/ 21706 h 21705"/>
                <a:gd name="connsiteX2" fmla="*/ 21726 w 21725"/>
                <a:gd name="connsiteY2" fmla="*/ 21706 h 21705"/>
              </a:gdLst>
              <a:ahLst/>
              <a:cxnLst>
                <a:cxn ang="0">
                  <a:pos x="connsiteX0" y="connsiteY0"/>
                </a:cxn>
                <a:cxn ang="0">
                  <a:pos x="connsiteX1" y="connsiteY1"/>
                </a:cxn>
                <a:cxn ang="0">
                  <a:pos x="connsiteX2" y="connsiteY2"/>
                </a:cxn>
              </a:cxnLst>
              <a:rect l="l" t="t" r="r" b="b"/>
              <a:pathLst>
                <a:path w="21725" h="21705">
                  <a:moveTo>
                    <a:pt x="0" y="0"/>
                  </a:moveTo>
                  <a:lnTo>
                    <a:pt x="0" y="21706"/>
                  </a:lnTo>
                  <a:lnTo>
                    <a:pt x="21726" y="21706"/>
                  </a:lnTo>
                  <a:close/>
                </a:path>
              </a:pathLst>
            </a:custGeom>
            <a:grpFill/>
            <a:ln w="6390" cap="flat">
              <a:noFill/>
              <a:prstDash val="solid"/>
              <a:miter/>
            </a:ln>
          </p:spPr>
          <p:txBody>
            <a:bodyPr rtlCol="0" anchor="ctr"/>
            <a:lstStyle/>
            <a:p>
              <a:endParaRPr lang="en-US"/>
            </a:p>
          </p:txBody>
        </p:sp>
        <p:sp>
          <p:nvSpPr>
            <p:cNvPr id="22" name="Graphic 1100">
              <a:extLst>
                <a:ext uri="{FF2B5EF4-FFF2-40B4-BE49-F238E27FC236}">
                  <a16:creationId xmlns:a16="http://schemas.microsoft.com/office/drawing/2014/main" id="{10893AB6-512C-4CE1-3C8A-7AD9793FF199}"/>
                </a:ext>
              </a:extLst>
            </p:cNvPr>
            <p:cNvSpPr/>
            <p:nvPr/>
          </p:nvSpPr>
          <p:spPr>
            <a:xfrm>
              <a:off x="6147119" y="3828162"/>
              <a:ext cx="362309" cy="361971"/>
            </a:xfrm>
            <a:custGeom>
              <a:avLst/>
              <a:gdLst>
                <a:gd name="connsiteX0" fmla="*/ 181474 w 362309"/>
                <a:gd name="connsiteY0" fmla="*/ 0 h 361971"/>
                <a:gd name="connsiteX1" fmla="*/ 0 w 362309"/>
                <a:gd name="connsiteY1" fmla="*/ 180667 h 361971"/>
                <a:gd name="connsiteX2" fmla="*/ 180835 w 362309"/>
                <a:gd name="connsiteY2" fmla="*/ 361971 h 361971"/>
                <a:gd name="connsiteX3" fmla="*/ 362310 w 362309"/>
                <a:gd name="connsiteY3" fmla="*/ 181305 h 361971"/>
                <a:gd name="connsiteX4" fmla="*/ 362310 w 362309"/>
                <a:gd name="connsiteY4" fmla="*/ 181305 h 361971"/>
                <a:gd name="connsiteX5" fmla="*/ 181474 w 362309"/>
                <a:gd name="connsiteY5" fmla="*/ 0 h 361971"/>
                <a:gd name="connsiteX6" fmla="*/ 256236 w 362309"/>
                <a:gd name="connsiteY6" fmla="*/ 284087 h 361971"/>
                <a:gd name="connsiteX7" fmla="*/ 249846 w 362309"/>
                <a:gd name="connsiteY7" fmla="*/ 290471 h 361971"/>
                <a:gd name="connsiteX8" fmla="*/ 102239 w 362309"/>
                <a:gd name="connsiteY8" fmla="*/ 290471 h 361971"/>
                <a:gd name="connsiteX9" fmla="*/ 95849 w 362309"/>
                <a:gd name="connsiteY9" fmla="*/ 284087 h 361971"/>
                <a:gd name="connsiteX10" fmla="*/ 95849 w 362309"/>
                <a:gd name="connsiteY10" fmla="*/ 77884 h 361971"/>
                <a:gd name="connsiteX11" fmla="*/ 102239 w 362309"/>
                <a:gd name="connsiteY11" fmla="*/ 71500 h 361971"/>
                <a:gd name="connsiteX12" fmla="*/ 207034 w 362309"/>
                <a:gd name="connsiteY12" fmla="*/ 71500 h 361971"/>
                <a:gd name="connsiteX13" fmla="*/ 208951 w 362309"/>
                <a:gd name="connsiteY13" fmla="*/ 72139 h 361971"/>
                <a:gd name="connsiteX14" fmla="*/ 210868 w 362309"/>
                <a:gd name="connsiteY14" fmla="*/ 73416 h 361971"/>
                <a:gd name="connsiteX15" fmla="*/ 254319 w 362309"/>
                <a:gd name="connsiteY15" fmla="*/ 116827 h 361971"/>
                <a:gd name="connsiteX16" fmla="*/ 255597 w 362309"/>
                <a:gd name="connsiteY16" fmla="*/ 118742 h 361971"/>
                <a:gd name="connsiteX17" fmla="*/ 256236 w 362309"/>
                <a:gd name="connsiteY17" fmla="*/ 121296 h 361971"/>
                <a:gd name="connsiteX18" fmla="*/ 256236 w 362309"/>
                <a:gd name="connsiteY18" fmla="*/ 143001 h 361971"/>
                <a:gd name="connsiteX19" fmla="*/ 249846 w 362309"/>
                <a:gd name="connsiteY19" fmla="*/ 149385 h 361971"/>
                <a:gd name="connsiteX20" fmla="*/ 243456 w 362309"/>
                <a:gd name="connsiteY20" fmla="*/ 143001 h 361971"/>
                <a:gd name="connsiteX21" fmla="*/ 243456 w 362309"/>
                <a:gd name="connsiteY21" fmla="*/ 127680 h 361971"/>
                <a:gd name="connsiteX22" fmla="*/ 206395 w 362309"/>
                <a:gd name="connsiteY22" fmla="*/ 127680 h 361971"/>
                <a:gd name="connsiteX23" fmla="*/ 200005 w 362309"/>
                <a:gd name="connsiteY23" fmla="*/ 121296 h 361971"/>
                <a:gd name="connsiteX24" fmla="*/ 200005 w 362309"/>
                <a:gd name="connsiteY24" fmla="*/ 84268 h 361971"/>
                <a:gd name="connsiteX25" fmla="*/ 108629 w 362309"/>
                <a:gd name="connsiteY25" fmla="*/ 84268 h 361971"/>
                <a:gd name="connsiteX26" fmla="*/ 108629 w 362309"/>
                <a:gd name="connsiteY26" fmla="*/ 277703 h 361971"/>
                <a:gd name="connsiteX27" fmla="*/ 243456 w 362309"/>
                <a:gd name="connsiteY27" fmla="*/ 277703 h 361971"/>
                <a:gd name="connsiteX28" fmla="*/ 243456 w 362309"/>
                <a:gd name="connsiteY28" fmla="*/ 264297 h 361971"/>
                <a:gd name="connsiteX29" fmla="*/ 249846 w 362309"/>
                <a:gd name="connsiteY29" fmla="*/ 257913 h 361971"/>
                <a:gd name="connsiteX30" fmla="*/ 256236 w 362309"/>
                <a:gd name="connsiteY30" fmla="*/ 264297 h 361971"/>
                <a:gd name="connsiteX31" fmla="*/ 256236 w 362309"/>
                <a:gd name="connsiteY31" fmla="*/ 284087 h 361971"/>
                <a:gd name="connsiteX32" fmla="*/ 228121 w 362309"/>
                <a:gd name="connsiteY32" fmla="*/ 255359 h 361971"/>
                <a:gd name="connsiteX33" fmla="*/ 228121 w 362309"/>
                <a:gd name="connsiteY33" fmla="*/ 255359 h 361971"/>
                <a:gd name="connsiteX34" fmla="*/ 224926 w 362309"/>
                <a:gd name="connsiteY34" fmla="*/ 255998 h 361971"/>
                <a:gd name="connsiteX35" fmla="*/ 130355 w 362309"/>
                <a:gd name="connsiteY35" fmla="*/ 255998 h 361971"/>
                <a:gd name="connsiteX36" fmla="*/ 123965 w 362309"/>
                <a:gd name="connsiteY36" fmla="*/ 249614 h 361971"/>
                <a:gd name="connsiteX37" fmla="*/ 130355 w 362309"/>
                <a:gd name="connsiteY37" fmla="*/ 243230 h 361971"/>
                <a:gd name="connsiteX38" fmla="*/ 194893 w 362309"/>
                <a:gd name="connsiteY38" fmla="*/ 243230 h 361971"/>
                <a:gd name="connsiteX39" fmla="*/ 182113 w 362309"/>
                <a:gd name="connsiteY39" fmla="*/ 225993 h 361971"/>
                <a:gd name="connsiteX40" fmla="*/ 130355 w 362309"/>
                <a:gd name="connsiteY40" fmla="*/ 225993 h 361971"/>
                <a:gd name="connsiteX41" fmla="*/ 123965 w 362309"/>
                <a:gd name="connsiteY41" fmla="*/ 219609 h 361971"/>
                <a:gd name="connsiteX42" fmla="*/ 130355 w 362309"/>
                <a:gd name="connsiteY42" fmla="*/ 213225 h 361971"/>
                <a:gd name="connsiteX43" fmla="*/ 177640 w 362309"/>
                <a:gd name="connsiteY43" fmla="*/ 213225 h 361971"/>
                <a:gd name="connsiteX44" fmla="*/ 177001 w 362309"/>
                <a:gd name="connsiteY44" fmla="*/ 203649 h 361971"/>
                <a:gd name="connsiteX45" fmla="*/ 177640 w 362309"/>
                <a:gd name="connsiteY45" fmla="*/ 195988 h 361971"/>
                <a:gd name="connsiteX46" fmla="*/ 130994 w 362309"/>
                <a:gd name="connsiteY46" fmla="*/ 195988 h 361971"/>
                <a:gd name="connsiteX47" fmla="*/ 124604 w 362309"/>
                <a:gd name="connsiteY47" fmla="*/ 189604 h 361971"/>
                <a:gd name="connsiteX48" fmla="*/ 130994 w 362309"/>
                <a:gd name="connsiteY48" fmla="*/ 183220 h 361971"/>
                <a:gd name="connsiteX49" fmla="*/ 181474 w 362309"/>
                <a:gd name="connsiteY49" fmla="*/ 183220 h 361971"/>
                <a:gd name="connsiteX50" fmla="*/ 192976 w 362309"/>
                <a:gd name="connsiteY50" fmla="*/ 166622 h 361971"/>
                <a:gd name="connsiteX51" fmla="*/ 130994 w 362309"/>
                <a:gd name="connsiteY51" fmla="*/ 166622 h 361971"/>
                <a:gd name="connsiteX52" fmla="*/ 124604 w 362309"/>
                <a:gd name="connsiteY52" fmla="*/ 160238 h 361971"/>
                <a:gd name="connsiteX53" fmla="*/ 130994 w 362309"/>
                <a:gd name="connsiteY53" fmla="*/ 153854 h 361971"/>
                <a:gd name="connsiteX54" fmla="*/ 213424 w 362309"/>
                <a:gd name="connsiteY54" fmla="*/ 153854 h 361971"/>
                <a:gd name="connsiteX55" fmla="*/ 214063 w 362309"/>
                <a:gd name="connsiteY55" fmla="*/ 153854 h 361971"/>
                <a:gd name="connsiteX56" fmla="*/ 228760 w 362309"/>
                <a:gd name="connsiteY56" fmla="*/ 151939 h 361971"/>
                <a:gd name="connsiteX57" fmla="*/ 278601 w 362309"/>
                <a:gd name="connsiteY57" fmla="*/ 205564 h 361971"/>
                <a:gd name="connsiteX58" fmla="*/ 228121 w 362309"/>
                <a:gd name="connsiteY58" fmla="*/ 255359 h 361971"/>
                <a:gd name="connsiteX59" fmla="*/ 228121 w 362309"/>
                <a:gd name="connsiteY59" fmla="*/ 255359 h 361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362309" h="361971">
                  <a:moveTo>
                    <a:pt x="181474" y="0"/>
                  </a:moveTo>
                  <a:cubicBezTo>
                    <a:pt x="81152" y="0"/>
                    <a:pt x="0" y="81076"/>
                    <a:pt x="0" y="180667"/>
                  </a:cubicBezTo>
                  <a:cubicBezTo>
                    <a:pt x="0" y="280257"/>
                    <a:pt x="81152" y="361971"/>
                    <a:pt x="180835" y="361971"/>
                  </a:cubicBezTo>
                  <a:cubicBezTo>
                    <a:pt x="280518" y="361971"/>
                    <a:pt x="362310" y="280895"/>
                    <a:pt x="362310" y="181305"/>
                  </a:cubicBezTo>
                  <a:cubicBezTo>
                    <a:pt x="362310" y="181305"/>
                    <a:pt x="362310" y="181305"/>
                    <a:pt x="362310" y="181305"/>
                  </a:cubicBezTo>
                  <a:cubicBezTo>
                    <a:pt x="362310" y="81076"/>
                    <a:pt x="281157" y="0"/>
                    <a:pt x="181474" y="0"/>
                  </a:cubicBezTo>
                  <a:close/>
                  <a:moveTo>
                    <a:pt x="256236" y="284087"/>
                  </a:moveTo>
                  <a:cubicBezTo>
                    <a:pt x="256236" y="287917"/>
                    <a:pt x="253681" y="290471"/>
                    <a:pt x="249846" y="290471"/>
                  </a:cubicBezTo>
                  <a:lnTo>
                    <a:pt x="102239" y="290471"/>
                  </a:lnTo>
                  <a:cubicBezTo>
                    <a:pt x="98405" y="290471"/>
                    <a:pt x="95849" y="287917"/>
                    <a:pt x="95849" y="284087"/>
                  </a:cubicBezTo>
                  <a:lnTo>
                    <a:pt x="95849" y="77884"/>
                  </a:lnTo>
                  <a:cubicBezTo>
                    <a:pt x="95849" y="74054"/>
                    <a:pt x="98405" y="71500"/>
                    <a:pt x="102239" y="71500"/>
                  </a:cubicBezTo>
                  <a:lnTo>
                    <a:pt x="207034" y="71500"/>
                  </a:lnTo>
                  <a:cubicBezTo>
                    <a:pt x="207673" y="71500"/>
                    <a:pt x="208312" y="71500"/>
                    <a:pt x="208951" y="72139"/>
                  </a:cubicBezTo>
                  <a:cubicBezTo>
                    <a:pt x="209590" y="72777"/>
                    <a:pt x="210229" y="72777"/>
                    <a:pt x="210868" y="73416"/>
                  </a:cubicBezTo>
                  <a:lnTo>
                    <a:pt x="254319" y="116827"/>
                  </a:lnTo>
                  <a:cubicBezTo>
                    <a:pt x="254959" y="117465"/>
                    <a:pt x="255597" y="118104"/>
                    <a:pt x="255597" y="118742"/>
                  </a:cubicBezTo>
                  <a:cubicBezTo>
                    <a:pt x="256236" y="119380"/>
                    <a:pt x="256236" y="120657"/>
                    <a:pt x="256236" y="121296"/>
                  </a:cubicBezTo>
                  <a:lnTo>
                    <a:pt x="256236" y="143001"/>
                  </a:lnTo>
                  <a:cubicBezTo>
                    <a:pt x="256236" y="146832"/>
                    <a:pt x="253681" y="149385"/>
                    <a:pt x="249846" y="149385"/>
                  </a:cubicBezTo>
                  <a:cubicBezTo>
                    <a:pt x="246013" y="149385"/>
                    <a:pt x="243456" y="146832"/>
                    <a:pt x="243456" y="143001"/>
                  </a:cubicBezTo>
                  <a:lnTo>
                    <a:pt x="243456" y="127680"/>
                  </a:lnTo>
                  <a:lnTo>
                    <a:pt x="206395" y="127680"/>
                  </a:lnTo>
                  <a:cubicBezTo>
                    <a:pt x="202561" y="127680"/>
                    <a:pt x="200005" y="125126"/>
                    <a:pt x="200005" y="121296"/>
                  </a:cubicBezTo>
                  <a:lnTo>
                    <a:pt x="200005" y="84268"/>
                  </a:lnTo>
                  <a:lnTo>
                    <a:pt x="108629" y="84268"/>
                  </a:lnTo>
                  <a:lnTo>
                    <a:pt x="108629" y="277703"/>
                  </a:lnTo>
                  <a:lnTo>
                    <a:pt x="243456" y="277703"/>
                  </a:lnTo>
                  <a:lnTo>
                    <a:pt x="243456" y="264297"/>
                  </a:lnTo>
                  <a:cubicBezTo>
                    <a:pt x="243456" y="260466"/>
                    <a:pt x="246013" y="257913"/>
                    <a:pt x="249846" y="257913"/>
                  </a:cubicBezTo>
                  <a:cubicBezTo>
                    <a:pt x="253681" y="257913"/>
                    <a:pt x="256236" y="260466"/>
                    <a:pt x="256236" y="264297"/>
                  </a:cubicBezTo>
                  <a:lnTo>
                    <a:pt x="256236" y="284087"/>
                  </a:lnTo>
                  <a:close/>
                  <a:moveTo>
                    <a:pt x="228121" y="255359"/>
                  </a:moveTo>
                  <a:lnTo>
                    <a:pt x="228121" y="255359"/>
                  </a:lnTo>
                  <a:cubicBezTo>
                    <a:pt x="226843" y="255998"/>
                    <a:pt x="225565" y="255998"/>
                    <a:pt x="224926" y="255998"/>
                  </a:cubicBezTo>
                  <a:lnTo>
                    <a:pt x="130355" y="255998"/>
                  </a:lnTo>
                  <a:cubicBezTo>
                    <a:pt x="126521" y="255998"/>
                    <a:pt x="123965" y="253444"/>
                    <a:pt x="123965" y="249614"/>
                  </a:cubicBezTo>
                  <a:cubicBezTo>
                    <a:pt x="123965" y="245783"/>
                    <a:pt x="126521" y="243230"/>
                    <a:pt x="130355" y="243230"/>
                  </a:cubicBezTo>
                  <a:lnTo>
                    <a:pt x="194893" y="243230"/>
                  </a:lnTo>
                  <a:cubicBezTo>
                    <a:pt x="189781" y="238761"/>
                    <a:pt x="185308" y="233015"/>
                    <a:pt x="182113" y="225993"/>
                  </a:cubicBezTo>
                  <a:lnTo>
                    <a:pt x="130355" y="225993"/>
                  </a:lnTo>
                  <a:cubicBezTo>
                    <a:pt x="126521" y="225993"/>
                    <a:pt x="123965" y="223439"/>
                    <a:pt x="123965" y="219609"/>
                  </a:cubicBezTo>
                  <a:cubicBezTo>
                    <a:pt x="123965" y="215779"/>
                    <a:pt x="126521" y="213225"/>
                    <a:pt x="130355" y="213225"/>
                  </a:cubicBezTo>
                  <a:lnTo>
                    <a:pt x="177640" y="213225"/>
                  </a:lnTo>
                  <a:cubicBezTo>
                    <a:pt x="177001" y="210033"/>
                    <a:pt x="177001" y="206841"/>
                    <a:pt x="177001" y="203649"/>
                  </a:cubicBezTo>
                  <a:cubicBezTo>
                    <a:pt x="177001" y="201095"/>
                    <a:pt x="177001" y="198542"/>
                    <a:pt x="177640" y="195988"/>
                  </a:cubicBezTo>
                  <a:lnTo>
                    <a:pt x="130994" y="195988"/>
                  </a:lnTo>
                  <a:cubicBezTo>
                    <a:pt x="127160" y="195988"/>
                    <a:pt x="124604" y="193435"/>
                    <a:pt x="124604" y="189604"/>
                  </a:cubicBezTo>
                  <a:cubicBezTo>
                    <a:pt x="124604" y="185774"/>
                    <a:pt x="127160" y="183220"/>
                    <a:pt x="130994" y="183220"/>
                  </a:cubicBezTo>
                  <a:lnTo>
                    <a:pt x="181474" y="183220"/>
                  </a:lnTo>
                  <a:cubicBezTo>
                    <a:pt x="184030" y="176836"/>
                    <a:pt x="187864" y="171729"/>
                    <a:pt x="192976" y="166622"/>
                  </a:cubicBezTo>
                  <a:lnTo>
                    <a:pt x="130994" y="166622"/>
                  </a:lnTo>
                  <a:cubicBezTo>
                    <a:pt x="127160" y="166622"/>
                    <a:pt x="124604" y="164068"/>
                    <a:pt x="124604" y="160238"/>
                  </a:cubicBezTo>
                  <a:cubicBezTo>
                    <a:pt x="124604" y="156408"/>
                    <a:pt x="127160" y="153854"/>
                    <a:pt x="130994" y="153854"/>
                  </a:cubicBezTo>
                  <a:lnTo>
                    <a:pt x="213424" y="153854"/>
                  </a:lnTo>
                  <a:lnTo>
                    <a:pt x="214063" y="153854"/>
                  </a:lnTo>
                  <a:cubicBezTo>
                    <a:pt x="219175" y="152577"/>
                    <a:pt x="223648" y="151939"/>
                    <a:pt x="228760" y="151939"/>
                  </a:cubicBezTo>
                  <a:cubicBezTo>
                    <a:pt x="257514" y="153216"/>
                    <a:pt x="279240" y="176836"/>
                    <a:pt x="278601" y="205564"/>
                  </a:cubicBezTo>
                  <a:cubicBezTo>
                    <a:pt x="277323" y="233015"/>
                    <a:pt x="255597" y="254721"/>
                    <a:pt x="228121" y="255359"/>
                  </a:cubicBezTo>
                  <a:lnTo>
                    <a:pt x="228121" y="255359"/>
                  </a:lnTo>
                  <a:close/>
                </a:path>
              </a:pathLst>
            </a:custGeom>
            <a:grpFill/>
            <a:ln w="6390" cap="flat">
              <a:noFill/>
              <a:prstDash val="solid"/>
              <a:miter/>
            </a:ln>
          </p:spPr>
          <p:txBody>
            <a:bodyPr rtlCol="0" anchor="ctr"/>
            <a:lstStyle/>
            <a:p>
              <a:endParaRPr lang="en-US"/>
            </a:p>
          </p:txBody>
        </p:sp>
      </p:grpSp>
      <p:grpSp>
        <p:nvGrpSpPr>
          <p:cNvPr id="23" name="Graphic 4">
            <a:extLst>
              <a:ext uri="{FF2B5EF4-FFF2-40B4-BE49-F238E27FC236}">
                <a16:creationId xmlns:a16="http://schemas.microsoft.com/office/drawing/2014/main" id="{8AE7959D-852E-9EDB-909F-D4CFBD5E69B0}"/>
              </a:ext>
            </a:extLst>
          </p:cNvPr>
          <p:cNvGrpSpPr>
            <a:grpSpLocks noChangeAspect="1"/>
          </p:cNvGrpSpPr>
          <p:nvPr/>
        </p:nvGrpSpPr>
        <p:grpSpPr>
          <a:xfrm>
            <a:off x="6632845" y="2118213"/>
            <a:ext cx="601589" cy="602490"/>
            <a:chOff x="905454" y="2371173"/>
            <a:chExt cx="362309" cy="362610"/>
          </a:xfrm>
          <a:solidFill>
            <a:srgbClr val="02707A"/>
          </a:solidFill>
        </p:grpSpPr>
        <p:sp>
          <p:nvSpPr>
            <p:cNvPr id="24" name="Graphic 4">
              <a:extLst>
                <a:ext uri="{FF2B5EF4-FFF2-40B4-BE49-F238E27FC236}">
                  <a16:creationId xmlns:a16="http://schemas.microsoft.com/office/drawing/2014/main" id="{EC668631-6A89-0672-8535-55D204F05DCD}"/>
                </a:ext>
              </a:extLst>
            </p:cNvPr>
            <p:cNvSpPr/>
            <p:nvPr/>
          </p:nvSpPr>
          <p:spPr>
            <a:xfrm>
              <a:off x="1115044" y="2465656"/>
              <a:ext cx="28754" cy="28727"/>
            </a:xfrm>
            <a:custGeom>
              <a:avLst/>
              <a:gdLst>
                <a:gd name="connsiteX0" fmla="*/ 0 w 28754"/>
                <a:gd name="connsiteY0" fmla="*/ 0 h 28727"/>
                <a:gd name="connsiteX1" fmla="*/ 0 w 28754"/>
                <a:gd name="connsiteY1" fmla="*/ 28728 h 28727"/>
                <a:gd name="connsiteX2" fmla="*/ 28755 w 28754"/>
                <a:gd name="connsiteY2" fmla="*/ 28728 h 28727"/>
              </a:gdLst>
              <a:ahLst/>
              <a:cxnLst>
                <a:cxn ang="0">
                  <a:pos x="connsiteX0" y="connsiteY0"/>
                </a:cxn>
                <a:cxn ang="0">
                  <a:pos x="connsiteX1" y="connsiteY1"/>
                </a:cxn>
                <a:cxn ang="0">
                  <a:pos x="connsiteX2" y="connsiteY2"/>
                </a:cxn>
              </a:cxnLst>
              <a:rect l="l" t="t" r="r" b="b"/>
              <a:pathLst>
                <a:path w="28754" h="28727">
                  <a:moveTo>
                    <a:pt x="0" y="0"/>
                  </a:moveTo>
                  <a:lnTo>
                    <a:pt x="0" y="28728"/>
                  </a:lnTo>
                  <a:lnTo>
                    <a:pt x="28755" y="28728"/>
                  </a:lnTo>
                  <a:close/>
                </a:path>
              </a:pathLst>
            </a:custGeom>
            <a:solidFill>
              <a:srgbClr val="65BDC5"/>
            </a:solidFill>
            <a:ln w="6390" cap="flat">
              <a:noFill/>
              <a:prstDash val="solid"/>
              <a:miter/>
            </a:ln>
          </p:spPr>
          <p:txBody>
            <a:bodyPr rtlCol="0" anchor="ctr"/>
            <a:lstStyle/>
            <a:p>
              <a:endParaRPr lang="en-US"/>
            </a:p>
          </p:txBody>
        </p:sp>
        <p:sp>
          <p:nvSpPr>
            <p:cNvPr id="25" name="Graphic 4">
              <a:extLst>
                <a:ext uri="{FF2B5EF4-FFF2-40B4-BE49-F238E27FC236}">
                  <a16:creationId xmlns:a16="http://schemas.microsoft.com/office/drawing/2014/main" id="{B60356B4-449C-F4F7-3616-65999E33BA49}"/>
                </a:ext>
              </a:extLst>
            </p:cNvPr>
            <p:cNvSpPr/>
            <p:nvPr/>
          </p:nvSpPr>
          <p:spPr>
            <a:xfrm>
              <a:off x="1020472" y="2456080"/>
              <a:ext cx="132910" cy="191519"/>
            </a:xfrm>
            <a:custGeom>
              <a:avLst/>
              <a:gdLst>
                <a:gd name="connsiteX0" fmla="*/ 88181 w 132910"/>
                <a:gd name="connsiteY0" fmla="*/ 51072 h 191519"/>
                <a:gd name="connsiteX1" fmla="*/ 81791 w 132910"/>
                <a:gd name="connsiteY1" fmla="*/ 44688 h 191519"/>
                <a:gd name="connsiteX2" fmla="*/ 81791 w 132910"/>
                <a:gd name="connsiteY2" fmla="*/ 0 h 191519"/>
                <a:gd name="connsiteX3" fmla="*/ 0 w 132910"/>
                <a:gd name="connsiteY3" fmla="*/ 0 h 191519"/>
                <a:gd name="connsiteX4" fmla="*/ 0 w 132910"/>
                <a:gd name="connsiteY4" fmla="*/ 191519 h 191519"/>
                <a:gd name="connsiteX5" fmla="*/ 132911 w 132910"/>
                <a:gd name="connsiteY5" fmla="*/ 191519 h 191519"/>
                <a:gd name="connsiteX6" fmla="*/ 132911 w 132910"/>
                <a:gd name="connsiteY6" fmla="*/ 51072 h 191519"/>
                <a:gd name="connsiteX7" fmla="*/ 88181 w 132910"/>
                <a:gd name="connsiteY7" fmla="*/ 51072 h 191519"/>
                <a:gd name="connsiteX8" fmla="*/ 109907 w 132910"/>
                <a:gd name="connsiteY8" fmla="*/ 174921 h 191519"/>
                <a:gd name="connsiteX9" fmla="*/ 22365 w 132910"/>
                <a:gd name="connsiteY9" fmla="*/ 174921 h 191519"/>
                <a:gd name="connsiteX10" fmla="*/ 15975 w 132910"/>
                <a:gd name="connsiteY10" fmla="*/ 168537 h 191519"/>
                <a:gd name="connsiteX11" fmla="*/ 22365 w 132910"/>
                <a:gd name="connsiteY11" fmla="*/ 162153 h 191519"/>
                <a:gd name="connsiteX12" fmla="*/ 109907 w 132910"/>
                <a:gd name="connsiteY12" fmla="*/ 162153 h 191519"/>
                <a:gd name="connsiteX13" fmla="*/ 116297 w 132910"/>
                <a:gd name="connsiteY13" fmla="*/ 168537 h 191519"/>
                <a:gd name="connsiteX14" fmla="*/ 109907 w 132910"/>
                <a:gd name="connsiteY14" fmla="*/ 174921 h 191519"/>
                <a:gd name="connsiteX15" fmla="*/ 109907 w 132910"/>
                <a:gd name="connsiteY15" fmla="*/ 146193 h 191519"/>
                <a:gd name="connsiteX16" fmla="*/ 22365 w 132910"/>
                <a:gd name="connsiteY16" fmla="*/ 146193 h 191519"/>
                <a:gd name="connsiteX17" fmla="*/ 15975 w 132910"/>
                <a:gd name="connsiteY17" fmla="*/ 139809 h 191519"/>
                <a:gd name="connsiteX18" fmla="*/ 22365 w 132910"/>
                <a:gd name="connsiteY18" fmla="*/ 133425 h 191519"/>
                <a:gd name="connsiteX19" fmla="*/ 109907 w 132910"/>
                <a:gd name="connsiteY19" fmla="*/ 133425 h 191519"/>
                <a:gd name="connsiteX20" fmla="*/ 116297 w 132910"/>
                <a:gd name="connsiteY20" fmla="*/ 139809 h 191519"/>
                <a:gd name="connsiteX21" fmla="*/ 109907 w 132910"/>
                <a:gd name="connsiteY21" fmla="*/ 146193 h 191519"/>
                <a:gd name="connsiteX22" fmla="*/ 109907 w 132910"/>
                <a:gd name="connsiteY22" fmla="*/ 116827 h 191519"/>
                <a:gd name="connsiteX23" fmla="*/ 22365 w 132910"/>
                <a:gd name="connsiteY23" fmla="*/ 116827 h 191519"/>
                <a:gd name="connsiteX24" fmla="*/ 15975 w 132910"/>
                <a:gd name="connsiteY24" fmla="*/ 110443 h 191519"/>
                <a:gd name="connsiteX25" fmla="*/ 22365 w 132910"/>
                <a:gd name="connsiteY25" fmla="*/ 104059 h 191519"/>
                <a:gd name="connsiteX26" fmla="*/ 109907 w 132910"/>
                <a:gd name="connsiteY26" fmla="*/ 104059 h 191519"/>
                <a:gd name="connsiteX27" fmla="*/ 116297 w 132910"/>
                <a:gd name="connsiteY27" fmla="*/ 110443 h 191519"/>
                <a:gd name="connsiteX28" fmla="*/ 109907 w 132910"/>
                <a:gd name="connsiteY28" fmla="*/ 116827 h 191519"/>
                <a:gd name="connsiteX29" fmla="*/ 109907 w 132910"/>
                <a:gd name="connsiteY29" fmla="*/ 88099 h 191519"/>
                <a:gd name="connsiteX30" fmla="*/ 22365 w 132910"/>
                <a:gd name="connsiteY30" fmla="*/ 88099 h 191519"/>
                <a:gd name="connsiteX31" fmla="*/ 15975 w 132910"/>
                <a:gd name="connsiteY31" fmla="*/ 81715 h 191519"/>
                <a:gd name="connsiteX32" fmla="*/ 22365 w 132910"/>
                <a:gd name="connsiteY32" fmla="*/ 75331 h 191519"/>
                <a:gd name="connsiteX33" fmla="*/ 109907 w 132910"/>
                <a:gd name="connsiteY33" fmla="*/ 75331 h 191519"/>
                <a:gd name="connsiteX34" fmla="*/ 116297 w 132910"/>
                <a:gd name="connsiteY34" fmla="*/ 81715 h 191519"/>
                <a:gd name="connsiteX35" fmla="*/ 109907 w 132910"/>
                <a:gd name="connsiteY35" fmla="*/ 88099 h 191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2910" h="191519">
                  <a:moveTo>
                    <a:pt x="88181" y="51072"/>
                  </a:moveTo>
                  <a:cubicBezTo>
                    <a:pt x="84347" y="51072"/>
                    <a:pt x="81791" y="48518"/>
                    <a:pt x="81791" y="44688"/>
                  </a:cubicBezTo>
                  <a:lnTo>
                    <a:pt x="81791" y="0"/>
                  </a:lnTo>
                  <a:lnTo>
                    <a:pt x="0" y="0"/>
                  </a:lnTo>
                  <a:lnTo>
                    <a:pt x="0" y="191519"/>
                  </a:lnTo>
                  <a:lnTo>
                    <a:pt x="132911" y="191519"/>
                  </a:lnTo>
                  <a:lnTo>
                    <a:pt x="132911" y="51072"/>
                  </a:lnTo>
                  <a:lnTo>
                    <a:pt x="88181" y="51072"/>
                  </a:lnTo>
                  <a:close/>
                  <a:moveTo>
                    <a:pt x="109907" y="174921"/>
                  </a:moveTo>
                  <a:lnTo>
                    <a:pt x="22365" y="174921"/>
                  </a:lnTo>
                  <a:cubicBezTo>
                    <a:pt x="18531" y="174921"/>
                    <a:pt x="15975" y="172368"/>
                    <a:pt x="15975" y="168537"/>
                  </a:cubicBezTo>
                  <a:cubicBezTo>
                    <a:pt x="15975" y="164707"/>
                    <a:pt x="18531" y="162153"/>
                    <a:pt x="22365" y="162153"/>
                  </a:cubicBezTo>
                  <a:lnTo>
                    <a:pt x="109907" y="162153"/>
                  </a:lnTo>
                  <a:cubicBezTo>
                    <a:pt x="113741" y="162153"/>
                    <a:pt x="116297" y="164707"/>
                    <a:pt x="116297" y="168537"/>
                  </a:cubicBezTo>
                  <a:cubicBezTo>
                    <a:pt x="116297" y="172368"/>
                    <a:pt x="113102" y="174921"/>
                    <a:pt x="109907" y="174921"/>
                  </a:cubicBezTo>
                  <a:close/>
                  <a:moveTo>
                    <a:pt x="109907" y="146193"/>
                  </a:moveTo>
                  <a:lnTo>
                    <a:pt x="22365" y="146193"/>
                  </a:lnTo>
                  <a:cubicBezTo>
                    <a:pt x="18531" y="146193"/>
                    <a:pt x="15975" y="143640"/>
                    <a:pt x="15975" y="139809"/>
                  </a:cubicBezTo>
                  <a:cubicBezTo>
                    <a:pt x="15975" y="135979"/>
                    <a:pt x="18531" y="133425"/>
                    <a:pt x="22365" y="133425"/>
                  </a:cubicBezTo>
                  <a:lnTo>
                    <a:pt x="109907" y="133425"/>
                  </a:lnTo>
                  <a:cubicBezTo>
                    <a:pt x="113741" y="133425"/>
                    <a:pt x="116297" y="135979"/>
                    <a:pt x="116297" y="139809"/>
                  </a:cubicBezTo>
                  <a:cubicBezTo>
                    <a:pt x="116297" y="143640"/>
                    <a:pt x="113102" y="146193"/>
                    <a:pt x="109907" y="146193"/>
                  </a:cubicBezTo>
                  <a:close/>
                  <a:moveTo>
                    <a:pt x="109907" y="116827"/>
                  </a:moveTo>
                  <a:lnTo>
                    <a:pt x="22365" y="116827"/>
                  </a:lnTo>
                  <a:cubicBezTo>
                    <a:pt x="18531" y="116827"/>
                    <a:pt x="15975" y="114273"/>
                    <a:pt x="15975" y="110443"/>
                  </a:cubicBezTo>
                  <a:cubicBezTo>
                    <a:pt x="15975" y="106612"/>
                    <a:pt x="18531" y="104059"/>
                    <a:pt x="22365" y="104059"/>
                  </a:cubicBezTo>
                  <a:lnTo>
                    <a:pt x="109907" y="104059"/>
                  </a:lnTo>
                  <a:cubicBezTo>
                    <a:pt x="113741" y="104059"/>
                    <a:pt x="116297" y="106612"/>
                    <a:pt x="116297" y="110443"/>
                  </a:cubicBezTo>
                  <a:cubicBezTo>
                    <a:pt x="116297" y="114273"/>
                    <a:pt x="113102" y="116827"/>
                    <a:pt x="109907" y="116827"/>
                  </a:cubicBezTo>
                  <a:close/>
                  <a:moveTo>
                    <a:pt x="109907" y="88099"/>
                  </a:moveTo>
                  <a:lnTo>
                    <a:pt x="22365" y="88099"/>
                  </a:lnTo>
                  <a:cubicBezTo>
                    <a:pt x="18531" y="88099"/>
                    <a:pt x="15975" y="85545"/>
                    <a:pt x="15975" y="81715"/>
                  </a:cubicBezTo>
                  <a:cubicBezTo>
                    <a:pt x="15975" y="77884"/>
                    <a:pt x="18531" y="75331"/>
                    <a:pt x="22365" y="75331"/>
                  </a:cubicBezTo>
                  <a:lnTo>
                    <a:pt x="109907" y="75331"/>
                  </a:lnTo>
                  <a:cubicBezTo>
                    <a:pt x="113741" y="75331"/>
                    <a:pt x="116297" y="77884"/>
                    <a:pt x="116297" y="81715"/>
                  </a:cubicBezTo>
                  <a:cubicBezTo>
                    <a:pt x="116297" y="85545"/>
                    <a:pt x="113102" y="88099"/>
                    <a:pt x="109907" y="88099"/>
                  </a:cubicBezTo>
                  <a:close/>
                </a:path>
              </a:pathLst>
            </a:custGeom>
            <a:solidFill>
              <a:srgbClr val="65BDC5"/>
            </a:solidFill>
            <a:ln w="6390" cap="flat">
              <a:noFill/>
              <a:prstDash val="solid"/>
              <a:miter/>
            </a:ln>
          </p:spPr>
          <p:txBody>
            <a:bodyPr rtlCol="0" anchor="ctr"/>
            <a:lstStyle/>
            <a:p>
              <a:endParaRPr lang="en-US"/>
            </a:p>
          </p:txBody>
        </p:sp>
        <p:sp>
          <p:nvSpPr>
            <p:cNvPr id="26" name="Graphic 4">
              <a:extLst>
                <a:ext uri="{FF2B5EF4-FFF2-40B4-BE49-F238E27FC236}">
                  <a16:creationId xmlns:a16="http://schemas.microsoft.com/office/drawing/2014/main" id="{6F1FE328-53B2-0A80-7B0A-3F10210D6E19}"/>
                </a:ext>
              </a:extLst>
            </p:cNvPr>
            <p:cNvSpPr/>
            <p:nvPr/>
          </p:nvSpPr>
          <p:spPr>
            <a:xfrm>
              <a:off x="905454" y="2371173"/>
              <a:ext cx="362309" cy="362610"/>
            </a:xfrm>
            <a:custGeom>
              <a:avLst/>
              <a:gdLst>
                <a:gd name="connsiteX0" fmla="*/ 180835 w 362309"/>
                <a:gd name="connsiteY0" fmla="*/ 0 h 362610"/>
                <a:gd name="connsiteX1" fmla="*/ 0 w 362309"/>
                <a:gd name="connsiteY1" fmla="*/ 181305 h 362610"/>
                <a:gd name="connsiteX2" fmla="*/ 180835 w 362309"/>
                <a:gd name="connsiteY2" fmla="*/ 362610 h 362610"/>
                <a:gd name="connsiteX3" fmla="*/ 362309 w 362309"/>
                <a:gd name="connsiteY3" fmla="*/ 181305 h 362610"/>
                <a:gd name="connsiteX4" fmla="*/ 180835 w 362309"/>
                <a:gd name="connsiteY4" fmla="*/ 0 h 362610"/>
                <a:gd name="connsiteX5" fmla="*/ 180835 w 362309"/>
                <a:gd name="connsiteY5" fmla="*/ 0 h 362610"/>
                <a:gd name="connsiteX6" fmla="*/ 260070 w 362309"/>
                <a:gd name="connsiteY6" fmla="*/ 282811 h 362610"/>
                <a:gd name="connsiteX7" fmla="*/ 253680 w 362309"/>
                <a:gd name="connsiteY7" fmla="*/ 289195 h 362610"/>
                <a:gd name="connsiteX8" fmla="*/ 107990 w 362309"/>
                <a:gd name="connsiteY8" fmla="*/ 289195 h 362610"/>
                <a:gd name="connsiteX9" fmla="*/ 101600 w 362309"/>
                <a:gd name="connsiteY9" fmla="*/ 282811 h 362610"/>
                <a:gd name="connsiteX10" fmla="*/ 101600 w 362309"/>
                <a:gd name="connsiteY10" fmla="*/ 79162 h 362610"/>
                <a:gd name="connsiteX11" fmla="*/ 107990 w 362309"/>
                <a:gd name="connsiteY11" fmla="*/ 72778 h 362610"/>
                <a:gd name="connsiteX12" fmla="*/ 202561 w 362309"/>
                <a:gd name="connsiteY12" fmla="*/ 72778 h 362610"/>
                <a:gd name="connsiteX13" fmla="*/ 205117 w 362309"/>
                <a:gd name="connsiteY13" fmla="*/ 73416 h 362610"/>
                <a:gd name="connsiteX14" fmla="*/ 207034 w 362309"/>
                <a:gd name="connsiteY14" fmla="*/ 74693 h 362610"/>
                <a:gd name="connsiteX15" fmla="*/ 258154 w 362309"/>
                <a:gd name="connsiteY15" fmla="*/ 125765 h 362610"/>
                <a:gd name="connsiteX16" fmla="*/ 260070 w 362309"/>
                <a:gd name="connsiteY16" fmla="*/ 130233 h 362610"/>
                <a:gd name="connsiteX17" fmla="*/ 260070 w 362309"/>
                <a:gd name="connsiteY17" fmla="*/ 282811 h 362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2309" h="362610">
                  <a:moveTo>
                    <a:pt x="180835" y="0"/>
                  </a:moveTo>
                  <a:cubicBezTo>
                    <a:pt x="80513" y="0"/>
                    <a:pt x="0" y="81077"/>
                    <a:pt x="0" y="181305"/>
                  </a:cubicBezTo>
                  <a:cubicBezTo>
                    <a:pt x="0" y="281534"/>
                    <a:pt x="81152" y="362610"/>
                    <a:pt x="180835" y="362610"/>
                  </a:cubicBezTo>
                  <a:cubicBezTo>
                    <a:pt x="280518" y="362610"/>
                    <a:pt x="362309" y="281534"/>
                    <a:pt x="362309" y="181305"/>
                  </a:cubicBezTo>
                  <a:cubicBezTo>
                    <a:pt x="362309" y="81077"/>
                    <a:pt x="281157" y="0"/>
                    <a:pt x="180835" y="0"/>
                  </a:cubicBezTo>
                  <a:cubicBezTo>
                    <a:pt x="180835" y="0"/>
                    <a:pt x="180835" y="0"/>
                    <a:pt x="180835" y="0"/>
                  </a:cubicBezTo>
                  <a:close/>
                  <a:moveTo>
                    <a:pt x="260070" y="282811"/>
                  </a:moveTo>
                  <a:cubicBezTo>
                    <a:pt x="260070" y="286641"/>
                    <a:pt x="257514" y="289195"/>
                    <a:pt x="253680" y="289195"/>
                  </a:cubicBezTo>
                  <a:lnTo>
                    <a:pt x="107990" y="289195"/>
                  </a:lnTo>
                  <a:cubicBezTo>
                    <a:pt x="104156" y="289195"/>
                    <a:pt x="101600" y="286641"/>
                    <a:pt x="101600" y="282811"/>
                  </a:cubicBezTo>
                  <a:lnTo>
                    <a:pt x="101600" y="79162"/>
                  </a:lnTo>
                  <a:cubicBezTo>
                    <a:pt x="101600" y="75331"/>
                    <a:pt x="104156" y="72778"/>
                    <a:pt x="107990" y="72778"/>
                  </a:cubicBezTo>
                  <a:lnTo>
                    <a:pt x="202561" y="72778"/>
                  </a:lnTo>
                  <a:cubicBezTo>
                    <a:pt x="203200" y="72778"/>
                    <a:pt x="204478" y="72778"/>
                    <a:pt x="205117" y="73416"/>
                  </a:cubicBezTo>
                  <a:cubicBezTo>
                    <a:pt x="205756" y="74054"/>
                    <a:pt x="206395" y="74054"/>
                    <a:pt x="207034" y="74693"/>
                  </a:cubicBezTo>
                  <a:lnTo>
                    <a:pt x="258154" y="125765"/>
                  </a:lnTo>
                  <a:cubicBezTo>
                    <a:pt x="259431" y="127041"/>
                    <a:pt x="260070" y="128318"/>
                    <a:pt x="260070" y="130233"/>
                  </a:cubicBezTo>
                  <a:lnTo>
                    <a:pt x="260070" y="282811"/>
                  </a:lnTo>
                  <a:close/>
                </a:path>
              </a:pathLst>
            </a:custGeom>
            <a:solidFill>
              <a:srgbClr val="65BDC5"/>
            </a:solidFill>
            <a:ln w="6390" cap="flat">
              <a:solidFill>
                <a:srgbClr val="65BDC5"/>
              </a:solidFill>
              <a:prstDash val="solid"/>
              <a:miter/>
            </a:ln>
          </p:spPr>
          <p:txBody>
            <a:bodyPr rtlCol="0" anchor="ctr"/>
            <a:lstStyle/>
            <a:p>
              <a:endParaRPr lang="en-US"/>
            </a:p>
          </p:txBody>
        </p:sp>
      </p:grpSp>
      <p:sp>
        <p:nvSpPr>
          <p:cNvPr id="2" name="Rectangle 1">
            <a:extLst>
              <a:ext uri="{FF2B5EF4-FFF2-40B4-BE49-F238E27FC236}">
                <a16:creationId xmlns:a16="http://schemas.microsoft.com/office/drawing/2014/main" id="{2B0641F0-06BE-4D36-06B1-904DCD1FFD04}"/>
              </a:ext>
            </a:extLst>
          </p:cNvPr>
          <p:cNvSpPr/>
          <p:nvPr/>
        </p:nvSpPr>
        <p:spPr>
          <a:xfrm>
            <a:off x="668019" y="1308012"/>
            <a:ext cx="5540664" cy="4866519"/>
          </a:xfrm>
          <a:prstGeom prst="rect">
            <a:avLst/>
          </a:prstGeom>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F2F1F2"/>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16040A19-06A0-9112-7C71-24B4D5F29BAC}"/>
              </a:ext>
            </a:extLst>
          </p:cNvPr>
          <p:cNvSpPr/>
          <p:nvPr/>
        </p:nvSpPr>
        <p:spPr>
          <a:xfrm>
            <a:off x="517236" y="3298040"/>
            <a:ext cx="924480" cy="883840"/>
          </a:xfrm>
          <a:prstGeom prst="rect">
            <a:avLst/>
          </a:prstGeom>
          <a:solidFill>
            <a:srgbClr val="FFFFFF"/>
          </a:solidFill>
          <a:ln>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2" name="TextBox 31">
            <a:extLst>
              <a:ext uri="{FF2B5EF4-FFF2-40B4-BE49-F238E27FC236}">
                <a16:creationId xmlns:a16="http://schemas.microsoft.com/office/drawing/2014/main" id="{85606660-D03F-2EB1-4FA5-2CDBFFF8879A}"/>
              </a:ext>
            </a:extLst>
          </p:cNvPr>
          <p:cNvSpPr txBox="1"/>
          <p:nvPr/>
        </p:nvSpPr>
        <p:spPr>
          <a:xfrm>
            <a:off x="1649282" y="1669530"/>
            <a:ext cx="4549520" cy="3785652"/>
          </a:xfrm>
          <a:prstGeom prst="rect">
            <a:avLst/>
          </a:prstGeom>
          <a:noFill/>
        </p:spPr>
        <p:txBody>
          <a:bodyPr wrap="square" lIns="91440" tIns="45720" rIns="91440" bIns="45720" rtlCol="0" anchor="t">
            <a:spAutoFit/>
          </a:bodyPr>
          <a:lstStyle/>
          <a:p>
            <a:r>
              <a:rPr lang="en-AU" sz="2400">
                <a:solidFill>
                  <a:srgbClr val="000000"/>
                </a:solidFill>
              </a:rPr>
              <a:t>The Care Minutes Performance Statement has been introduced to protect the integrity of reporting against the Care Minutes and 24/7 Registered Nurse Obligations. </a:t>
            </a:r>
          </a:p>
          <a:p>
            <a:endParaRPr lang="en-AU" sz="2400">
              <a:solidFill>
                <a:srgbClr val="000000"/>
              </a:solidFill>
            </a:endParaRPr>
          </a:p>
          <a:p>
            <a:r>
              <a:rPr lang="en-AU" sz="2400">
                <a:solidFill>
                  <a:srgbClr val="000000"/>
                </a:solidFill>
              </a:rPr>
              <a:t>This will in turn protect the Care Minutes Supplement, and the 24/7 RN Supplement.</a:t>
            </a:r>
            <a:endParaRPr lang="en-AU" sz="2400">
              <a:solidFill>
                <a:srgbClr val="000000"/>
              </a:solidFill>
              <a:cs typeface="Arial"/>
            </a:endParaRPr>
          </a:p>
        </p:txBody>
      </p:sp>
      <p:pic>
        <p:nvPicPr>
          <p:cNvPr id="33" name="Graphic 32" descr="Open hand with plant with solid fill">
            <a:extLst>
              <a:ext uri="{FF2B5EF4-FFF2-40B4-BE49-F238E27FC236}">
                <a16:creationId xmlns:a16="http://schemas.microsoft.com/office/drawing/2014/main" id="{E327520A-D99C-AFBC-1A58-F9A762D49D7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50240" y="3398520"/>
            <a:ext cx="650240" cy="680720"/>
          </a:xfrm>
          <a:prstGeom prst="rect">
            <a:avLst/>
          </a:prstGeom>
        </p:spPr>
      </p:pic>
    </p:spTree>
    <p:extLst>
      <p:ext uri="{BB962C8B-B14F-4D97-AF65-F5344CB8AC3E}">
        <p14:creationId xmlns:p14="http://schemas.microsoft.com/office/powerpoint/2010/main" val="33446569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3A90FA-A9FD-A1CE-FB11-EAF845A39D06}"/>
            </a:ext>
          </a:extLst>
        </p:cNvPr>
        <p:cNvGrpSpPr/>
        <p:nvPr/>
      </p:nvGrpSpPr>
      <p:grpSpPr>
        <a:xfrm>
          <a:off x="0" y="0"/>
          <a:ext cx="0" cy="0"/>
          <a:chOff x="0" y="0"/>
          <a:chExt cx="0" cy="0"/>
        </a:xfrm>
      </p:grpSpPr>
      <p:sp>
        <p:nvSpPr>
          <p:cNvPr id="18" name="Rectangle 17">
            <a:extLst>
              <a:ext uri="{FF2B5EF4-FFF2-40B4-BE49-F238E27FC236}">
                <a16:creationId xmlns:a16="http://schemas.microsoft.com/office/drawing/2014/main" id="{EB8788FB-7E53-26F4-B4C8-BBB5B841B40C}"/>
              </a:ext>
            </a:extLst>
          </p:cNvPr>
          <p:cNvSpPr/>
          <p:nvPr/>
        </p:nvSpPr>
        <p:spPr>
          <a:xfrm>
            <a:off x="5282359" y="1395738"/>
            <a:ext cx="6546115" cy="5011179"/>
          </a:xfrm>
          <a:prstGeom prst="rect">
            <a:avLst/>
          </a:prstGeom>
          <a:solidFill>
            <a:srgbClr val="E6E6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Title 4">
            <a:extLst>
              <a:ext uri="{FF2B5EF4-FFF2-40B4-BE49-F238E27FC236}">
                <a16:creationId xmlns:a16="http://schemas.microsoft.com/office/drawing/2014/main" id="{B0812101-EB0A-A7FA-4761-8DD708B679FA}"/>
              </a:ext>
            </a:extLst>
          </p:cNvPr>
          <p:cNvSpPr>
            <a:spLocks noGrp="1"/>
          </p:cNvSpPr>
          <p:nvPr>
            <p:ph type="title"/>
          </p:nvPr>
        </p:nvSpPr>
        <p:spPr/>
        <p:txBody>
          <a:bodyPr>
            <a:normAutofit fontScale="90000"/>
          </a:bodyPr>
          <a:lstStyle/>
          <a:p>
            <a:r>
              <a:rPr lang="en-AU">
                <a:latin typeface="Arial"/>
                <a:cs typeface="Arial"/>
              </a:rPr>
              <a:t>New Care Minutes Performance Statement</a:t>
            </a:r>
          </a:p>
        </p:txBody>
      </p:sp>
      <p:sp>
        <p:nvSpPr>
          <p:cNvPr id="4" name="Date Placeholder 3">
            <a:extLst>
              <a:ext uri="{FF2B5EF4-FFF2-40B4-BE49-F238E27FC236}">
                <a16:creationId xmlns:a16="http://schemas.microsoft.com/office/drawing/2014/main" id="{A362EEF5-EFC1-A722-B787-F872CA4C1347}"/>
              </a:ext>
            </a:extLst>
          </p:cNvPr>
          <p:cNvSpPr>
            <a:spLocks noGrp="1"/>
          </p:cNvSpPr>
          <p:nvPr>
            <p:ph type="dt" sz="half" idx="11"/>
          </p:nvPr>
        </p:nvSpPr>
        <p:spPr/>
        <p:txBody>
          <a:bodyPr/>
          <a:lstStyle/>
          <a:p>
            <a:r>
              <a:rPr lang="en-US"/>
              <a:t>1 May 2025</a:t>
            </a:r>
          </a:p>
        </p:txBody>
      </p:sp>
      <p:grpSp>
        <p:nvGrpSpPr>
          <p:cNvPr id="8" name="Group 7">
            <a:extLst>
              <a:ext uri="{FF2B5EF4-FFF2-40B4-BE49-F238E27FC236}">
                <a16:creationId xmlns:a16="http://schemas.microsoft.com/office/drawing/2014/main" id="{F3FD79DB-134C-F8FE-F8AF-247D24E78C2A}"/>
              </a:ext>
            </a:extLst>
          </p:cNvPr>
          <p:cNvGrpSpPr/>
          <p:nvPr/>
        </p:nvGrpSpPr>
        <p:grpSpPr>
          <a:xfrm>
            <a:off x="837384" y="1396526"/>
            <a:ext cx="3957601" cy="1167710"/>
            <a:chOff x="829952" y="1418688"/>
            <a:chExt cx="5266048" cy="1238788"/>
          </a:xfrm>
        </p:grpSpPr>
        <p:sp>
          <p:nvSpPr>
            <p:cNvPr id="7" name="Rectangle 6">
              <a:extLst>
                <a:ext uri="{FF2B5EF4-FFF2-40B4-BE49-F238E27FC236}">
                  <a16:creationId xmlns:a16="http://schemas.microsoft.com/office/drawing/2014/main" id="{85EA6249-51F7-0DCC-7792-D69A8B629DA6}"/>
                </a:ext>
              </a:extLst>
            </p:cNvPr>
            <p:cNvSpPr/>
            <p:nvPr/>
          </p:nvSpPr>
          <p:spPr>
            <a:xfrm>
              <a:off x="829952" y="1418688"/>
              <a:ext cx="5266048" cy="1238788"/>
            </a:xfrm>
            <a:prstGeom prst="rect">
              <a:avLst/>
            </a:prstGeom>
            <a:solidFill>
              <a:schemeClr val="accent2">
                <a:lumMod val="20000"/>
                <a:lumOff val="80000"/>
              </a:schemeClr>
            </a:solid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AU"/>
            </a:p>
          </p:txBody>
        </p:sp>
        <p:sp>
          <p:nvSpPr>
            <p:cNvPr id="3" name="TextBox 2">
              <a:extLst>
                <a:ext uri="{FF2B5EF4-FFF2-40B4-BE49-F238E27FC236}">
                  <a16:creationId xmlns:a16="http://schemas.microsoft.com/office/drawing/2014/main" id="{AB496C88-1764-9F6A-4A5C-F421F069BE8D}"/>
                </a:ext>
              </a:extLst>
            </p:cNvPr>
            <p:cNvSpPr txBox="1"/>
            <p:nvPr/>
          </p:nvSpPr>
          <p:spPr>
            <a:xfrm>
              <a:off x="1082880" y="1477265"/>
              <a:ext cx="4760192" cy="1142788"/>
            </a:xfrm>
            <a:prstGeom prst="rect">
              <a:avLst/>
            </a:prstGeom>
            <a:noFill/>
          </p:spPr>
          <p:txBody>
            <a:bodyPr wrap="square" rtlCol="0">
              <a:spAutoFit/>
            </a:bodyPr>
            <a:lstStyle/>
            <a:p>
              <a:pPr algn="ctr"/>
              <a:r>
                <a:rPr lang="en-AU" sz="1600"/>
                <a:t>All registered aged care providers will be required to submit a </a:t>
              </a:r>
              <a:r>
                <a:rPr lang="en-AU" sz="1600" b="1"/>
                <a:t>Care Minutes Performance Statement </a:t>
              </a:r>
              <a:r>
                <a:rPr lang="en-AU" sz="1600"/>
                <a:t>annually </a:t>
              </a:r>
            </a:p>
          </p:txBody>
        </p:sp>
      </p:grpSp>
      <p:sp>
        <p:nvSpPr>
          <p:cNvPr id="16" name="Rectangle 15">
            <a:extLst>
              <a:ext uri="{FF2B5EF4-FFF2-40B4-BE49-F238E27FC236}">
                <a16:creationId xmlns:a16="http://schemas.microsoft.com/office/drawing/2014/main" id="{864C89D2-C001-6493-F56B-0CDB1025F440}"/>
              </a:ext>
            </a:extLst>
          </p:cNvPr>
          <p:cNvSpPr/>
          <p:nvPr/>
        </p:nvSpPr>
        <p:spPr>
          <a:xfrm>
            <a:off x="829951" y="2737502"/>
            <a:ext cx="3957601" cy="1167710"/>
          </a:xfrm>
          <a:prstGeom prst="rect">
            <a:avLst/>
          </a:prstGeom>
          <a:solidFill>
            <a:schemeClr val="accent2">
              <a:lumMod val="20000"/>
              <a:lumOff val="80000"/>
            </a:schemeClr>
          </a:solid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AU"/>
          </a:p>
        </p:txBody>
      </p:sp>
      <p:sp>
        <p:nvSpPr>
          <p:cNvPr id="11" name="TextBox 10">
            <a:extLst>
              <a:ext uri="{FF2B5EF4-FFF2-40B4-BE49-F238E27FC236}">
                <a16:creationId xmlns:a16="http://schemas.microsoft.com/office/drawing/2014/main" id="{95A6C7FB-219D-1E6E-55B3-F5FCCC76D11B}"/>
              </a:ext>
            </a:extLst>
          </p:cNvPr>
          <p:cNvSpPr txBox="1"/>
          <p:nvPr/>
        </p:nvSpPr>
        <p:spPr>
          <a:xfrm>
            <a:off x="1018012" y="2904548"/>
            <a:ext cx="3577435" cy="830997"/>
          </a:xfrm>
          <a:prstGeom prst="rect">
            <a:avLst/>
          </a:prstGeom>
          <a:noFill/>
        </p:spPr>
        <p:txBody>
          <a:bodyPr wrap="square" lIns="91440" tIns="45720" rIns="91440" bIns="45720" rtlCol="0" anchor="t">
            <a:spAutoFit/>
          </a:bodyPr>
          <a:lstStyle/>
          <a:p>
            <a:pPr algn="ctr"/>
            <a:r>
              <a:rPr lang="en-AU" sz="1600"/>
              <a:t>MM1 providers' payments will be </a:t>
            </a:r>
            <a:r>
              <a:rPr lang="en-AU" sz="1600" b="1"/>
              <a:t>updated</a:t>
            </a:r>
            <a:r>
              <a:rPr lang="en-AU" sz="1600"/>
              <a:t> based on their </a:t>
            </a:r>
            <a:r>
              <a:rPr lang="en-AU" sz="1600" b="1"/>
              <a:t>Care Minutes Performance Statement</a:t>
            </a:r>
          </a:p>
        </p:txBody>
      </p:sp>
      <p:grpSp>
        <p:nvGrpSpPr>
          <p:cNvPr id="21" name="Group 20">
            <a:extLst>
              <a:ext uri="{FF2B5EF4-FFF2-40B4-BE49-F238E27FC236}">
                <a16:creationId xmlns:a16="http://schemas.microsoft.com/office/drawing/2014/main" id="{F899CDE6-554A-6455-6FC6-FF545251BEC0}"/>
              </a:ext>
            </a:extLst>
          </p:cNvPr>
          <p:cNvGrpSpPr/>
          <p:nvPr/>
        </p:nvGrpSpPr>
        <p:grpSpPr>
          <a:xfrm>
            <a:off x="841158" y="5337268"/>
            <a:ext cx="3957601" cy="1167710"/>
            <a:chOff x="841158" y="5337268"/>
            <a:chExt cx="3957601" cy="1167710"/>
          </a:xfrm>
        </p:grpSpPr>
        <p:sp>
          <p:nvSpPr>
            <p:cNvPr id="20" name="Rectangle 19">
              <a:extLst>
                <a:ext uri="{FF2B5EF4-FFF2-40B4-BE49-F238E27FC236}">
                  <a16:creationId xmlns:a16="http://schemas.microsoft.com/office/drawing/2014/main" id="{AD482380-6D5B-5E83-98F0-BF1092D385CE}"/>
                </a:ext>
              </a:extLst>
            </p:cNvPr>
            <p:cNvSpPr/>
            <p:nvPr/>
          </p:nvSpPr>
          <p:spPr>
            <a:xfrm>
              <a:off x="841158" y="5337268"/>
              <a:ext cx="3957601" cy="1167710"/>
            </a:xfrm>
            <a:prstGeom prst="rect">
              <a:avLst/>
            </a:prstGeom>
            <a:solidFill>
              <a:schemeClr val="accent2">
                <a:lumMod val="20000"/>
                <a:lumOff val="80000"/>
              </a:schemeClr>
            </a:solid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a:p>
          </p:txBody>
        </p:sp>
        <p:sp>
          <p:nvSpPr>
            <p:cNvPr id="27" name="TextBox 26">
              <a:extLst>
                <a:ext uri="{FF2B5EF4-FFF2-40B4-BE49-F238E27FC236}">
                  <a16:creationId xmlns:a16="http://schemas.microsoft.com/office/drawing/2014/main" id="{4A5A6331-7292-3B71-D509-BC027528C316}"/>
                </a:ext>
              </a:extLst>
            </p:cNvPr>
            <p:cNvSpPr txBox="1"/>
            <p:nvPr/>
          </p:nvSpPr>
          <p:spPr>
            <a:xfrm>
              <a:off x="1031938" y="5503908"/>
              <a:ext cx="3577434" cy="830997"/>
            </a:xfrm>
            <a:prstGeom prst="rect">
              <a:avLst/>
            </a:prstGeom>
            <a:noFill/>
          </p:spPr>
          <p:txBody>
            <a:bodyPr wrap="square" rtlCol="0">
              <a:spAutoFit/>
            </a:bodyPr>
            <a:lstStyle/>
            <a:p>
              <a:pPr algn="ctr"/>
              <a:r>
                <a:rPr lang="en-AU" sz="1600"/>
                <a:t>The </a:t>
              </a:r>
              <a:r>
                <a:rPr lang="en-AU" sz="1600" b="1"/>
                <a:t>Quarterly Financial Reports</a:t>
              </a:r>
              <a:r>
                <a:rPr lang="en-AU" sz="1600"/>
                <a:t> will be reconciled against the </a:t>
              </a:r>
              <a:r>
                <a:rPr lang="en-AU" sz="1600" b="1"/>
                <a:t>Care Minutes Performance Statement</a:t>
              </a:r>
            </a:p>
          </p:txBody>
        </p:sp>
      </p:grpSp>
      <p:sp>
        <p:nvSpPr>
          <p:cNvPr id="12" name="TextBox 20">
            <a:extLst>
              <a:ext uri="{FF2B5EF4-FFF2-40B4-BE49-F238E27FC236}">
                <a16:creationId xmlns:a16="http://schemas.microsoft.com/office/drawing/2014/main" id="{FE68BD24-074F-3249-B593-6DD3ED965BF9}"/>
              </a:ext>
            </a:extLst>
          </p:cNvPr>
          <p:cNvSpPr txBox="1"/>
          <p:nvPr/>
        </p:nvSpPr>
        <p:spPr>
          <a:xfrm flipH="1">
            <a:off x="5478763" y="1716451"/>
            <a:ext cx="1360351" cy="492443"/>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300" b="1"/>
              <a:t>Care Minute Responsibility</a:t>
            </a:r>
            <a:endParaRPr lang="en-AU" sz="1300"/>
          </a:p>
        </p:txBody>
      </p:sp>
      <p:sp>
        <p:nvSpPr>
          <p:cNvPr id="22" name="TextBox 21">
            <a:extLst>
              <a:ext uri="{FF2B5EF4-FFF2-40B4-BE49-F238E27FC236}">
                <a16:creationId xmlns:a16="http://schemas.microsoft.com/office/drawing/2014/main" id="{57C3158D-7750-31A5-C8A4-FE89669FCF23}"/>
              </a:ext>
            </a:extLst>
          </p:cNvPr>
          <p:cNvSpPr txBox="1"/>
          <p:nvPr/>
        </p:nvSpPr>
        <p:spPr>
          <a:xfrm flipH="1">
            <a:off x="5473200" y="3030669"/>
            <a:ext cx="1389279" cy="492443"/>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300" b="1"/>
              <a:t>24/7 RN Responsibility</a:t>
            </a:r>
          </a:p>
        </p:txBody>
      </p:sp>
      <p:sp>
        <p:nvSpPr>
          <p:cNvPr id="28" name="TextBox 23">
            <a:extLst>
              <a:ext uri="{FF2B5EF4-FFF2-40B4-BE49-F238E27FC236}">
                <a16:creationId xmlns:a16="http://schemas.microsoft.com/office/drawing/2014/main" id="{5493F451-0F95-5180-17DC-265B56CF0CF3}"/>
              </a:ext>
            </a:extLst>
          </p:cNvPr>
          <p:cNvSpPr txBox="1"/>
          <p:nvPr/>
        </p:nvSpPr>
        <p:spPr>
          <a:xfrm flipH="1">
            <a:off x="5475334" y="4995459"/>
            <a:ext cx="1510084" cy="109260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300" b="1"/>
              <a:t>Direct Care Minutes (worked) Per Occupied Bed Day - Quarterly</a:t>
            </a:r>
          </a:p>
        </p:txBody>
      </p:sp>
      <p:sp>
        <p:nvSpPr>
          <p:cNvPr id="32" name="TextBox 31">
            <a:extLst>
              <a:ext uri="{FF2B5EF4-FFF2-40B4-BE49-F238E27FC236}">
                <a16:creationId xmlns:a16="http://schemas.microsoft.com/office/drawing/2014/main" id="{844C8D7A-BB39-7BB0-C3B1-2C42B1883E15}"/>
              </a:ext>
            </a:extLst>
          </p:cNvPr>
          <p:cNvSpPr txBox="1"/>
          <p:nvPr/>
        </p:nvSpPr>
        <p:spPr>
          <a:xfrm flipH="1">
            <a:off x="5471245" y="4317046"/>
            <a:ext cx="1002084" cy="292388"/>
          </a:xfrm>
          <a:prstGeom prst="rect">
            <a:avLst/>
          </a:prstGeom>
          <a:noFill/>
        </p:spPr>
        <p:txBody>
          <a:bodyPr wrap="square" rtlCol="0">
            <a:spAutoFit/>
          </a:bodyPr>
          <a:lstStyle/>
          <a:p>
            <a:r>
              <a:rPr lang="en-AU" sz="1300" b="1"/>
              <a:t>Bed Days</a:t>
            </a:r>
          </a:p>
        </p:txBody>
      </p:sp>
      <p:sp>
        <p:nvSpPr>
          <p:cNvPr id="24" name="TextBox 23">
            <a:extLst>
              <a:ext uri="{FF2B5EF4-FFF2-40B4-BE49-F238E27FC236}">
                <a16:creationId xmlns:a16="http://schemas.microsoft.com/office/drawing/2014/main" id="{B4CD9458-118E-B657-885C-D7ACA04FE13A}"/>
              </a:ext>
            </a:extLst>
          </p:cNvPr>
          <p:cNvSpPr txBox="1"/>
          <p:nvPr/>
        </p:nvSpPr>
        <p:spPr>
          <a:xfrm>
            <a:off x="10211296" y="6441193"/>
            <a:ext cx="1306674" cy="276999"/>
          </a:xfrm>
          <a:prstGeom prst="rect">
            <a:avLst/>
          </a:prstGeom>
          <a:solidFill>
            <a:srgbClr val="FFFFFF"/>
          </a:solidFill>
          <a:ln>
            <a:solidFill>
              <a:srgbClr val="FFFFFF"/>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cs typeface="Arial"/>
              </a:rPr>
              <a:t>26 March 2026</a:t>
            </a:r>
          </a:p>
        </p:txBody>
      </p:sp>
      <p:grpSp>
        <p:nvGrpSpPr>
          <p:cNvPr id="19" name="Group 18">
            <a:extLst>
              <a:ext uri="{FF2B5EF4-FFF2-40B4-BE49-F238E27FC236}">
                <a16:creationId xmlns:a16="http://schemas.microsoft.com/office/drawing/2014/main" id="{25EF0FB3-EEDA-E129-7C7A-E62F535C64BB}"/>
              </a:ext>
            </a:extLst>
          </p:cNvPr>
          <p:cNvGrpSpPr/>
          <p:nvPr/>
        </p:nvGrpSpPr>
        <p:grpSpPr>
          <a:xfrm>
            <a:off x="829952" y="4026180"/>
            <a:ext cx="3957601" cy="1167710"/>
            <a:chOff x="829952" y="3981356"/>
            <a:chExt cx="3957601" cy="1167710"/>
          </a:xfrm>
        </p:grpSpPr>
        <p:sp>
          <p:nvSpPr>
            <p:cNvPr id="10" name="Rectangle 9">
              <a:extLst>
                <a:ext uri="{FF2B5EF4-FFF2-40B4-BE49-F238E27FC236}">
                  <a16:creationId xmlns:a16="http://schemas.microsoft.com/office/drawing/2014/main" id="{AD482380-6D5B-5E83-98F0-BF1092D385CE}"/>
                </a:ext>
              </a:extLst>
            </p:cNvPr>
            <p:cNvSpPr/>
            <p:nvPr/>
          </p:nvSpPr>
          <p:spPr>
            <a:xfrm>
              <a:off x="829952" y="3981356"/>
              <a:ext cx="3957601" cy="1167710"/>
            </a:xfrm>
            <a:prstGeom prst="rect">
              <a:avLst/>
            </a:prstGeom>
            <a:solidFill>
              <a:schemeClr val="accent2">
                <a:lumMod val="20000"/>
                <a:lumOff val="80000"/>
              </a:schemeClr>
            </a:solid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AU"/>
            </a:p>
          </p:txBody>
        </p:sp>
        <p:sp>
          <p:nvSpPr>
            <p:cNvPr id="15" name="TextBox 14">
              <a:extLst>
                <a:ext uri="{FF2B5EF4-FFF2-40B4-BE49-F238E27FC236}">
                  <a16:creationId xmlns:a16="http://schemas.microsoft.com/office/drawing/2014/main" id="{561BA470-9B17-3C56-FAE0-AFF3B4E142AE}"/>
                </a:ext>
              </a:extLst>
            </p:cNvPr>
            <p:cNvSpPr txBox="1"/>
            <p:nvPr/>
          </p:nvSpPr>
          <p:spPr>
            <a:xfrm>
              <a:off x="1026708" y="4197152"/>
              <a:ext cx="3577434" cy="830997"/>
            </a:xfrm>
            <a:prstGeom prst="rect">
              <a:avLst/>
            </a:prstGeom>
            <a:noFill/>
          </p:spPr>
          <p:txBody>
            <a:bodyPr wrap="square" lIns="91440" tIns="45720" rIns="91440" bIns="45720" rtlCol="0" anchor="t">
              <a:spAutoFit/>
            </a:bodyPr>
            <a:lstStyle/>
            <a:p>
              <a:pPr algn="ctr"/>
              <a:r>
                <a:rPr lang="en-AU" sz="1600"/>
                <a:t>The first </a:t>
              </a:r>
              <a:r>
                <a:rPr lang="en-AU" sz="1600" b="1"/>
                <a:t>Care Minutes Performance Statement </a:t>
              </a:r>
              <a:r>
                <a:rPr lang="en-AU" sz="1600"/>
                <a:t>will only cover Q3 and Q4 of 2025-26.</a:t>
              </a:r>
              <a:endParaRPr lang="en-AU" sz="1600">
                <a:cs typeface="Arial"/>
              </a:endParaRPr>
            </a:p>
          </p:txBody>
        </p:sp>
      </p:grpSp>
      <p:pic>
        <p:nvPicPr>
          <p:cNvPr id="6" name="Picture 5">
            <a:extLst>
              <a:ext uri="{FF2B5EF4-FFF2-40B4-BE49-F238E27FC236}">
                <a16:creationId xmlns:a16="http://schemas.microsoft.com/office/drawing/2014/main" id="{10D18777-075E-6344-11C7-9CCB5F91318B}"/>
              </a:ext>
            </a:extLst>
          </p:cNvPr>
          <p:cNvPicPr>
            <a:picLocks noChangeAspect="1"/>
          </p:cNvPicPr>
          <p:nvPr/>
        </p:nvPicPr>
        <p:blipFill>
          <a:blip r:embed="rId3"/>
          <a:stretch>
            <a:fillRect/>
          </a:stretch>
        </p:blipFill>
        <p:spPr>
          <a:xfrm>
            <a:off x="6939212" y="1534133"/>
            <a:ext cx="4765176" cy="722730"/>
          </a:xfrm>
          <a:prstGeom prst="rect">
            <a:avLst/>
          </a:prstGeom>
          <a:ln>
            <a:solidFill>
              <a:srgbClr val="188A8D"/>
            </a:solidFill>
          </a:ln>
        </p:spPr>
      </p:pic>
      <p:pic>
        <p:nvPicPr>
          <p:cNvPr id="9" name="Picture 8">
            <a:extLst>
              <a:ext uri="{FF2B5EF4-FFF2-40B4-BE49-F238E27FC236}">
                <a16:creationId xmlns:a16="http://schemas.microsoft.com/office/drawing/2014/main" id="{B896247B-E1DA-5669-C2F5-4DFC5880ADE7}"/>
              </a:ext>
            </a:extLst>
          </p:cNvPr>
          <p:cNvPicPr>
            <a:picLocks noChangeAspect="1"/>
          </p:cNvPicPr>
          <p:nvPr/>
        </p:nvPicPr>
        <p:blipFill>
          <a:blip r:embed="rId4"/>
          <a:srcRect l="316" t="237" r="81" b="-1149"/>
          <a:stretch>
            <a:fillRect/>
          </a:stretch>
        </p:blipFill>
        <p:spPr>
          <a:xfrm>
            <a:off x="6944264" y="2261179"/>
            <a:ext cx="4756239" cy="618162"/>
          </a:xfrm>
          <a:prstGeom prst="rect">
            <a:avLst/>
          </a:prstGeom>
          <a:ln>
            <a:solidFill>
              <a:srgbClr val="188A8D"/>
            </a:solidFill>
          </a:ln>
        </p:spPr>
      </p:pic>
      <p:pic>
        <p:nvPicPr>
          <p:cNvPr id="13" name="Picture 12" descr="A screenshot of a table&#10;&#10;AI-generated content may be incorrect.">
            <a:extLst>
              <a:ext uri="{FF2B5EF4-FFF2-40B4-BE49-F238E27FC236}">
                <a16:creationId xmlns:a16="http://schemas.microsoft.com/office/drawing/2014/main" id="{FCD61576-397F-7F6D-1C7E-1B5050267A1A}"/>
              </a:ext>
            </a:extLst>
          </p:cNvPr>
          <p:cNvPicPr>
            <a:picLocks noChangeAspect="1"/>
          </p:cNvPicPr>
          <p:nvPr/>
        </p:nvPicPr>
        <p:blipFill>
          <a:blip r:embed="rId5"/>
          <a:stretch>
            <a:fillRect/>
          </a:stretch>
        </p:blipFill>
        <p:spPr>
          <a:xfrm>
            <a:off x="6939280" y="2962640"/>
            <a:ext cx="4765040" cy="1119514"/>
          </a:xfrm>
          <a:prstGeom prst="rect">
            <a:avLst/>
          </a:prstGeom>
          <a:ln>
            <a:solidFill>
              <a:srgbClr val="188A8D"/>
            </a:solidFill>
          </a:ln>
        </p:spPr>
      </p:pic>
      <p:pic>
        <p:nvPicPr>
          <p:cNvPr id="14" name="Picture 13">
            <a:extLst>
              <a:ext uri="{FF2B5EF4-FFF2-40B4-BE49-F238E27FC236}">
                <a16:creationId xmlns:a16="http://schemas.microsoft.com/office/drawing/2014/main" id="{F604908D-F7FF-C486-14CD-9872DF9D5AA8}"/>
              </a:ext>
            </a:extLst>
          </p:cNvPr>
          <p:cNvPicPr>
            <a:picLocks noChangeAspect="1"/>
          </p:cNvPicPr>
          <p:nvPr/>
        </p:nvPicPr>
        <p:blipFill>
          <a:blip r:embed="rId6"/>
          <a:stretch>
            <a:fillRect/>
          </a:stretch>
        </p:blipFill>
        <p:spPr>
          <a:xfrm>
            <a:off x="6936876" y="4188495"/>
            <a:ext cx="4765898" cy="733112"/>
          </a:xfrm>
          <a:prstGeom prst="rect">
            <a:avLst/>
          </a:prstGeom>
          <a:ln>
            <a:solidFill>
              <a:srgbClr val="188A8D"/>
            </a:solidFill>
          </a:ln>
        </p:spPr>
      </p:pic>
      <p:pic>
        <p:nvPicPr>
          <p:cNvPr id="17" name="Picture 16" descr="A table with text on it&#10;&#10;AI-generated content may be incorrect.">
            <a:extLst>
              <a:ext uri="{FF2B5EF4-FFF2-40B4-BE49-F238E27FC236}">
                <a16:creationId xmlns:a16="http://schemas.microsoft.com/office/drawing/2014/main" id="{BD880788-CC51-3114-5415-08969097EBEE}"/>
              </a:ext>
            </a:extLst>
          </p:cNvPr>
          <p:cNvPicPr>
            <a:picLocks noChangeAspect="1"/>
          </p:cNvPicPr>
          <p:nvPr/>
        </p:nvPicPr>
        <p:blipFill>
          <a:blip r:embed="rId7"/>
          <a:stretch>
            <a:fillRect/>
          </a:stretch>
        </p:blipFill>
        <p:spPr>
          <a:xfrm>
            <a:off x="6937274" y="5042404"/>
            <a:ext cx="4765501" cy="1186516"/>
          </a:xfrm>
          <a:prstGeom prst="rect">
            <a:avLst/>
          </a:prstGeom>
          <a:ln>
            <a:solidFill>
              <a:srgbClr val="188A8D"/>
            </a:solidFill>
          </a:ln>
        </p:spPr>
      </p:pic>
    </p:spTree>
    <p:extLst>
      <p:ext uri="{BB962C8B-B14F-4D97-AF65-F5344CB8AC3E}">
        <p14:creationId xmlns:p14="http://schemas.microsoft.com/office/powerpoint/2010/main" val="23880508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7360D06-768E-4030-8E76-1C57EE9255EA}"/>
              </a:ext>
            </a:extLst>
          </p:cNvPr>
          <p:cNvSpPr>
            <a:spLocks noGrp="1"/>
          </p:cNvSpPr>
          <p:nvPr>
            <p:ph type="dt" sz="half" idx="11"/>
          </p:nvPr>
        </p:nvSpPr>
        <p:spPr/>
        <p:txBody>
          <a:bodyPr/>
          <a:lstStyle/>
          <a:p>
            <a:r>
              <a:rPr lang="en-US"/>
              <a:t>26 March 2026</a:t>
            </a:r>
          </a:p>
        </p:txBody>
      </p:sp>
      <p:sp>
        <p:nvSpPr>
          <p:cNvPr id="3" name="Text Placeholder 2">
            <a:extLst>
              <a:ext uri="{FF2B5EF4-FFF2-40B4-BE49-F238E27FC236}">
                <a16:creationId xmlns:a16="http://schemas.microsoft.com/office/drawing/2014/main" id="{A61B6639-195B-4968-8812-99948AA750C1}"/>
              </a:ext>
            </a:extLst>
          </p:cNvPr>
          <p:cNvSpPr>
            <a:spLocks noGrp="1"/>
          </p:cNvSpPr>
          <p:nvPr>
            <p:ph type="body" sz="quarter" idx="13"/>
          </p:nvPr>
        </p:nvSpPr>
        <p:spPr>
          <a:xfrm>
            <a:off x="830263" y="1582437"/>
            <a:ext cx="11075044" cy="4596710"/>
          </a:xfrm>
        </p:spPr>
        <p:txBody>
          <a:bodyPr vert="horz" lIns="91440" tIns="45720" rIns="91440" bIns="45720" rtlCol="0" anchor="t">
            <a:normAutofit fontScale="92500" lnSpcReduction="10000"/>
          </a:bodyPr>
          <a:lstStyle/>
          <a:p>
            <a:pPr marL="0" indent="0">
              <a:buClr>
                <a:schemeClr val="tx1"/>
              </a:buClr>
              <a:buNone/>
            </a:pPr>
            <a:r>
              <a:rPr lang="en-AU" sz="1800" b="1">
                <a:latin typeface="Arial"/>
                <a:cs typeface="Arial"/>
              </a:rPr>
              <a:t>1. Overview</a:t>
            </a:r>
          </a:p>
          <a:p>
            <a:pPr marL="0" indent="0">
              <a:buNone/>
            </a:pPr>
            <a:r>
              <a:rPr lang="en-AU" sz="1800">
                <a:latin typeface="Arial"/>
                <a:cs typeface="Arial"/>
              </a:rPr>
              <a:t>	</a:t>
            </a:r>
            <a:r>
              <a:rPr lang="en-AU" sz="1800">
                <a:solidFill>
                  <a:schemeClr val="accent1"/>
                </a:solidFill>
                <a:latin typeface="Arial"/>
                <a:cs typeface="Arial"/>
              </a:rPr>
              <a:t>Kate Stewart –</a:t>
            </a:r>
            <a:r>
              <a:rPr lang="en-AU" sz="1800">
                <a:latin typeface="Arial"/>
                <a:cs typeface="Arial"/>
              </a:rPr>
              <a:t> Director, Market Intelligence Branch</a:t>
            </a:r>
          </a:p>
          <a:p>
            <a:pPr marL="0" indent="0">
              <a:buNone/>
            </a:pPr>
            <a:r>
              <a:rPr lang="en-AU" sz="1800" b="1">
                <a:latin typeface="Arial"/>
                <a:cs typeface="Arial"/>
              </a:rPr>
              <a:t>2. Support at Home program reporting </a:t>
            </a:r>
          </a:p>
          <a:p>
            <a:pPr marL="0" indent="0">
              <a:buClr>
                <a:schemeClr val="tx1"/>
              </a:buClr>
              <a:buNone/>
            </a:pPr>
            <a:r>
              <a:rPr lang="en-AU" sz="1800">
                <a:solidFill>
                  <a:schemeClr val="accent1"/>
                </a:solidFill>
                <a:latin typeface="Arial"/>
                <a:cs typeface="Arial"/>
              </a:rPr>
              <a:t>	Kate Stewart –</a:t>
            </a:r>
            <a:r>
              <a:rPr lang="en-AU" sz="1800">
                <a:latin typeface="Arial"/>
                <a:cs typeface="Arial"/>
              </a:rPr>
              <a:t> Director, Market Intelligence Branch</a:t>
            </a:r>
          </a:p>
          <a:p>
            <a:pPr marL="0" indent="0">
              <a:buClr>
                <a:schemeClr val="tx1"/>
              </a:buClr>
              <a:buNone/>
            </a:pPr>
            <a:r>
              <a:rPr lang="en-AU" sz="1800" b="1">
                <a:latin typeface="Arial"/>
                <a:cs typeface="Arial"/>
              </a:rPr>
              <a:t>3. Care Minutes Performance Statement </a:t>
            </a:r>
          </a:p>
          <a:p>
            <a:pPr marL="0" indent="0">
              <a:buClr>
                <a:schemeClr val="tx1"/>
              </a:buClr>
              <a:buNone/>
            </a:pPr>
            <a:r>
              <a:rPr lang="en-AU" sz="1800">
                <a:solidFill>
                  <a:schemeClr val="accent1"/>
                </a:solidFill>
                <a:latin typeface="Arial"/>
                <a:cs typeface="Arial"/>
              </a:rPr>
              <a:t>	Aden Pulford –</a:t>
            </a:r>
            <a:r>
              <a:rPr lang="en-AU" sz="1800">
                <a:latin typeface="Arial"/>
                <a:cs typeface="Arial"/>
              </a:rPr>
              <a:t> Director, Residential Risk and Funding Operations Branch</a:t>
            </a:r>
          </a:p>
          <a:p>
            <a:pPr marL="0" indent="0">
              <a:buClr>
                <a:schemeClr val="tx1"/>
              </a:buClr>
              <a:buNone/>
            </a:pPr>
            <a:r>
              <a:rPr lang="en-AU" sz="1800" b="1">
                <a:latin typeface="Arial"/>
                <a:cs typeface="Arial"/>
              </a:rPr>
              <a:t>4. Annual Prudential Compliance Statement </a:t>
            </a:r>
          </a:p>
          <a:p>
            <a:pPr marL="0" indent="0">
              <a:buClr>
                <a:schemeClr val="tx1"/>
              </a:buClr>
              <a:buNone/>
            </a:pPr>
            <a:r>
              <a:rPr lang="en-AU" sz="1800" b="1">
                <a:latin typeface="Arial"/>
                <a:cs typeface="Arial"/>
              </a:rPr>
              <a:t>	</a:t>
            </a:r>
            <a:r>
              <a:rPr lang="en-AU" sz="1800">
                <a:solidFill>
                  <a:schemeClr val="accent1"/>
                </a:solidFill>
                <a:latin typeface="Arial"/>
                <a:cs typeface="Arial"/>
              </a:rPr>
              <a:t>Laura Todorovski – </a:t>
            </a:r>
            <a:r>
              <a:rPr lang="en-AU" sz="1800">
                <a:latin typeface="Arial"/>
                <a:cs typeface="Arial"/>
              </a:rPr>
              <a:t>Assistant Director, Aged Care Quality and Safety Commission</a:t>
            </a:r>
          </a:p>
          <a:p>
            <a:pPr marL="0" indent="0">
              <a:buClr>
                <a:schemeClr val="tx1"/>
              </a:buClr>
              <a:buNone/>
            </a:pPr>
            <a:r>
              <a:rPr lang="en-AU" sz="1800" b="1">
                <a:latin typeface="Arial"/>
                <a:cs typeface="Arial"/>
              </a:rPr>
              <a:t>5. Residential pricing risk assessment program</a:t>
            </a:r>
          </a:p>
          <a:p>
            <a:pPr marL="0" indent="0">
              <a:buClr>
                <a:schemeClr val="tx1"/>
              </a:buClr>
              <a:buNone/>
            </a:pPr>
            <a:r>
              <a:rPr lang="en-AU" sz="1800" b="1">
                <a:latin typeface="Arial"/>
                <a:cs typeface="Arial"/>
              </a:rPr>
              <a:t>	</a:t>
            </a:r>
            <a:r>
              <a:rPr lang="en-US" sz="1800">
                <a:solidFill>
                  <a:schemeClr val="accent1"/>
                </a:solidFill>
                <a:latin typeface="Arial"/>
                <a:cs typeface="Arial"/>
              </a:rPr>
              <a:t>Madeleine</a:t>
            </a:r>
            <a:r>
              <a:rPr lang="en-US">
                <a:latin typeface="Arial"/>
                <a:cs typeface="Arial"/>
              </a:rPr>
              <a:t> </a:t>
            </a:r>
            <a:r>
              <a:rPr lang="en-AU" sz="1800">
                <a:solidFill>
                  <a:schemeClr val="accent1"/>
                </a:solidFill>
                <a:latin typeface="Arial"/>
                <a:cs typeface="Arial"/>
              </a:rPr>
              <a:t>Hurrell – </a:t>
            </a:r>
            <a:r>
              <a:rPr lang="en-AU" sz="1800">
                <a:latin typeface="Arial"/>
                <a:cs typeface="Arial"/>
              </a:rPr>
              <a:t>Assistant Director, Residential Risk and Funding Operations Branch</a:t>
            </a:r>
            <a:endParaRPr lang="en-AU" sz="1800">
              <a:solidFill>
                <a:schemeClr val="accent1"/>
              </a:solidFill>
              <a:latin typeface="Arial"/>
              <a:cs typeface="Arial"/>
            </a:endParaRPr>
          </a:p>
          <a:p>
            <a:pPr marL="0" indent="0">
              <a:buClr>
                <a:schemeClr val="tx1"/>
              </a:buClr>
              <a:buNone/>
            </a:pPr>
            <a:r>
              <a:rPr lang="en-AU" sz="1800" b="1">
                <a:latin typeface="Arial"/>
                <a:cs typeface="Arial"/>
              </a:rPr>
              <a:t>6. Further information and Q&amp;A session </a:t>
            </a:r>
            <a:endParaRPr lang="en-AU" sz="1800" b="1"/>
          </a:p>
          <a:p>
            <a:pPr marL="0" indent="0">
              <a:buClr>
                <a:schemeClr val="tx1"/>
              </a:buClr>
              <a:buNone/>
            </a:pPr>
            <a:endParaRPr lang="en-AU" sz="1800"/>
          </a:p>
        </p:txBody>
      </p:sp>
      <p:sp>
        <p:nvSpPr>
          <p:cNvPr id="4" name="Title 3">
            <a:extLst>
              <a:ext uri="{FF2B5EF4-FFF2-40B4-BE49-F238E27FC236}">
                <a16:creationId xmlns:a16="http://schemas.microsoft.com/office/drawing/2014/main" id="{C4BC7EF9-B7BD-4BA8-A225-4AF2FD450F1B}"/>
              </a:ext>
            </a:extLst>
          </p:cNvPr>
          <p:cNvSpPr>
            <a:spLocks noGrp="1"/>
          </p:cNvSpPr>
          <p:nvPr>
            <p:ph type="title"/>
          </p:nvPr>
        </p:nvSpPr>
        <p:spPr/>
        <p:txBody>
          <a:bodyPr/>
          <a:lstStyle/>
          <a:p>
            <a:r>
              <a:rPr lang="en-AU"/>
              <a:t>Agenda</a:t>
            </a:r>
          </a:p>
        </p:txBody>
      </p:sp>
    </p:spTree>
    <p:extLst>
      <p:ext uri="{BB962C8B-B14F-4D97-AF65-F5344CB8AC3E}">
        <p14:creationId xmlns:p14="http://schemas.microsoft.com/office/powerpoint/2010/main" val="41356075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3A90FA-A9FD-A1CE-FB11-EAF845A39D06}"/>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B0812101-EB0A-A7FA-4761-8DD708B679FA}"/>
              </a:ext>
            </a:extLst>
          </p:cNvPr>
          <p:cNvSpPr>
            <a:spLocks noGrp="1"/>
          </p:cNvSpPr>
          <p:nvPr>
            <p:ph type="title"/>
          </p:nvPr>
        </p:nvSpPr>
        <p:spPr/>
        <p:txBody>
          <a:bodyPr/>
          <a:lstStyle/>
          <a:p>
            <a:r>
              <a:rPr lang="en-AU"/>
              <a:t>Engaging with the audit process</a:t>
            </a:r>
          </a:p>
        </p:txBody>
      </p:sp>
      <p:sp>
        <p:nvSpPr>
          <p:cNvPr id="4" name="Date Placeholder 3">
            <a:extLst>
              <a:ext uri="{FF2B5EF4-FFF2-40B4-BE49-F238E27FC236}">
                <a16:creationId xmlns:a16="http://schemas.microsoft.com/office/drawing/2014/main" id="{A362EEF5-EFC1-A722-B787-F872CA4C1347}"/>
              </a:ext>
            </a:extLst>
          </p:cNvPr>
          <p:cNvSpPr>
            <a:spLocks noGrp="1"/>
          </p:cNvSpPr>
          <p:nvPr>
            <p:ph type="dt" sz="half" idx="11"/>
          </p:nvPr>
        </p:nvSpPr>
        <p:spPr/>
        <p:txBody>
          <a:bodyPr/>
          <a:lstStyle/>
          <a:p>
            <a:r>
              <a:rPr lang="en-US"/>
              <a:t>1 May 2025</a:t>
            </a:r>
          </a:p>
        </p:txBody>
      </p:sp>
      <p:sp>
        <p:nvSpPr>
          <p:cNvPr id="10" name="Rectangle 9">
            <a:extLst>
              <a:ext uri="{FF2B5EF4-FFF2-40B4-BE49-F238E27FC236}">
                <a16:creationId xmlns:a16="http://schemas.microsoft.com/office/drawing/2014/main" id="{26A256BD-346D-B10A-7033-7D6225E224C1}"/>
              </a:ext>
            </a:extLst>
          </p:cNvPr>
          <p:cNvSpPr/>
          <p:nvPr/>
        </p:nvSpPr>
        <p:spPr>
          <a:xfrm>
            <a:off x="1718684" y="1489521"/>
            <a:ext cx="9539866" cy="1467068"/>
          </a:xfrm>
          <a:prstGeom prst="rect">
            <a:avLst/>
          </a:prstGeom>
          <a:noFill/>
        </p:spPr>
        <p:txBody>
          <a:bodyPr wrap="square" lIns="0" tIns="0" rIns="0" bIns="0" anchor="ctr">
            <a:spAutoFit/>
          </a:bodyPr>
          <a:lstStyle/>
          <a:p>
            <a:pPr defTabSz="884261">
              <a:lnSpc>
                <a:spcPct val="130000"/>
              </a:lnSpc>
              <a:spcAft>
                <a:spcPts val="533"/>
              </a:spcAft>
            </a:pPr>
            <a:r>
              <a:rPr lang="en-AU" b="1">
                <a:solidFill>
                  <a:schemeClr val="bg1">
                    <a:lumMod val="10000"/>
                  </a:schemeClr>
                </a:solidFill>
              </a:rPr>
              <a:t>What is required? </a:t>
            </a:r>
          </a:p>
          <a:p>
            <a:pPr defTabSz="884261">
              <a:lnSpc>
                <a:spcPct val="130000"/>
              </a:lnSpc>
              <a:spcAft>
                <a:spcPts val="533"/>
              </a:spcAft>
            </a:pPr>
            <a:r>
              <a:rPr lang="en-AU"/>
              <a:t>Residential aged care providers are required to </a:t>
            </a:r>
            <a:r>
              <a:rPr lang="en-AU" b="1"/>
              <a:t>engage an external auditor </a:t>
            </a:r>
            <a:r>
              <a:rPr lang="en-AU"/>
              <a:t>to provide a reasonable assurance opinion, directed to the department, that their </a:t>
            </a:r>
            <a:r>
              <a:rPr lang="en-AU" b="1"/>
              <a:t>Care Minutes Performance Statement reflects the actual care minutes delivered.</a:t>
            </a:r>
          </a:p>
        </p:txBody>
      </p:sp>
      <p:sp>
        <p:nvSpPr>
          <p:cNvPr id="15" name="Rectangle 14">
            <a:extLst>
              <a:ext uri="{FF2B5EF4-FFF2-40B4-BE49-F238E27FC236}">
                <a16:creationId xmlns:a16="http://schemas.microsoft.com/office/drawing/2014/main" id="{F8BE94BB-CBD5-A809-B1A5-4BB9E05DE4EF}"/>
              </a:ext>
            </a:extLst>
          </p:cNvPr>
          <p:cNvSpPr/>
          <p:nvPr/>
        </p:nvSpPr>
        <p:spPr>
          <a:xfrm>
            <a:off x="1728693" y="3357807"/>
            <a:ext cx="9920866" cy="746871"/>
          </a:xfrm>
          <a:prstGeom prst="rect">
            <a:avLst/>
          </a:prstGeom>
          <a:noFill/>
        </p:spPr>
        <p:txBody>
          <a:bodyPr wrap="square" lIns="0" tIns="0" rIns="0" bIns="0" anchor="ctr">
            <a:spAutoFit/>
          </a:bodyPr>
          <a:lstStyle/>
          <a:p>
            <a:pPr defTabSz="884261">
              <a:lnSpc>
                <a:spcPct val="130000"/>
              </a:lnSpc>
              <a:spcAft>
                <a:spcPts val="533"/>
              </a:spcAft>
            </a:pPr>
            <a:r>
              <a:rPr lang="en-AU" b="1">
                <a:solidFill>
                  <a:schemeClr val="bg1">
                    <a:lumMod val="10000"/>
                  </a:schemeClr>
                </a:solidFill>
              </a:rPr>
              <a:t>Audit expectation</a:t>
            </a:r>
          </a:p>
          <a:p>
            <a:pPr defTabSz="884261">
              <a:lnSpc>
                <a:spcPct val="130000"/>
              </a:lnSpc>
              <a:spcAft>
                <a:spcPts val="533"/>
              </a:spcAft>
            </a:pPr>
            <a:r>
              <a:rPr lang="en-AU"/>
              <a:t>The external auditor must perform the audit under the </a:t>
            </a:r>
            <a:r>
              <a:rPr lang="en-AU" b="1"/>
              <a:t>assurance standard ASAE 3000.</a:t>
            </a:r>
          </a:p>
        </p:txBody>
      </p:sp>
      <p:sp>
        <p:nvSpPr>
          <p:cNvPr id="18" name="Rectangle 17">
            <a:extLst>
              <a:ext uri="{FF2B5EF4-FFF2-40B4-BE49-F238E27FC236}">
                <a16:creationId xmlns:a16="http://schemas.microsoft.com/office/drawing/2014/main" id="{9575B24F-A0A8-1CC5-7E7D-31203EAA635D}"/>
              </a:ext>
            </a:extLst>
          </p:cNvPr>
          <p:cNvSpPr/>
          <p:nvPr/>
        </p:nvSpPr>
        <p:spPr>
          <a:xfrm>
            <a:off x="1718684" y="4383927"/>
            <a:ext cx="9169449" cy="1827167"/>
          </a:xfrm>
          <a:prstGeom prst="rect">
            <a:avLst/>
          </a:prstGeom>
          <a:noFill/>
        </p:spPr>
        <p:txBody>
          <a:bodyPr wrap="square" lIns="0" tIns="0" rIns="0" bIns="0" anchor="ctr">
            <a:spAutoFit/>
          </a:bodyPr>
          <a:lstStyle/>
          <a:p>
            <a:pPr defTabSz="884261">
              <a:lnSpc>
                <a:spcPct val="130000"/>
              </a:lnSpc>
              <a:spcAft>
                <a:spcPts val="533"/>
              </a:spcAft>
            </a:pPr>
            <a:r>
              <a:rPr lang="en-AU" b="1"/>
              <a:t>What is the ASAE 3000? </a:t>
            </a:r>
          </a:p>
          <a:p>
            <a:pPr defTabSz="884261">
              <a:lnSpc>
                <a:spcPct val="130000"/>
              </a:lnSpc>
              <a:spcAft>
                <a:spcPts val="533"/>
              </a:spcAft>
            </a:pPr>
            <a:r>
              <a:rPr lang="en-AU"/>
              <a:t>The ASAE 3000 standards are issued by the Auditing and Assurance Standards Board. This standard relates to </a:t>
            </a:r>
            <a:r>
              <a:rPr lang="en-AU" b="1"/>
              <a:t>Assurance Engagements Other than Audits or Reviews of Historical Financial Information</a:t>
            </a:r>
            <a:r>
              <a:rPr lang="en-AU"/>
              <a:t>. It is separate to the audit that is already completed for the annual financial statement.</a:t>
            </a:r>
          </a:p>
        </p:txBody>
      </p:sp>
      <p:grpSp>
        <p:nvGrpSpPr>
          <p:cNvPr id="12" name="Graphic 4">
            <a:extLst>
              <a:ext uri="{FF2B5EF4-FFF2-40B4-BE49-F238E27FC236}">
                <a16:creationId xmlns:a16="http://schemas.microsoft.com/office/drawing/2014/main" id="{6D60DE98-BA5F-18C1-4B9D-E4163050045E}"/>
              </a:ext>
            </a:extLst>
          </p:cNvPr>
          <p:cNvGrpSpPr/>
          <p:nvPr/>
        </p:nvGrpSpPr>
        <p:grpSpPr>
          <a:xfrm>
            <a:off x="456667" y="1817864"/>
            <a:ext cx="889750" cy="888911"/>
            <a:chOff x="905454" y="918179"/>
            <a:chExt cx="361674" cy="361333"/>
          </a:xfrm>
          <a:solidFill>
            <a:schemeClr val="tx1"/>
          </a:solidFill>
        </p:grpSpPr>
        <p:sp>
          <p:nvSpPr>
            <p:cNvPr id="14" name="Graphic 4">
              <a:extLst>
                <a:ext uri="{FF2B5EF4-FFF2-40B4-BE49-F238E27FC236}">
                  <a16:creationId xmlns:a16="http://schemas.microsoft.com/office/drawing/2014/main" id="{C7BADB5F-E20A-15C2-8AAF-B16E7B4C5483}"/>
                </a:ext>
              </a:extLst>
            </p:cNvPr>
            <p:cNvSpPr/>
            <p:nvPr/>
          </p:nvSpPr>
          <p:spPr>
            <a:xfrm>
              <a:off x="905454" y="918179"/>
              <a:ext cx="361674" cy="361333"/>
            </a:xfrm>
            <a:custGeom>
              <a:avLst/>
              <a:gdLst>
                <a:gd name="connsiteX0" fmla="*/ 180835 w 361674"/>
                <a:gd name="connsiteY0" fmla="*/ 0 h 361333"/>
                <a:gd name="connsiteX1" fmla="*/ 0 w 361674"/>
                <a:gd name="connsiteY1" fmla="*/ 180667 h 361333"/>
                <a:gd name="connsiteX2" fmla="*/ 180835 w 361674"/>
                <a:gd name="connsiteY2" fmla="*/ 361333 h 361333"/>
                <a:gd name="connsiteX3" fmla="*/ 361670 w 361674"/>
                <a:gd name="connsiteY3" fmla="*/ 180667 h 361333"/>
                <a:gd name="connsiteX4" fmla="*/ 180835 w 361674"/>
                <a:gd name="connsiteY4" fmla="*/ 0 h 361333"/>
                <a:gd name="connsiteX5" fmla="*/ 229399 w 361674"/>
                <a:gd name="connsiteY5" fmla="*/ 91291 h 361333"/>
                <a:gd name="connsiteX6" fmla="*/ 272211 w 361674"/>
                <a:gd name="connsiteY6" fmla="*/ 134064 h 361333"/>
                <a:gd name="connsiteX7" fmla="*/ 229399 w 361674"/>
                <a:gd name="connsiteY7" fmla="*/ 176836 h 361333"/>
                <a:gd name="connsiteX8" fmla="*/ 186586 w 361674"/>
                <a:gd name="connsiteY8" fmla="*/ 134064 h 361333"/>
                <a:gd name="connsiteX9" fmla="*/ 229399 w 361674"/>
                <a:gd name="connsiteY9" fmla="*/ 91291 h 361333"/>
                <a:gd name="connsiteX10" fmla="*/ 130355 w 361674"/>
                <a:gd name="connsiteY10" fmla="*/ 91291 h 361333"/>
                <a:gd name="connsiteX11" fmla="*/ 173167 w 361674"/>
                <a:gd name="connsiteY11" fmla="*/ 134064 h 361333"/>
                <a:gd name="connsiteX12" fmla="*/ 130355 w 361674"/>
                <a:gd name="connsiteY12" fmla="*/ 176836 h 361333"/>
                <a:gd name="connsiteX13" fmla="*/ 87542 w 361674"/>
                <a:gd name="connsiteY13" fmla="*/ 134064 h 361333"/>
                <a:gd name="connsiteX14" fmla="*/ 130355 w 361674"/>
                <a:gd name="connsiteY14" fmla="*/ 91291 h 361333"/>
                <a:gd name="connsiteX15" fmla="*/ 305439 w 361674"/>
                <a:gd name="connsiteY15" fmla="*/ 253444 h 361333"/>
                <a:gd name="connsiteX16" fmla="*/ 299049 w 361674"/>
                <a:gd name="connsiteY16" fmla="*/ 259828 h 361333"/>
                <a:gd name="connsiteX17" fmla="*/ 160387 w 361674"/>
                <a:gd name="connsiteY17" fmla="*/ 259828 h 361333"/>
                <a:gd name="connsiteX18" fmla="*/ 153998 w 361674"/>
                <a:gd name="connsiteY18" fmla="*/ 253444 h 361333"/>
                <a:gd name="connsiteX19" fmla="*/ 153998 w 361674"/>
                <a:gd name="connsiteY19" fmla="*/ 241953 h 361333"/>
                <a:gd name="connsiteX20" fmla="*/ 170611 w 361674"/>
                <a:gd name="connsiteY20" fmla="*/ 199180 h 361333"/>
                <a:gd name="connsiteX21" fmla="*/ 149525 w 361674"/>
                <a:gd name="connsiteY21" fmla="*/ 194711 h 361333"/>
                <a:gd name="connsiteX22" fmla="*/ 111185 w 361674"/>
                <a:gd name="connsiteY22" fmla="*/ 194711 h 361333"/>
                <a:gd name="connsiteX23" fmla="*/ 67733 w 361674"/>
                <a:gd name="connsiteY23" fmla="*/ 236846 h 361333"/>
                <a:gd name="connsiteX24" fmla="*/ 67733 w 361674"/>
                <a:gd name="connsiteY24" fmla="*/ 254083 h 361333"/>
                <a:gd name="connsiteX25" fmla="*/ 61343 w 361674"/>
                <a:gd name="connsiteY25" fmla="*/ 260467 h 361333"/>
                <a:gd name="connsiteX26" fmla="*/ 54954 w 361674"/>
                <a:gd name="connsiteY26" fmla="*/ 254083 h 361333"/>
                <a:gd name="connsiteX27" fmla="*/ 54954 w 361674"/>
                <a:gd name="connsiteY27" fmla="*/ 236846 h 361333"/>
                <a:gd name="connsiteX28" fmla="*/ 111185 w 361674"/>
                <a:gd name="connsiteY28" fmla="*/ 181944 h 361333"/>
                <a:gd name="connsiteX29" fmla="*/ 149525 w 361674"/>
                <a:gd name="connsiteY29" fmla="*/ 181944 h 361333"/>
                <a:gd name="connsiteX30" fmla="*/ 180835 w 361674"/>
                <a:gd name="connsiteY30" fmla="*/ 190881 h 361333"/>
                <a:gd name="connsiteX31" fmla="*/ 210229 w 361674"/>
                <a:gd name="connsiteY31" fmla="*/ 181944 h 361333"/>
                <a:gd name="connsiteX32" fmla="*/ 248569 w 361674"/>
                <a:gd name="connsiteY32" fmla="*/ 181944 h 361333"/>
                <a:gd name="connsiteX33" fmla="*/ 304800 w 361674"/>
                <a:gd name="connsiteY33" fmla="*/ 242591 h 361333"/>
                <a:gd name="connsiteX34" fmla="*/ 304800 w 361674"/>
                <a:gd name="connsiteY34" fmla="*/ 253444 h 36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61674" h="361333">
                  <a:moveTo>
                    <a:pt x="180835" y="0"/>
                  </a:moveTo>
                  <a:cubicBezTo>
                    <a:pt x="80513" y="0"/>
                    <a:pt x="0" y="81077"/>
                    <a:pt x="0" y="180667"/>
                  </a:cubicBezTo>
                  <a:cubicBezTo>
                    <a:pt x="0" y="280895"/>
                    <a:pt x="81152" y="361333"/>
                    <a:pt x="180835" y="361333"/>
                  </a:cubicBezTo>
                  <a:cubicBezTo>
                    <a:pt x="280518" y="361333"/>
                    <a:pt x="361670" y="280257"/>
                    <a:pt x="361670" y="180667"/>
                  </a:cubicBezTo>
                  <a:cubicBezTo>
                    <a:pt x="362309" y="81077"/>
                    <a:pt x="281157" y="0"/>
                    <a:pt x="180835" y="0"/>
                  </a:cubicBezTo>
                  <a:close/>
                  <a:moveTo>
                    <a:pt x="229399" y="91291"/>
                  </a:moveTo>
                  <a:cubicBezTo>
                    <a:pt x="253042" y="91291"/>
                    <a:pt x="272211" y="110443"/>
                    <a:pt x="272211" y="134064"/>
                  </a:cubicBezTo>
                  <a:cubicBezTo>
                    <a:pt x="272211" y="157684"/>
                    <a:pt x="253042" y="176836"/>
                    <a:pt x="229399" y="176836"/>
                  </a:cubicBezTo>
                  <a:cubicBezTo>
                    <a:pt x="205756" y="176836"/>
                    <a:pt x="186586" y="157684"/>
                    <a:pt x="186586" y="134064"/>
                  </a:cubicBezTo>
                  <a:cubicBezTo>
                    <a:pt x="186586" y="111081"/>
                    <a:pt x="205756" y="91291"/>
                    <a:pt x="229399" y="91291"/>
                  </a:cubicBezTo>
                  <a:close/>
                  <a:moveTo>
                    <a:pt x="130355" y="91291"/>
                  </a:moveTo>
                  <a:cubicBezTo>
                    <a:pt x="153998" y="91291"/>
                    <a:pt x="173167" y="110443"/>
                    <a:pt x="173167" y="134064"/>
                  </a:cubicBezTo>
                  <a:cubicBezTo>
                    <a:pt x="173167" y="157684"/>
                    <a:pt x="153998" y="176836"/>
                    <a:pt x="130355" y="176836"/>
                  </a:cubicBezTo>
                  <a:cubicBezTo>
                    <a:pt x="106712" y="176836"/>
                    <a:pt x="87542" y="157684"/>
                    <a:pt x="87542" y="134064"/>
                  </a:cubicBezTo>
                  <a:cubicBezTo>
                    <a:pt x="87542" y="111081"/>
                    <a:pt x="106712" y="91291"/>
                    <a:pt x="130355" y="91291"/>
                  </a:cubicBezTo>
                  <a:close/>
                  <a:moveTo>
                    <a:pt x="305439" y="253444"/>
                  </a:moveTo>
                  <a:cubicBezTo>
                    <a:pt x="305439" y="257275"/>
                    <a:pt x="302883" y="259828"/>
                    <a:pt x="299049" y="259828"/>
                  </a:cubicBezTo>
                  <a:lnTo>
                    <a:pt x="160387" y="259828"/>
                  </a:lnTo>
                  <a:cubicBezTo>
                    <a:pt x="156553" y="259828"/>
                    <a:pt x="153998" y="257275"/>
                    <a:pt x="153998" y="253444"/>
                  </a:cubicBezTo>
                  <a:lnTo>
                    <a:pt x="153998" y="241953"/>
                  </a:lnTo>
                  <a:cubicBezTo>
                    <a:pt x="153998" y="225355"/>
                    <a:pt x="160387" y="210033"/>
                    <a:pt x="170611" y="199180"/>
                  </a:cubicBezTo>
                  <a:cubicBezTo>
                    <a:pt x="164221" y="195988"/>
                    <a:pt x="157192" y="194711"/>
                    <a:pt x="149525" y="194711"/>
                  </a:cubicBezTo>
                  <a:lnTo>
                    <a:pt x="111185" y="194711"/>
                  </a:lnTo>
                  <a:cubicBezTo>
                    <a:pt x="84347" y="194711"/>
                    <a:pt x="67733" y="211310"/>
                    <a:pt x="67733" y="236846"/>
                  </a:cubicBezTo>
                  <a:lnTo>
                    <a:pt x="67733" y="254083"/>
                  </a:lnTo>
                  <a:cubicBezTo>
                    <a:pt x="67733" y="257913"/>
                    <a:pt x="65177" y="260467"/>
                    <a:pt x="61343" y="260467"/>
                  </a:cubicBezTo>
                  <a:cubicBezTo>
                    <a:pt x="57509" y="260467"/>
                    <a:pt x="54954" y="257913"/>
                    <a:pt x="54954" y="254083"/>
                  </a:cubicBezTo>
                  <a:lnTo>
                    <a:pt x="54954" y="236846"/>
                  </a:lnTo>
                  <a:cubicBezTo>
                    <a:pt x="54954" y="204287"/>
                    <a:pt x="77957" y="181944"/>
                    <a:pt x="111185" y="181944"/>
                  </a:cubicBezTo>
                  <a:lnTo>
                    <a:pt x="149525" y="181944"/>
                  </a:lnTo>
                  <a:cubicBezTo>
                    <a:pt x="161665" y="181944"/>
                    <a:pt x="171889" y="185135"/>
                    <a:pt x="180835" y="190881"/>
                  </a:cubicBezTo>
                  <a:cubicBezTo>
                    <a:pt x="189142" y="185135"/>
                    <a:pt x="199366" y="181944"/>
                    <a:pt x="210229" y="181944"/>
                  </a:cubicBezTo>
                  <a:lnTo>
                    <a:pt x="248569" y="181944"/>
                  </a:lnTo>
                  <a:cubicBezTo>
                    <a:pt x="279879" y="181944"/>
                    <a:pt x="304800" y="208756"/>
                    <a:pt x="304800" y="242591"/>
                  </a:cubicBezTo>
                  <a:lnTo>
                    <a:pt x="304800" y="253444"/>
                  </a:lnTo>
                  <a:close/>
                </a:path>
              </a:pathLst>
            </a:custGeom>
            <a:grpFill/>
            <a:ln w="6390" cap="flat">
              <a:noFill/>
              <a:prstDash val="solid"/>
              <a:miter/>
            </a:ln>
          </p:spPr>
          <p:txBody>
            <a:bodyPr rtlCol="0" anchor="ctr"/>
            <a:lstStyle/>
            <a:p>
              <a:endParaRPr lang="en-US"/>
            </a:p>
          </p:txBody>
        </p:sp>
        <p:sp>
          <p:nvSpPr>
            <p:cNvPr id="17" name="Graphic 4">
              <a:extLst>
                <a:ext uri="{FF2B5EF4-FFF2-40B4-BE49-F238E27FC236}">
                  <a16:creationId xmlns:a16="http://schemas.microsoft.com/office/drawing/2014/main" id="{F8C71DEB-7B90-C371-7547-3A31951643F5}"/>
                </a:ext>
              </a:extLst>
            </p:cNvPr>
            <p:cNvSpPr/>
            <p:nvPr/>
          </p:nvSpPr>
          <p:spPr>
            <a:xfrm>
              <a:off x="1005776" y="1022876"/>
              <a:ext cx="60065" cy="60009"/>
            </a:xfrm>
            <a:custGeom>
              <a:avLst/>
              <a:gdLst>
                <a:gd name="connsiteX0" fmla="*/ 30033 w 60065"/>
                <a:gd name="connsiteY0" fmla="*/ 60009 h 60009"/>
                <a:gd name="connsiteX1" fmla="*/ 60065 w 60065"/>
                <a:gd name="connsiteY1" fmla="*/ 30005 h 60009"/>
                <a:gd name="connsiteX2" fmla="*/ 30033 w 60065"/>
                <a:gd name="connsiteY2" fmla="*/ 0 h 60009"/>
                <a:gd name="connsiteX3" fmla="*/ 0 w 60065"/>
                <a:gd name="connsiteY3" fmla="*/ 30005 h 60009"/>
                <a:gd name="connsiteX4" fmla="*/ 30033 w 60065"/>
                <a:gd name="connsiteY4" fmla="*/ 60009 h 60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065" h="60009">
                  <a:moveTo>
                    <a:pt x="30033" y="60009"/>
                  </a:moveTo>
                  <a:cubicBezTo>
                    <a:pt x="46647" y="60009"/>
                    <a:pt x="60065" y="46603"/>
                    <a:pt x="60065" y="30005"/>
                  </a:cubicBezTo>
                  <a:cubicBezTo>
                    <a:pt x="60065" y="13406"/>
                    <a:pt x="46647" y="0"/>
                    <a:pt x="30033" y="0"/>
                  </a:cubicBezTo>
                  <a:cubicBezTo>
                    <a:pt x="13419" y="0"/>
                    <a:pt x="0" y="13406"/>
                    <a:pt x="0" y="30005"/>
                  </a:cubicBezTo>
                  <a:cubicBezTo>
                    <a:pt x="0" y="46603"/>
                    <a:pt x="13419" y="60009"/>
                    <a:pt x="30033" y="60009"/>
                  </a:cubicBezTo>
                  <a:close/>
                </a:path>
              </a:pathLst>
            </a:custGeom>
            <a:grpFill/>
            <a:ln w="6390" cap="flat">
              <a:noFill/>
              <a:prstDash val="solid"/>
              <a:miter/>
            </a:ln>
          </p:spPr>
          <p:txBody>
            <a:bodyPr rtlCol="0" anchor="ctr"/>
            <a:lstStyle/>
            <a:p>
              <a:endParaRPr lang="en-US"/>
            </a:p>
          </p:txBody>
        </p:sp>
      </p:grpSp>
      <p:grpSp>
        <p:nvGrpSpPr>
          <p:cNvPr id="23" name="Graphic 1100">
            <a:extLst>
              <a:ext uri="{FF2B5EF4-FFF2-40B4-BE49-F238E27FC236}">
                <a16:creationId xmlns:a16="http://schemas.microsoft.com/office/drawing/2014/main" id="{419E419B-89F8-025F-7328-FCF6C81E0835}"/>
              </a:ext>
            </a:extLst>
          </p:cNvPr>
          <p:cNvGrpSpPr/>
          <p:nvPr/>
        </p:nvGrpSpPr>
        <p:grpSpPr>
          <a:xfrm>
            <a:off x="456676" y="3354272"/>
            <a:ext cx="889741" cy="888913"/>
            <a:chOff x="6147119" y="3828162"/>
            <a:chExt cx="362309" cy="361971"/>
          </a:xfrm>
          <a:solidFill>
            <a:schemeClr val="tx1"/>
          </a:solidFill>
        </p:grpSpPr>
        <p:sp>
          <p:nvSpPr>
            <p:cNvPr id="24" name="Graphic 1100">
              <a:extLst>
                <a:ext uri="{FF2B5EF4-FFF2-40B4-BE49-F238E27FC236}">
                  <a16:creationId xmlns:a16="http://schemas.microsoft.com/office/drawing/2014/main" id="{5F181DA0-95D0-6603-7548-D324D6D6324E}"/>
                </a:ext>
              </a:extLst>
            </p:cNvPr>
            <p:cNvSpPr/>
            <p:nvPr/>
          </p:nvSpPr>
          <p:spPr>
            <a:xfrm>
              <a:off x="6336261" y="3993507"/>
              <a:ext cx="77957" cy="77884"/>
            </a:xfrm>
            <a:custGeom>
              <a:avLst/>
              <a:gdLst>
                <a:gd name="connsiteX0" fmla="*/ 38979 w 77957"/>
                <a:gd name="connsiteY0" fmla="*/ 0 h 77884"/>
                <a:gd name="connsiteX1" fmla="*/ 0 w 77957"/>
                <a:gd name="connsiteY1" fmla="*/ 38943 h 77884"/>
                <a:gd name="connsiteX2" fmla="*/ 38979 w 77957"/>
                <a:gd name="connsiteY2" fmla="*/ 77885 h 77884"/>
                <a:gd name="connsiteX3" fmla="*/ 77957 w 77957"/>
                <a:gd name="connsiteY3" fmla="*/ 38943 h 77884"/>
                <a:gd name="connsiteX4" fmla="*/ 77957 w 77957"/>
                <a:gd name="connsiteY4" fmla="*/ 38943 h 77884"/>
                <a:gd name="connsiteX5" fmla="*/ 38979 w 77957"/>
                <a:gd name="connsiteY5" fmla="*/ 0 h 77884"/>
                <a:gd name="connsiteX6" fmla="*/ 64539 w 77957"/>
                <a:gd name="connsiteY6" fmla="*/ 26175 h 77884"/>
                <a:gd name="connsiteX7" fmla="*/ 33867 w 77957"/>
                <a:gd name="connsiteY7" fmla="*/ 58094 h 77884"/>
                <a:gd name="connsiteX8" fmla="*/ 29394 w 77957"/>
                <a:gd name="connsiteY8" fmla="*/ 60010 h 77884"/>
                <a:gd name="connsiteX9" fmla="*/ 24921 w 77957"/>
                <a:gd name="connsiteY9" fmla="*/ 58094 h 77884"/>
                <a:gd name="connsiteX10" fmla="*/ 13419 w 77957"/>
                <a:gd name="connsiteY10" fmla="*/ 46603 h 77884"/>
                <a:gd name="connsiteX11" fmla="*/ 14058 w 77957"/>
                <a:gd name="connsiteY11" fmla="*/ 37666 h 77884"/>
                <a:gd name="connsiteX12" fmla="*/ 22365 w 77957"/>
                <a:gd name="connsiteY12" fmla="*/ 37666 h 77884"/>
                <a:gd name="connsiteX13" fmla="*/ 29394 w 77957"/>
                <a:gd name="connsiteY13" fmla="*/ 44688 h 77884"/>
                <a:gd name="connsiteX14" fmla="*/ 55593 w 77957"/>
                <a:gd name="connsiteY14" fmla="*/ 17875 h 77884"/>
                <a:gd name="connsiteX15" fmla="*/ 64539 w 77957"/>
                <a:gd name="connsiteY15" fmla="*/ 17875 h 77884"/>
                <a:gd name="connsiteX16" fmla="*/ 64539 w 77957"/>
                <a:gd name="connsiteY16" fmla="*/ 26175 h 77884"/>
                <a:gd name="connsiteX17" fmla="*/ 64539 w 77957"/>
                <a:gd name="connsiteY17" fmla="*/ 26175 h 77884"/>
                <a:gd name="connsiteX18" fmla="*/ 64539 w 77957"/>
                <a:gd name="connsiteY18" fmla="*/ 26175 h 77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7957" h="77884">
                  <a:moveTo>
                    <a:pt x="38979" y="0"/>
                  </a:moveTo>
                  <a:cubicBezTo>
                    <a:pt x="17253" y="0"/>
                    <a:pt x="0" y="17237"/>
                    <a:pt x="0" y="38943"/>
                  </a:cubicBezTo>
                  <a:cubicBezTo>
                    <a:pt x="0" y="60648"/>
                    <a:pt x="17253" y="77885"/>
                    <a:pt x="38979" y="77885"/>
                  </a:cubicBezTo>
                  <a:cubicBezTo>
                    <a:pt x="60704" y="77885"/>
                    <a:pt x="77957" y="60648"/>
                    <a:pt x="77957" y="38943"/>
                  </a:cubicBezTo>
                  <a:cubicBezTo>
                    <a:pt x="77957" y="38943"/>
                    <a:pt x="77957" y="38943"/>
                    <a:pt x="77957" y="38943"/>
                  </a:cubicBezTo>
                  <a:cubicBezTo>
                    <a:pt x="77957" y="17237"/>
                    <a:pt x="60704" y="0"/>
                    <a:pt x="38979" y="0"/>
                  </a:cubicBezTo>
                  <a:close/>
                  <a:moveTo>
                    <a:pt x="64539" y="26175"/>
                  </a:moveTo>
                  <a:lnTo>
                    <a:pt x="33867" y="58094"/>
                  </a:lnTo>
                  <a:cubicBezTo>
                    <a:pt x="32589" y="59371"/>
                    <a:pt x="31311" y="60010"/>
                    <a:pt x="29394" y="60010"/>
                  </a:cubicBezTo>
                  <a:cubicBezTo>
                    <a:pt x="27477" y="60010"/>
                    <a:pt x="26199" y="59371"/>
                    <a:pt x="24921" y="58094"/>
                  </a:cubicBezTo>
                  <a:lnTo>
                    <a:pt x="13419" y="46603"/>
                  </a:lnTo>
                  <a:cubicBezTo>
                    <a:pt x="10863" y="44050"/>
                    <a:pt x="11502" y="39581"/>
                    <a:pt x="14058" y="37666"/>
                  </a:cubicBezTo>
                  <a:cubicBezTo>
                    <a:pt x="16614" y="35751"/>
                    <a:pt x="19809" y="35751"/>
                    <a:pt x="22365" y="37666"/>
                  </a:cubicBezTo>
                  <a:lnTo>
                    <a:pt x="29394" y="44688"/>
                  </a:lnTo>
                  <a:lnTo>
                    <a:pt x="55593" y="17875"/>
                  </a:lnTo>
                  <a:cubicBezTo>
                    <a:pt x="58149" y="15322"/>
                    <a:pt x="61982" y="15322"/>
                    <a:pt x="64539" y="17875"/>
                  </a:cubicBezTo>
                  <a:cubicBezTo>
                    <a:pt x="67094" y="19791"/>
                    <a:pt x="67094" y="23621"/>
                    <a:pt x="64539" y="26175"/>
                  </a:cubicBezTo>
                  <a:lnTo>
                    <a:pt x="64539" y="26175"/>
                  </a:lnTo>
                  <a:lnTo>
                    <a:pt x="64539" y="26175"/>
                  </a:lnTo>
                  <a:close/>
                </a:path>
              </a:pathLst>
            </a:custGeom>
            <a:grpFill/>
            <a:ln w="6390" cap="flat">
              <a:noFill/>
              <a:prstDash val="solid"/>
              <a:miter/>
            </a:ln>
          </p:spPr>
          <p:txBody>
            <a:bodyPr rtlCol="0" anchor="ctr"/>
            <a:lstStyle/>
            <a:p>
              <a:endParaRPr lang="en-US"/>
            </a:p>
          </p:txBody>
        </p:sp>
        <p:sp>
          <p:nvSpPr>
            <p:cNvPr id="25" name="Graphic 1100">
              <a:extLst>
                <a:ext uri="{FF2B5EF4-FFF2-40B4-BE49-F238E27FC236}">
                  <a16:creationId xmlns:a16="http://schemas.microsoft.com/office/drawing/2014/main" id="{622C4395-A929-BC10-DC32-C451376C0490}"/>
                </a:ext>
              </a:extLst>
            </p:cNvPr>
            <p:cNvSpPr/>
            <p:nvPr/>
          </p:nvSpPr>
          <p:spPr>
            <a:xfrm>
              <a:off x="6359904" y="3921368"/>
              <a:ext cx="21725" cy="21705"/>
            </a:xfrm>
            <a:custGeom>
              <a:avLst/>
              <a:gdLst>
                <a:gd name="connsiteX0" fmla="*/ 0 w 21725"/>
                <a:gd name="connsiteY0" fmla="*/ 0 h 21705"/>
                <a:gd name="connsiteX1" fmla="*/ 0 w 21725"/>
                <a:gd name="connsiteY1" fmla="*/ 21706 h 21705"/>
                <a:gd name="connsiteX2" fmla="*/ 21726 w 21725"/>
                <a:gd name="connsiteY2" fmla="*/ 21706 h 21705"/>
              </a:gdLst>
              <a:ahLst/>
              <a:cxnLst>
                <a:cxn ang="0">
                  <a:pos x="connsiteX0" y="connsiteY0"/>
                </a:cxn>
                <a:cxn ang="0">
                  <a:pos x="connsiteX1" y="connsiteY1"/>
                </a:cxn>
                <a:cxn ang="0">
                  <a:pos x="connsiteX2" y="connsiteY2"/>
                </a:cxn>
              </a:cxnLst>
              <a:rect l="l" t="t" r="r" b="b"/>
              <a:pathLst>
                <a:path w="21725" h="21705">
                  <a:moveTo>
                    <a:pt x="0" y="0"/>
                  </a:moveTo>
                  <a:lnTo>
                    <a:pt x="0" y="21706"/>
                  </a:lnTo>
                  <a:lnTo>
                    <a:pt x="21726" y="21706"/>
                  </a:lnTo>
                  <a:close/>
                </a:path>
              </a:pathLst>
            </a:custGeom>
            <a:grpFill/>
            <a:ln w="6390" cap="flat">
              <a:noFill/>
              <a:prstDash val="solid"/>
              <a:miter/>
            </a:ln>
          </p:spPr>
          <p:txBody>
            <a:bodyPr rtlCol="0" anchor="ctr"/>
            <a:lstStyle/>
            <a:p>
              <a:endParaRPr lang="en-US"/>
            </a:p>
          </p:txBody>
        </p:sp>
        <p:sp>
          <p:nvSpPr>
            <p:cNvPr id="26" name="Graphic 1100">
              <a:extLst>
                <a:ext uri="{FF2B5EF4-FFF2-40B4-BE49-F238E27FC236}">
                  <a16:creationId xmlns:a16="http://schemas.microsoft.com/office/drawing/2014/main" id="{57166976-E18F-3974-A3D3-C321044FBF7F}"/>
                </a:ext>
              </a:extLst>
            </p:cNvPr>
            <p:cNvSpPr/>
            <p:nvPr/>
          </p:nvSpPr>
          <p:spPr>
            <a:xfrm>
              <a:off x="6147119" y="3828162"/>
              <a:ext cx="362309" cy="361971"/>
            </a:xfrm>
            <a:custGeom>
              <a:avLst/>
              <a:gdLst>
                <a:gd name="connsiteX0" fmla="*/ 181474 w 362309"/>
                <a:gd name="connsiteY0" fmla="*/ 0 h 361971"/>
                <a:gd name="connsiteX1" fmla="*/ 0 w 362309"/>
                <a:gd name="connsiteY1" fmla="*/ 180667 h 361971"/>
                <a:gd name="connsiteX2" fmla="*/ 180835 w 362309"/>
                <a:gd name="connsiteY2" fmla="*/ 361971 h 361971"/>
                <a:gd name="connsiteX3" fmla="*/ 362310 w 362309"/>
                <a:gd name="connsiteY3" fmla="*/ 181305 h 361971"/>
                <a:gd name="connsiteX4" fmla="*/ 362310 w 362309"/>
                <a:gd name="connsiteY4" fmla="*/ 181305 h 361971"/>
                <a:gd name="connsiteX5" fmla="*/ 181474 w 362309"/>
                <a:gd name="connsiteY5" fmla="*/ 0 h 361971"/>
                <a:gd name="connsiteX6" fmla="*/ 256236 w 362309"/>
                <a:gd name="connsiteY6" fmla="*/ 284087 h 361971"/>
                <a:gd name="connsiteX7" fmla="*/ 249846 w 362309"/>
                <a:gd name="connsiteY7" fmla="*/ 290471 h 361971"/>
                <a:gd name="connsiteX8" fmla="*/ 102239 w 362309"/>
                <a:gd name="connsiteY8" fmla="*/ 290471 h 361971"/>
                <a:gd name="connsiteX9" fmla="*/ 95849 w 362309"/>
                <a:gd name="connsiteY9" fmla="*/ 284087 h 361971"/>
                <a:gd name="connsiteX10" fmla="*/ 95849 w 362309"/>
                <a:gd name="connsiteY10" fmla="*/ 77884 h 361971"/>
                <a:gd name="connsiteX11" fmla="*/ 102239 w 362309"/>
                <a:gd name="connsiteY11" fmla="*/ 71500 h 361971"/>
                <a:gd name="connsiteX12" fmla="*/ 207034 w 362309"/>
                <a:gd name="connsiteY12" fmla="*/ 71500 h 361971"/>
                <a:gd name="connsiteX13" fmla="*/ 208951 w 362309"/>
                <a:gd name="connsiteY13" fmla="*/ 72139 h 361971"/>
                <a:gd name="connsiteX14" fmla="*/ 210868 w 362309"/>
                <a:gd name="connsiteY14" fmla="*/ 73416 h 361971"/>
                <a:gd name="connsiteX15" fmla="*/ 254319 w 362309"/>
                <a:gd name="connsiteY15" fmla="*/ 116827 h 361971"/>
                <a:gd name="connsiteX16" fmla="*/ 255597 w 362309"/>
                <a:gd name="connsiteY16" fmla="*/ 118742 h 361971"/>
                <a:gd name="connsiteX17" fmla="*/ 256236 w 362309"/>
                <a:gd name="connsiteY17" fmla="*/ 121296 h 361971"/>
                <a:gd name="connsiteX18" fmla="*/ 256236 w 362309"/>
                <a:gd name="connsiteY18" fmla="*/ 143001 h 361971"/>
                <a:gd name="connsiteX19" fmla="*/ 249846 w 362309"/>
                <a:gd name="connsiteY19" fmla="*/ 149385 h 361971"/>
                <a:gd name="connsiteX20" fmla="*/ 243456 w 362309"/>
                <a:gd name="connsiteY20" fmla="*/ 143001 h 361971"/>
                <a:gd name="connsiteX21" fmla="*/ 243456 w 362309"/>
                <a:gd name="connsiteY21" fmla="*/ 127680 h 361971"/>
                <a:gd name="connsiteX22" fmla="*/ 206395 w 362309"/>
                <a:gd name="connsiteY22" fmla="*/ 127680 h 361971"/>
                <a:gd name="connsiteX23" fmla="*/ 200005 w 362309"/>
                <a:gd name="connsiteY23" fmla="*/ 121296 h 361971"/>
                <a:gd name="connsiteX24" fmla="*/ 200005 w 362309"/>
                <a:gd name="connsiteY24" fmla="*/ 84268 h 361971"/>
                <a:gd name="connsiteX25" fmla="*/ 108629 w 362309"/>
                <a:gd name="connsiteY25" fmla="*/ 84268 h 361971"/>
                <a:gd name="connsiteX26" fmla="*/ 108629 w 362309"/>
                <a:gd name="connsiteY26" fmla="*/ 277703 h 361971"/>
                <a:gd name="connsiteX27" fmla="*/ 243456 w 362309"/>
                <a:gd name="connsiteY27" fmla="*/ 277703 h 361971"/>
                <a:gd name="connsiteX28" fmla="*/ 243456 w 362309"/>
                <a:gd name="connsiteY28" fmla="*/ 264297 h 361971"/>
                <a:gd name="connsiteX29" fmla="*/ 249846 w 362309"/>
                <a:gd name="connsiteY29" fmla="*/ 257913 h 361971"/>
                <a:gd name="connsiteX30" fmla="*/ 256236 w 362309"/>
                <a:gd name="connsiteY30" fmla="*/ 264297 h 361971"/>
                <a:gd name="connsiteX31" fmla="*/ 256236 w 362309"/>
                <a:gd name="connsiteY31" fmla="*/ 284087 h 361971"/>
                <a:gd name="connsiteX32" fmla="*/ 228121 w 362309"/>
                <a:gd name="connsiteY32" fmla="*/ 255359 h 361971"/>
                <a:gd name="connsiteX33" fmla="*/ 228121 w 362309"/>
                <a:gd name="connsiteY33" fmla="*/ 255359 h 361971"/>
                <a:gd name="connsiteX34" fmla="*/ 224926 w 362309"/>
                <a:gd name="connsiteY34" fmla="*/ 255998 h 361971"/>
                <a:gd name="connsiteX35" fmla="*/ 130355 w 362309"/>
                <a:gd name="connsiteY35" fmla="*/ 255998 h 361971"/>
                <a:gd name="connsiteX36" fmla="*/ 123965 w 362309"/>
                <a:gd name="connsiteY36" fmla="*/ 249614 h 361971"/>
                <a:gd name="connsiteX37" fmla="*/ 130355 w 362309"/>
                <a:gd name="connsiteY37" fmla="*/ 243230 h 361971"/>
                <a:gd name="connsiteX38" fmla="*/ 194893 w 362309"/>
                <a:gd name="connsiteY38" fmla="*/ 243230 h 361971"/>
                <a:gd name="connsiteX39" fmla="*/ 182113 w 362309"/>
                <a:gd name="connsiteY39" fmla="*/ 225993 h 361971"/>
                <a:gd name="connsiteX40" fmla="*/ 130355 w 362309"/>
                <a:gd name="connsiteY40" fmla="*/ 225993 h 361971"/>
                <a:gd name="connsiteX41" fmla="*/ 123965 w 362309"/>
                <a:gd name="connsiteY41" fmla="*/ 219609 h 361971"/>
                <a:gd name="connsiteX42" fmla="*/ 130355 w 362309"/>
                <a:gd name="connsiteY42" fmla="*/ 213225 h 361971"/>
                <a:gd name="connsiteX43" fmla="*/ 177640 w 362309"/>
                <a:gd name="connsiteY43" fmla="*/ 213225 h 361971"/>
                <a:gd name="connsiteX44" fmla="*/ 177001 w 362309"/>
                <a:gd name="connsiteY44" fmla="*/ 203649 h 361971"/>
                <a:gd name="connsiteX45" fmla="*/ 177640 w 362309"/>
                <a:gd name="connsiteY45" fmla="*/ 195988 h 361971"/>
                <a:gd name="connsiteX46" fmla="*/ 130994 w 362309"/>
                <a:gd name="connsiteY46" fmla="*/ 195988 h 361971"/>
                <a:gd name="connsiteX47" fmla="*/ 124604 w 362309"/>
                <a:gd name="connsiteY47" fmla="*/ 189604 h 361971"/>
                <a:gd name="connsiteX48" fmla="*/ 130994 w 362309"/>
                <a:gd name="connsiteY48" fmla="*/ 183220 h 361971"/>
                <a:gd name="connsiteX49" fmla="*/ 181474 w 362309"/>
                <a:gd name="connsiteY49" fmla="*/ 183220 h 361971"/>
                <a:gd name="connsiteX50" fmla="*/ 192976 w 362309"/>
                <a:gd name="connsiteY50" fmla="*/ 166622 h 361971"/>
                <a:gd name="connsiteX51" fmla="*/ 130994 w 362309"/>
                <a:gd name="connsiteY51" fmla="*/ 166622 h 361971"/>
                <a:gd name="connsiteX52" fmla="*/ 124604 w 362309"/>
                <a:gd name="connsiteY52" fmla="*/ 160238 h 361971"/>
                <a:gd name="connsiteX53" fmla="*/ 130994 w 362309"/>
                <a:gd name="connsiteY53" fmla="*/ 153854 h 361971"/>
                <a:gd name="connsiteX54" fmla="*/ 213424 w 362309"/>
                <a:gd name="connsiteY54" fmla="*/ 153854 h 361971"/>
                <a:gd name="connsiteX55" fmla="*/ 214063 w 362309"/>
                <a:gd name="connsiteY55" fmla="*/ 153854 h 361971"/>
                <a:gd name="connsiteX56" fmla="*/ 228760 w 362309"/>
                <a:gd name="connsiteY56" fmla="*/ 151939 h 361971"/>
                <a:gd name="connsiteX57" fmla="*/ 278601 w 362309"/>
                <a:gd name="connsiteY57" fmla="*/ 205564 h 361971"/>
                <a:gd name="connsiteX58" fmla="*/ 228121 w 362309"/>
                <a:gd name="connsiteY58" fmla="*/ 255359 h 361971"/>
                <a:gd name="connsiteX59" fmla="*/ 228121 w 362309"/>
                <a:gd name="connsiteY59" fmla="*/ 255359 h 361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362309" h="361971">
                  <a:moveTo>
                    <a:pt x="181474" y="0"/>
                  </a:moveTo>
                  <a:cubicBezTo>
                    <a:pt x="81152" y="0"/>
                    <a:pt x="0" y="81076"/>
                    <a:pt x="0" y="180667"/>
                  </a:cubicBezTo>
                  <a:cubicBezTo>
                    <a:pt x="0" y="280257"/>
                    <a:pt x="81152" y="361971"/>
                    <a:pt x="180835" y="361971"/>
                  </a:cubicBezTo>
                  <a:cubicBezTo>
                    <a:pt x="280518" y="361971"/>
                    <a:pt x="362310" y="280895"/>
                    <a:pt x="362310" y="181305"/>
                  </a:cubicBezTo>
                  <a:cubicBezTo>
                    <a:pt x="362310" y="181305"/>
                    <a:pt x="362310" y="181305"/>
                    <a:pt x="362310" y="181305"/>
                  </a:cubicBezTo>
                  <a:cubicBezTo>
                    <a:pt x="362310" y="81076"/>
                    <a:pt x="281157" y="0"/>
                    <a:pt x="181474" y="0"/>
                  </a:cubicBezTo>
                  <a:close/>
                  <a:moveTo>
                    <a:pt x="256236" y="284087"/>
                  </a:moveTo>
                  <a:cubicBezTo>
                    <a:pt x="256236" y="287917"/>
                    <a:pt x="253681" y="290471"/>
                    <a:pt x="249846" y="290471"/>
                  </a:cubicBezTo>
                  <a:lnTo>
                    <a:pt x="102239" y="290471"/>
                  </a:lnTo>
                  <a:cubicBezTo>
                    <a:pt x="98405" y="290471"/>
                    <a:pt x="95849" y="287917"/>
                    <a:pt x="95849" y="284087"/>
                  </a:cubicBezTo>
                  <a:lnTo>
                    <a:pt x="95849" y="77884"/>
                  </a:lnTo>
                  <a:cubicBezTo>
                    <a:pt x="95849" y="74054"/>
                    <a:pt x="98405" y="71500"/>
                    <a:pt x="102239" y="71500"/>
                  </a:cubicBezTo>
                  <a:lnTo>
                    <a:pt x="207034" y="71500"/>
                  </a:lnTo>
                  <a:cubicBezTo>
                    <a:pt x="207673" y="71500"/>
                    <a:pt x="208312" y="71500"/>
                    <a:pt x="208951" y="72139"/>
                  </a:cubicBezTo>
                  <a:cubicBezTo>
                    <a:pt x="209590" y="72777"/>
                    <a:pt x="210229" y="72777"/>
                    <a:pt x="210868" y="73416"/>
                  </a:cubicBezTo>
                  <a:lnTo>
                    <a:pt x="254319" y="116827"/>
                  </a:lnTo>
                  <a:cubicBezTo>
                    <a:pt x="254959" y="117465"/>
                    <a:pt x="255597" y="118104"/>
                    <a:pt x="255597" y="118742"/>
                  </a:cubicBezTo>
                  <a:cubicBezTo>
                    <a:pt x="256236" y="119380"/>
                    <a:pt x="256236" y="120657"/>
                    <a:pt x="256236" y="121296"/>
                  </a:cubicBezTo>
                  <a:lnTo>
                    <a:pt x="256236" y="143001"/>
                  </a:lnTo>
                  <a:cubicBezTo>
                    <a:pt x="256236" y="146832"/>
                    <a:pt x="253681" y="149385"/>
                    <a:pt x="249846" y="149385"/>
                  </a:cubicBezTo>
                  <a:cubicBezTo>
                    <a:pt x="246013" y="149385"/>
                    <a:pt x="243456" y="146832"/>
                    <a:pt x="243456" y="143001"/>
                  </a:cubicBezTo>
                  <a:lnTo>
                    <a:pt x="243456" y="127680"/>
                  </a:lnTo>
                  <a:lnTo>
                    <a:pt x="206395" y="127680"/>
                  </a:lnTo>
                  <a:cubicBezTo>
                    <a:pt x="202561" y="127680"/>
                    <a:pt x="200005" y="125126"/>
                    <a:pt x="200005" y="121296"/>
                  </a:cubicBezTo>
                  <a:lnTo>
                    <a:pt x="200005" y="84268"/>
                  </a:lnTo>
                  <a:lnTo>
                    <a:pt x="108629" y="84268"/>
                  </a:lnTo>
                  <a:lnTo>
                    <a:pt x="108629" y="277703"/>
                  </a:lnTo>
                  <a:lnTo>
                    <a:pt x="243456" y="277703"/>
                  </a:lnTo>
                  <a:lnTo>
                    <a:pt x="243456" y="264297"/>
                  </a:lnTo>
                  <a:cubicBezTo>
                    <a:pt x="243456" y="260466"/>
                    <a:pt x="246013" y="257913"/>
                    <a:pt x="249846" y="257913"/>
                  </a:cubicBezTo>
                  <a:cubicBezTo>
                    <a:pt x="253681" y="257913"/>
                    <a:pt x="256236" y="260466"/>
                    <a:pt x="256236" y="264297"/>
                  </a:cubicBezTo>
                  <a:lnTo>
                    <a:pt x="256236" y="284087"/>
                  </a:lnTo>
                  <a:close/>
                  <a:moveTo>
                    <a:pt x="228121" y="255359"/>
                  </a:moveTo>
                  <a:lnTo>
                    <a:pt x="228121" y="255359"/>
                  </a:lnTo>
                  <a:cubicBezTo>
                    <a:pt x="226843" y="255998"/>
                    <a:pt x="225565" y="255998"/>
                    <a:pt x="224926" y="255998"/>
                  </a:cubicBezTo>
                  <a:lnTo>
                    <a:pt x="130355" y="255998"/>
                  </a:lnTo>
                  <a:cubicBezTo>
                    <a:pt x="126521" y="255998"/>
                    <a:pt x="123965" y="253444"/>
                    <a:pt x="123965" y="249614"/>
                  </a:cubicBezTo>
                  <a:cubicBezTo>
                    <a:pt x="123965" y="245783"/>
                    <a:pt x="126521" y="243230"/>
                    <a:pt x="130355" y="243230"/>
                  </a:cubicBezTo>
                  <a:lnTo>
                    <a:pt x="194893" y="243230"/>
                  </a:lnTo>
                  <a:cubicBezTo>
                    <a:pt x="189781" y="238761"/>
                    <a:pt x="185308" y="233015"/>
                    <a:pt x="182113" y="225993"/>
                  </a:cubicBezTo>
                  <a:lnTo>
                    <a:pt x="130355" y="225993"/>
                  </a:lnTo>
                  <a:cubicBezTo>
                    <a:pt x="126521" y="225993"/>
                    <a:pt x="123965" y="223439"/>
                    <a:pt x="123965" y="219609"/>
                  </a:cubicBezTo>
                  <a:cubicBezTo>
                    <a:pt x="123965" y="215779"/>
                    <a:pt x="126521" y="213225"/>
                    <a:pt x="130355" y="213225"/>
                  </a:cubicBezTo>
                  <a:lnTo>
                    <a:pt x="177640" y="213225"/>
                  </a:lnTo>
                  <a:cubicBezTo>
                    <a:pt x="177001" y="210033"/>
                    <a:pt x="177001" y="206841"/>
                    <a:pt x="177001" y="203649"/>
                  </a:cubicBezTo>
                  <a:cubicBezTo>
                    <a:pt x="177001" y="201095"/>
                    <a:pt x="177001" y="198542"/>
                    <a:pt x="177640" y="195988"/>
                  </a:cubicBezTo>
                  <a:lnTo>
                    <a:pt x="130994" y="195988"/>
                  </a:lnTo>
                  <a:cubicBezTo>
                    <a:pt x="127160" y="195988"/>
                    <a:pt x="124604" y="193435"/>
                    <a:pt x="124604" y="189604"/>
                  </a:cubicBezTo>
                  <a:cubicBezTo>
                    <a:pt x="124604" y="185774"/>
                    <a:pt x="127160" y="183220"/>
                    <a:pt x="130994" y="183220"/>
                  </a:cubicBezTo>
                  <a:lnTo>
                    <a:pt x="181474" y="183220"/>
                  </a:lnTo>
                  <a:cubicBezTo>
                    <a:pt x="184030" y="176836"/>
                    <a:pt x="187864" y="171729"/>
                    <a:pt x="192976" y="166622"/>
                  </a:cubicBezTo>
                  <a:lnTo>
                    <a:pt x="130994" y="166622"/>
                  </a:lnTo>
                  <a:cubicBezTo>
                    <a:pt x="127160" y="166622"/>
                    <a:pt x="124604" y="164068"/>
                    <a:pt x="124604" y="160238"/>
                  </a:cubicBezTo>
                  <a:cubicBezTo>
                    <a:pt x="124604" y="156408"/>
                    <a:pt x="127160" y="153854"/>
                    <a:pt x="130994" y="153854"/>
                  </a:cubicBezTo>
                  <a:lnTo>
                    <a:pt x="213424" y="153854"/>
                  </a:lnTo>
                  <a:lnTo>
                    <a:pt x="214063" y="153854"/>
                  </a:lnTo>
                  <a:cubicBezTo>
                    <a:pt x="219175" y="152577"/>
                    <a:pt x="223648" y="151939"/>
                    <a:pt x="228760" y="151939"/>
                  </a:cubicBezTo>
                  <a:cubicBezTo>
                    <a:pt x="257514" y="153216"/>
                    <a:pt x="279240" y="176836"/>
                    <a:pt x="278601" y="205564"/>
                  </a:cubicBezTo>
                  <a:cubicBezTo>
                    <a:pt x="277323" y="233015"/>
                    <a:pt x="255597" y="254721"/>
                    <a:pt x="228121" y="255359"/>
                  </a:cubicBezTo>
                  <a:lnTo>
                    <a:pt x="228121" y="255359"/>
                  </a:lnTo>
                  <a:close/>
                </a:path>
              </a:pathLst>
            </a:custGeom>
            <a:grpFill/>
            <a:ln w="6390" cap="flat">
              <a:noFill/>
              <a:prstDash val="solid"/>
              <a:miter/>
            </a:ln>
          </p:spPr>
          <p:txBody>
            <a:bodyPr rtlCol="0" anchor="ctr"/>
            <a:lstStyle/>
            <a:p>
              <a:endParaRPr lang="en-US"/>
            </a:p>
          </p:txBody>
        </p:sp>
      </p:grpSp>
      <p:grpSp>
        <p:nvGrpSpPr>
          <p:cNvPr id="27" name="Graphic 4">
            <a:extLst>
              <a:ext uri="{FF2B5EF4-FFF2-40B4-BE49-F238E27FC236}">
                <a16:creationId xmlns:a16="http://schemas.microsoft.com/office/drawing/2014/main" id="{928D31BF-5A81-7C58-E995-CB311E2A6D6F}"/>
              </a:ext>
            </a:extLst>
          </p:cNvPr>
          <p:cNvGrpSpPr/>
          <p:nvPr/>
        </p:nvGrpSpPr>
        <p:grpSpPr>
          <a:xfrm>
            <a:off x="476287" y="4954701"/>
            <a:ext cx="889750" cy="888915"/>
            <a:chOff x="8239823" y="4308712"/>
            <a:chExt cx="361674" cy="361333"/>
          </a:xfrm>
          <a:solidFill>
            <a:schemeClr val="tx1">
              <a:lumMod val="75000"/>
              <a:lumOff val="25000"/>
            </a:schemeClr>
          </a:solidFill>
        </p:grpSpPr>
        <p:sp>
          <p:nvSpPr>
            <p:cNvPr id="28" name="Graphic 4">
              <a:extLst>
                <a:ext uri="{FF2B5EF4-FFF2-40B4-BE49-F238E27FC236}">
                  <a16:creationId xmlns:a16="http://schemas.microsoft.com/office/drawing/2014/main" id="{397E6A5B-A42E-3C51-C199-DC2EC6F95143}"/>
                </a:ext>
              </a:extLst>
            </p:cNvPr>
            <p:cNvSpPr/>
            <p:nvPr/>
          </p:nvSpPr>
          <p:spPr>
            <a:xfrm>
              <a:off x="8400211" y="4468950"/>
              <a:ext cx="120131" cy="22982"/>
            </a:xfrm>
            <a:custGeom>
              <a:avLst/>
              <a:gdLst>
                <a:gd name="connsiteX0" fmla="*/ 91376 w 120131"/>
                <a:gd name="connsiteY0" fmla="*/ 0 h 22982"/>
                <a:gd name="connsiteX1" fmla="*/ 0 w 120131"/>
                <a:gd name="connsiteY1" fmla="*/ 0 h 22982"/>
                <a:gd name="connsiteX2" fmla="*/ 0 w 120131"/>
                <a:gd name="connsiteY2" fmla="*/ 22982 h 22982"/>
                <a:gd name="connsiteX3" fmla="*/ 120131 w 120131"/>
                <a:gd name="connsiteY3" fmla="*/ 22982 h 22982"/>
                <a:gd name="connsiteX4" fmla="*/ 91376 w 120131"/>
                <a:gd name="connsiteY4" fmla="*/ 0 h 229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131" h="22982">
                  <a:moveTo>
                    <a:pt x="91376" y="0"/>
                  </a:moveTo>
                  <a:lnTo>
                    <a:pt x="0" y="0"/>
                  </a:lnTo>
                  <a:lnTo>
                    <a:pt x="0" y="22982"/>
                  </a:lnTo>
                  <a:lnTo>
                    <a:pt x="120131" y="22982"/>
                  </a:lnTo>
                  <a:cubicBezTo>
                    <a:pt x="116297" y="1276"/>
                    <a:pt x="94571" y="638"/>
                    <a:pt x="91376" y="0"/>
                  </a:cubicBezTo>
                </a:path>
              </a:pathLst>
            </a:custGeom>
            <a:solidFill>
              <a:schemeClr val="tx1"/>
            </a:solidFill>
            <a:ln w="6390" cap="flat">
              <a:noFill/>
              <a:prstDash val="solid"/>
              <a:miter/>
            </a:ln>
          </p:spPr>
          <p:txBody>
            <a:bodyPr rtlCol="0" anchor="ctr"/>
            <a:lstStyle/>
            <a:p>
              <a:endParaRPr lang="en-US"/>
            </a:p>
          </p:txBody>
        </p:sp>
        <p:sp>
          <p:nvSpPr>
            <p:cNvPr id="29" name="Graphic 4">
              <a:extLst>
                <a:ext uri="{FF2B5EF4-FFF2-40B4-BE49-F238E27FC236}">
                  <a16:creationId xmlns:a16="http://schemas.microsoft.com/office/drawing/2014/main" id="{51CF4936-7185-BB96-673B-D259D437F8AE}"/>
                </a:ext>
              </a:extLst>
            </p:cNvPr>
            <p:cNvSpPr/>
            <p:nvPr/>
          </p:nvSpPr>
          <p:spPr>
            <a:xfrm>
              <a:off x="8239823" y="4308712"/>
              <a:ext cx="361674" cy="361333"/>
            </a:xfrm>
            <a:custGeom>
              <a:avLst/>
              <a:gdLst>
                <a:gd name="connsiteX0" fmla="*/ 293937 w 361674"/>
                <a:gd name="connsiteY0" fmla="*/ 234292 h 361333"/>
                <a:gd name="connsiteX1" fmla="*/ 287547 w 361674"/>
                <a:gd name="connsiteY1" fmla="*/ 240676 h 361333"/>
                <a:gd name="connsiteX2" fmla="*/ 281157 w 361674"/>
                <a:gd name="connsiteY2" fmla="*/ 234292 h 361333"/>
                <a:gd name="connsiteX3" fmla="*/ 281157 w 361674"/>
                <a:gd name="connsiteY3" fmla="*/ 195988 h 361333"/>
                <a:gd name="connsiteX4" fmla="*/ 153997 w 361674"/>
                <a:gd name="connsiteY4" fmla="*/ 195988 h 361333"/>
                <a:gd name="connsiteX5" fmla="*/ 80513 w 361674"/>
                <a:gd name="connsiteY5" fmla="*/ 195988 h 361333"/>
                <a:gd name="connsiteX6" fmla="*/ 80513 w 361674"/>
                <a:gd name="connsiteY6" fmla="*/ 234292 h 361333"/>
                <a:gd name="connsiteX7" fmla="*/ 74123 w 361674"/>
                <a:gd name="connsiteY7" fmla="*/ 240676 h 361333"/>
                <a:gd name="connsiteX8" fmla="*/ 67733 w 361674"/>
                <a:gd name="connsiteY8" fmla="*/ 234292 h 361333"/>
                <a:gd name="connsiteX9" fmla="*/ 67733 w 361674"/>
                <a:gd name="connsiteY9" fmla="*/ 127680 h 361333"/>
                <a:gd name="connsiteX10" fmla="*/ 74123 w 361674"/>
                <a:gd name="connsiteY10" fmla="*/ 121296 h 361333"/>
                <a:gd name="connsiteX11" fmla="*/ 80513 w 361674"/>
                <a:gd name="connsiteY11" fmla="*/ 127680 h 361333"/>
                <a:gd name="connsiteX12" fmla="*/ 80513 w 361674"/>
                <a:gd name="connsiteY12" fmla="*/ 183220 h 361333"/>
                <a:gd name="connsiteX13" fmla="*/ 147607 w 361674"/>
                <a:gd name="connsiteY13" fmla="*/ 183220 h 361333"/>
                <a:gd name="connsiteX14" fmla="*/ 147607 w 361674"/>
                <a:gd name="connsiteY14" fmla="*/ 153854 h 361333"/>
                <a:gd name="connsiteX15" fmla="*/ 153997 w 361674"/>
                <a:gd name="connsiteY15" fmla="*/ 147470 h 361333"/>
                <a:gd name="connsiteX16" fmla="*/ 251764 w 361674"/>
                <a:gd name="connsiteY16" fmla="*/ 147470 h 361333"/>
                <a:gd name="connsiteX17" fmla="*/ 293937 w 361674"/>
                <a:gd name="connsiteY17" fmla="*/ 189604 h 361333"/>
                <a:gd name="connsiteX18" fmla="*/ 293937 w 361674"/>
                <a:gd name="connsiteY18" fmla="*/ 234292 h 361333"/>
                <a:gd name="connsiteX19" fmla="*/ 118853 w 361674"/>
                <a:gd name="connsiteY19" fmla="*/ 130233 h 361333"/>
                <a:gd name="connsiteX20" fmla="*/ 143135 w 361674"/>
                <a:gd name="connsiteY20" fmla="*/ 154492 h 361333"/>
                <a:gd name="connsiteX21" fmla="*/ 118853 w 361674"/>
                <a:gd name="connsiteY21" fmla="*/ 178752 h 361333"/>
                <a:gd name="connsiteX22" fmla="*/ 94571 w 361674"/>
                <a:gd name="connsiteY22" fmla="*/ 154492 h 361333"/>
                <a:gd name="connsiteX23" fmla="*/ 118853 w 361674"/>
                <a:gd name="connsiteY23" fmla="*/ 130233 h 361333"/>
                <a:gd name="connsiteX24" fmla="*/ 180836 w 361674"/>
                <a:gd name="connsiteY24" fmla="*/ 0 h 361333"/>
                <a:gd name="connsiteX25" fmla="*/ 0 w 361674"/>
                <a:gd name="connsiteY25" fmla="*/ 180667 h 361333"/>
                <a:gd name="connsiteX26" fmla="*/ 180836 w 361674"/>
                <a:gd name="connsiteY26" fmla="*/ 361334 h 361333"/>
                <a:gd name="connsiteX27" fmla="*/ 361670 w 361674"/>
                <a:gd name="connsiteY27" fmla="*/ 180667 h 361333"/>
                <a:gd name="connsiteX28" fmla="*/ 180836 w 361674"/>
                <a:gd name="connsiteY28" fmla="*/ 0 h 36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61674" h="361333">
                  <a:moveTo>
                    <a:pt x="293937" y="234292"/>
                  </a:moveTo>
                  <a:cubicBezTo>
                    <a:pt x="293937" y="238122"/>
                    <a:pt x="291381" y="240676"/>
                    <a:pt x="287547" y="240676"/>
                  </a:cubicBezTo>
                  <a:cubicBezTo>
                    <a:pt x="283713" y="240676"/>
                    <a:pt x="281157" y="238122"/>
                    <a:pt x="281157" y="234292"/>
                  </a:cubicBezTo>
                  <a:lnTo>
                    <a:pt x="281157" y="195988"/>
                  </a:lnTo>
                  <a:lnTo>
                    <a:pt x="153997" y="195988"/>
                  </a:lnTo>
                  <a:lnTo>
                    <a:pt x="80513" y="195988"/>
                  </a:lnTo>
                  <a:lnTo>
                    <a:pt x="80513" y="234292"/>
                  </a:lnTo>
                  <a:cubicBezTo>
                    <a:pt x="80513" y="238122"/>
                    <a:pt x="77957" y="240676"/>
                    <a:pt x="74123" y="240676"/>
                  </a:cubicBezTo>
                  <a:cubicBezTo>
                    <a:pt x="70289" y="240676"/>
                    <a:pt x="67733" y="238122"/>
                    <a:pt x="67733" y="234292"/>
                  </a:cubicBezTo>
                  <a:lnTo>
                    <a:pt x="67733" y="127680"/>
                  </a:lnTo>
                  <a:cubicBezTo>
                    <a:pt x="67733" y="123849"/>
                    <a:pt x="70289" y="121296"/>
                    <a:pt x="74123" y="121296"/>
                  </a:cubicBezTo>
                  <a:cubicBezTo>
                    <a:pt x="77957" y="121296"/>
                    <a:pt x="80513" y="123849"/>
                    <a:pt x="80513" y="127680"/>
                  </a:cubicBezTo>
                  <a:lnTo>
                    <a:pt x="80513" y="183220"/>
                  </a:lnTo>
                  <a:lnTo>
                    <a:pt x="147607" y="183220"/>
                  </a:lnTo>
                  <a:lnTo>
                    <a:pt x="147607" y="153854"/>
                  </a:lnTo>
                  <a:cubicBezTo>
                    <a:pt x="147607" y="150024"/>
                    <a:pt x="150164" y="147470"/>
                    <a:pt x="153997" y="147470"/>
                  </a:cubicBezTo>
                  <a:lnTo>
                    <a:pt x="251764" y="147470"/>
                  </a:lnTo>
                  <a:cubicBezTo>
                    <a:pt x="266460" y="147470"/>
                    <a:pt x="293937" y="156408"/>
                    <a:pt x="293937" y="189604"/>
                  </a:cubicBezTo>
                  <a:lnTo>
                    <a:pt x="293937" y="234292"/>
                  </a:lnTo>
                  <a:close/>
                  <a:moveTo>
                    <a:pt x="118853" y="130233"/>
                  </a:moveTo>
                  <a:cubicBezTo>
                    <a:pt x="132271" y="130233"/>
                    <a:pt x="143135" y="141086"/>
                    <a:pt x="143135" y="154492"/>
                  </a:cubicBezTo>
                  <a:cubicBezTo>
                    <a:pt x="143135" y="167899"/>
                    <a:pt x="132271" y="178752"/>
                    <a:pt x="118853" y="178752"/>
                  </a:cubicBezTo>
                  <a:cubicBezTo>
                    <a:pt x="105434" y="178752"/>
                    <a:pt x="94571" y="167899"/>
                    <a:pt x="94571" y="154492"/>
                  </a:cubicBezTo>
                  <a:cubicBezTo>
                    <a:pt x="94571" y="141086"/>
                    <a:pt x="105434" y="130233"/>
                    <a:pt x="118853" y="130233"/>
                  </a:cubicBezTo>
                  <a:moveTo>
                    <a:pt x="180836" y="0"/>
                  </a:moveTo>
                  <a:cubicBezTo>
                    <a:pt x="80513" y="0"/>
                    <a:pt x="0" y="81077"/>
                    <a:pt x="0" y="180667"/>
                  </a:cubicBezTo>
                  <a:cubicBezTo>
                    <a:pt x="0" y="280895"/>
                    <a:pt x="81152" y="361334"/>
                    <a:pt x="180836" y="361334"/>
                  </a:cubicBezTo>
                  <a:cubicBezTo>
                    <a:pt x="281157" y="361334"/>
                    <a:pt x="361670" y="280257"/>
                    <a:pt x="361670" y="180667"/>
                  </a:cubicBezTo>
                  <a:cubicBezTo>
                    <a:pt x="362309" y="81077"/>
                    <a:pt x="281157" y="0"/>
                    <a:pt x="180836" y="0"/>
                  </a:cubicBezTo>
                </a:path>
              </a:pathLst>
            </a:custGeom>
            <a:solidFill>
              <a:schemeClr val="tx1"/>
            </a:solidFill>
            <a:ln w="6390" cap="flat">
              <a:noFill/>
              <a:prstDash val="solid"/>
              <a:miter/>
            </a:ln>
          </p:spPr>
          <p:txBody>
            <a:bodyPr rtlCol="0" anchor="ctr"/>
            <a:lstStyle/>
            <a:p>
              <a:endParaRPr lang="en-US"/>
            </a:p>
          </p:txBody>
        </p:sp>
        <p:sp>
          <p:nvSpPr>
            <p:cNvPr id="30" name="Graphic 4">
              <a:extLst>
                <a:ext uri="{FF2B5EF4-FFF2-40B4-BE49-F238E27FC236}">
                  <a16:creationId xmlns:a16="http://schemas.microsoft.com/office/drawing/2014/main" id="{FF80F8CC-20BC-9729-2FC1-AB71C12A6ABF}"/>
                </a:ext>
              </a:extLst>
            </p:cNvPr>
            <p:cNvSpPr/>
            <p:nvPr/>
          </p:nvSpPr>
          <p:spPr>
            <a:xfrm>
              <a:off x="8347175" y="4451074"/>
              <a:ext cx="23003" cy="22982"/>
            </a:xfrm>
            <a:custGeom>
              <a:avLst/>
              <a:gdLst>
                <a:gd name="connsiteX0" fmla="*/ 11501 w 23003"/>
                <a:gd name="connsiteY0" fmla="*/ 22983 h 22982"/>
                <a:gd name="connsiteX1" fmla="*/ 23004 w 23003"/>
                <a:gd name="connsiteY1" fmla="*/ 11491 h 22982"/>
                <a:gd name="connsiteX2" fmla="*/ 11501 w 23003"/>
                <a:gd name="connsiteY2" fmla="*/ 0 h 22982"/>
                <a:gd name="connsiteX3" fmla="*/ 0 w 23003"/>
                <a:gd name="connsiteY3" fmla="*/ 11491 h 22982"/>
                <a:gd name="connsiteX4" fmla="*/ 11501 w 23003"/>
                <a:gd name="connsiteY4" fmla="*/ 22983 h 229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03" h="22982">
                  <a:moveTo>
                    <a:pt x="11501" y="22983"/>
                  </a:moveTo>
                  <a:cubicBezTo>
                    <a:pt x="17891" y="22983"/>
                    <a:pt x="23004" y="17875"/>
                    <a:pt x="23004" y="11491"/>
                  </a:cubicBezTo>
                  <a:cubicBezTo>
                    <a:pt x="23004" y="5107"/>
                    <a:pt x="17891" y="0"/>
                    <a:pt x="11501" y="0"/>
                  </a:cubicBezTo>
                  <a:cubicBezTo>
                    <a:pt x="5111" y="0"/>
                    <a:pt x="0" y="5107"/>
                    <a:pt x="0" y="11491"/>
                  </a:cubicBezTo>
                  <a:cubicBezTo>
                    <a:pt x="0" y="17875"/>
                    <a:pt x="5111" y="22983"/>
                    <a:pt x="11501" y="22983"/>
                  </a:cubicBezTo>
                </a:path>
              </a:pathLst>
            </a:custGeom>
            <a:solidFill>
              <a:schemeClr val="tx1"/>
            </a:solidFill>
            <a:ln w="6390" cap="flat">
              <a:noFill/>
              <a:prstDash val="solid"/>
              <a:miter/>
            </a:ln>
          </p:spPr>
          <p:txBody>
            <a:bodyPr rtlCol="0" anchor="ctr"/>
            <a:lstStyle/>
            <a:p>
              <a:endParaRPr lang="en-US"/>
            </a:p>
          </p:txBody>
        </p:sp>
      </p:grpSp>
      <p:sp>
        <p:nvSpPr>
          <p:cNvPr id="3" name="TextBox 2">
            <a:extLst>
              <a:ext uri="{FF2B5EF4-FFF2-40B4-BE49-F238E27FC236}">
                <a16:creationId xmlns:a16="http://schemas.microsoft.com/office/drawing/2014/main" id="{AB783D67-53BB-FD26-D4ED-9A3E62EB16F5}"/>
              </a:ext>
            </a:extLst>
          </p:cNvPr>
          <p:cNvSpPr txBox="1"/>
          <p:nvPr/>
        </p:nvSpPr>
        <p:spPr>
          <a:xfrm>
            <a:off x="10434320" y="6329680"/>
            <a:ext cx="1046480" cy="416559"/>
          </a:xfrm>
          <a:prstGeom prst="rect">
            <a:avLst/>
          </a:prstGeom>
          <a:solidFill>
            <a:srgbClr val="FFFFFF"/>
          </a:solidFill>
          <a:ln>
            <a:solidFill>
              <a:srgbClr val="FFFFFF"/>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7" name="TextBox 6">
            <a:extLst>
              <a:ext uri="{FF2B5EF4-FFF2-40B4-BE49-F238E27FC236}">
                <a16:creationId xmlns:a16="http://schemas.microsoft.com/office/drawing/2014/main" id="{EA6D54C6-4B33-7193-A19C-A21124141C8A}"/>
              </a:ext>
            </a:extLst>
          </p:cNvPr>
          <p:cNvSpPr txBox="1"/>
          <p:nvPr/>
        </p:nvSpPr>
        <p:spPr>
          <a:xfrm>
            <a:off x="10239174" y="6394729"/>
            <a:ext cx="1306674" cy="276999"/>
          </a:xfrm>
          <a:prstGeom prst="rect">
            <a:avLst/>
          </a:prstGeom>
          <a:solidFill>
            <a:srgbClr val="FFFFFF"/>
          </a:solidFill>
          <a:ln>
            <a:solidFill>
              <a:srgbClr val="FFFFFF"/>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cs typeface="Arial"/>
              </a:rPr>
              <a:t>26 March 2026</a:t>
            </a:r>
          </a:p>
        </p:txBody>
      </p:sp>
    </p:spTree>
    <p:extLst>
      <p:ext uri="{BB962C8B-B14F-4D97-AF65-F5344CB8AC3E}">
        <p14:creationId xmlns:p14="http://schemas.microsoft.com/office/powerpoint/2010/main" val="39848194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1B0357-0C18-BAB3-8DA0-C1029DEA5F95}"/>
            </a:ext>
          </a:extLst>
        </p:cNvPr>
        <p:cNvGrpSpPr/>
        <p:nvPr/>
      </p:nvGrpSpPr>
      <p:grpSpPr>
        <a:xfrm>
          <a:off x="0" y="0"/>
          <a:ext cx="0" cy="0"/>
          <a:chOff x="0" y="0"/>
          <a:chExt cx="0" cy="0"/>
        </a:xfrm>
      </p:grpSpPr>
      <p:sp>
        <p:nvSpPr>
          <p:cNvPr id="4" name="Date Placeholder 3">
            <a:extLst>
              <a:ext uri="{FF2B5EF4-FFF2-40B4-BE49-F238E27FC236}">
                <a16:creationId xmlns:a16="http://schemas.microsoft.com/office/drawing/2014/main" id="{B344E0AE-4C1D-9093-C12A-91E8343F7A54}"/>
              </a:ext>
            </a:extLst>
          </p:cNvPr>
          <p:cNvSpPr>
            <a:spLocks noGrp="1"/>
          </p:cNvSpPr>
          <p:nvPr>
            <p:ph type="dt" sz="half" idx="11"/>
          </p:nvPr>
        </p:nvSpPr>
        <p:spPr/>
        <p:txBody>
          <a:bodyPr/>
          <a:lstStyle/>
          <a:p>
            <a:r>
              <a:rPr lang="en-US"/>
              <a:t>1 May 2025</a:t>
            </a:r>
          </a:p>
        </p:txBody>
      </p:sp>
      <p:sp>
        <p:nvSpPr>
          <p:cNvPr id="3" name="TextBox 2">
            <a:extLst>
              <a:ext uri="{FF2B5EF4-FFF2-40B4-BE49-F238E27FC236}">
                <a16:creationId xmlns:a16="http://schemas.microsoft.com/office/drawing/2014/main" id="{31199F90-AC0A-4768-1B40-E7F0DC3F3045}"/>
              </a:ext>
            </a:extLst>
          </p:cNvPr>
          <p:cNvSpPr txBox="1"/>
          <p:nvPr/>
        </p:nvSpPr>
        <p:spPr>
          <a:xfrm>
            <a:off x="10434320" y="6329680"/>
            <a:ext cx="1046480" cy="416559"/>
          </a:xfrm>
          <a:prstGeom prst="rect">
            <a:avLst/>
          </a:prstGeom>
          <a:solidFill>
            <a:srgbClr val="FFFFFF"/>
          </a:solidFill>
          <a:ln>
            <a:solidFill>
              <a:srgbClr val="FFFFFF"/>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7" name="TextBox 6">
            <a:extLst>
              <a:ext uri="{FF2B5EF4-FFF2-40B4-BE49-F238E27FC236}">
                <a16:creationId xmlns:a16="http://schemas.microsoft.com/office/drawing/2014/main" id="{D2CEEC03-344C-EE6F-C4C8-B65F30A19593}"/>
              </a:ext>
            </a:extLst>
          </p:cNvPr>
          <p:cNvSpPr txBox="1"/>
          <p:nvPr/>
        </p:nvSpPr>
        <p:spPr>
          <a:xfrm>
            <a:off x="10239174" y="6394729"/>
            <a:ext cx="1306674" cy="276999"/>
          </a:xfrm>
          <a:prstGeom prst="rect">
            <a:avLst/>
          </a:prstGeom>
          <a:solidFill>
            <a:srgbClr val="FFFFFF"/>
          </a:solidFill>
          <a:ln>
            <a:solidFill>
              <a:srgbClr val="FFFFFF"/>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cs typeface="Arial"/>
              </a:rPr>
              <a:t>26 March 2026</a:t>
            </a:r>
          </a:p>
        </p:txBody>
      </p:sp>
      <p:sp>
        <p:nvSpPr>
          <p:cNvPr id="8" name="Rectangle 7">
            <a:extLst>
              <a:ext uri="{FF2B5EF4-FFF2-40B4-BE49-F238E27FC236}">
                <a16:creationId xmlns:a16="http://schemas.microsoft.com/office/drawing/2014/main" id="{99A16C85-9831-2049-EBF6-D189B5E41BF5}"/>
              </a:ext>
            </a:extLst>
          </p:cNvPr>
          <p:cNvSpPr/>
          <p:nvPr/>
        </p:nvSpPr>
        <p:spPr>
          <a:xfrm>
            <a:off x="2428" y="4045523"/>
            <a:ext cx="12192000" cy="2812180"/>
          </a:xfrm>
          <a:prstGeom prst="rect">
            <a:avLst/>
          </a:prstGeom>
          <a:solidFill>
            <a:srgbClr val="65BDC5">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Title 4">
            <a:extLst>
              <a:ext uri="{FF2B5EF4-FFF2-40B4-BE49-F238E27FC236}">
                <a16:creationId xmlns:a16="http://schemas.microsoft.com/office/drawing/2014/main" id="{CEBE7EC2-2F11-FB07-39C6-91DBF81482D2}"/>
              </a:ext>
            </a:extLst>
          </p:cNvPr>
          <p:cNvSpPr>
            <a:spLocks noGrp="1"/>
          </p:cNvSpPr>
          <p:nvPr>
            <p:ph type="title"/>
          </p:nvPr>
        </p:nvSpPr>
        <p:spPr>
          <a:xfrm>
            <a:off x="829952" y="476598"/>
            <a:ext cx="7446782" cy="549275"/>
          </a:xfrm>
        </p:spPr>
        <p:txBody>
          <a:bodyPr/>
          <a:lstStyle/>
          <a:p>
            <a:r>
              <a:rPr lang="en-AU">
                <a:latin typeface="Arial"/>
                <a:cs typeface="Arial"/>
              </a:rPr>
              <a:t>Resources</a:t>
            </a:r>
            <a:endParaRPr lang="en-AU"/>
          </a:p>
        </p:txBody>
      </p:sp>
      <p:sp>
        <p:nvSpPr>
          <p:cNvPr id="11" name="TextBox 10">
            <a:extLst>
              <a:ext uri="{FF2B5EF4-FFF2-40B4-BE49-F238E27FC236}">
                <a16:creationId xmlns:a16="http://schemas.microsoft.com/office/drawing/2014/main" id="{8C0232A9-836F-04E4-F845-8F51F8B1C5AD}"/>
              </a:ext>
            </a:extLst>
          </p:cNvPr>
          <p:cNvSpPr txBox="1"/>
          <p:nvPr/>
        </p:nvSpPr>
        <p:spPr>
          <a:xfrm>
            <a:off x="7151384" y="5521385"/>
            <a:ext cx="3477874" cy="692497"/>
          </a:xfrm>
          <a:prstGeom prst="rect">
            <a:avLst/>
          </a:prstGeom>
          <a:noFill/>
        </p:spPr>
        <p:txBody>
          <a:bodyPr wrap="square" lIns="91440" tIns="45720" rIns="91440" bIns="45720" rtlCol="0" anchor="t">
            <a:spAutoFit/>
          </a:bodyPr>
          <a:lstStyle/>
          <a:p>
            <a:pPr algn="ctr"/>
            <a:r>
              <a:rPr lang="en-AU" sz="1300" b="1"/>
              <a:t>For questions on the statement contact:</a:t>
            </a:r>
            <a:endParaRPr lang="en-US"/>
          </a:p>
          <a:p>
            <a:pPr algn="ctr"/>
            <a:r>
              <a:rPr lang="en-AU" sz="1300" b="1"/>
              <a:t>ACFRQFRQueries@Health.gov.au </a:t>
            </a:r>
            <a:endParaRPr lang="en-AU"/>
          </a:p>
          <a:p>
            <a:pPr algn="ctr"/>
            <a:endParaRPr lang="en-AU" sz="1300" b="1">
              <a:highlight>
                <a:srgbClr val="FFFF00"/>
              </a:highlight>
            </a:endParaRPr>
          </a:p>
        </p:txBody>
      </p:sp>
      <p:grpSp>
        <p:nvGrpSpPr>
          <p:cNvPr id="13" name="Group 12">
            <a:extLst>
              <a:ext uri="{FF2B5EF4-FFF2-40B4-BE49-F238E27FC236}">
                <a16:creationId xmlns:a16="http://schemas.microsoft.com/office/drawing/2014/main" id="{93D17C47-6725-1485-AF24-283135CAD1E8}"/>
              </a:ext>
            </a:extLst>
          </p:cNvPr>
          <p:cNvGrpSpPr/>
          <p:nvPr/>
        </p:nvGrpSpPr>
        <p:grpSpPr>
          <a:xfrm>
            <a:off x="8419158" y="4488297"/>
            <a:ext cx="950804" cy="922927"/>
            <a:chOff x="8311498" y="4676109"/>
            <a:chExt cx="718488" cy="718488"/>
          </a:xfrm>
        </p:grpSpPr>
        <p:sp>
          <p:nvSpPr>
            <p:cNvPr id="16" name="Oval 15">
              <a:extLst>
                <a:ext uri="{FF2B5EF4-FFF2-40B4-BE49-F238E27FC236}">
                  <a16:creationId xmlns:a16="http://schemas.microsoft.com/office/drawing/2014/main" id="{FF325A89-D8A0-1EA7-736C-FF3F89E3D1D8}"/>
                </a:ext>
              </a:extLst>
            </p:cNvPr>
            <p:cNvSpPr/>
            <p:nvPr/>
          </p:nvSpPr>
          <p:spPr>
            <a:xfrm>
              <a:off x="8311498" y="4676109"/>
              <a:ext cx="718488" cy="718488"/>
            </a:xfrm>
            <a:prstGeom prst="ellipse">
              <a:avLst/>
            </a:prstGeom>
            <a:noFill/>
            <a:ln w="762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12220">
                <a:defRPr/>
              </a:pPr>
              <a:endParaRPr lang="en-AU" sz="907">
                <a:solidFill>
                  <a:srgbClr val="000000"/>
                </a:solidFill>
                <a:latin typeface="Chronicle Display Black"/>
                <a:ea typeface="Open Sans" panose="020B0606030504020204" pitchFamily="34" charset="0"/>
                <a:cs typeface="Open Sans" panose="020B0606030504020204" pitchFamily="34" charset="0"/>
              </a:endParaRPr>
            </a:p>
          </p:txBody>
        </p:sp>
        <p:pic>
          <p:nvPicPr>
            <p:cNvPr id="19" name="Graphic 18" descr="Email with solid fill">
              <a:extLst>
                <a:ext uri="{FF2B5EF4-FFF2-40B4-BE49-F238E27FC236}">
                  <a16:creationId xmlns:a16="http://schemas.microsoft.com/office/drawing/2014/main" id="{6559E2E2-584B-1E69-C77A-C592E5F414D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455684" y="4801969"/>
              <a:ext cx="421284" cy="414071"/>
            </a:xfrm>
            <a:prstGeom prst="rect">
              <a:avLst/>
            </a:prstGeom>
          </p:spPr>
        </p:pic>
      </p:grpSp>
      <p:pic>
        <p:nvPicPr>
          <p:cNvPr id="20" name="Picture 19" descr="A document with text on it&#10;&#10;AI-generated content may be incorrect.">
            <a:extLst>
              <a:ext uri="{FF2B5EF4-FFF2-40B4-BE49-F238E27FC236}">
                <a16:creationId xmlns:a16="http://schemas.microsoft.com/office/drawing/2014/main" id="{5E4E8CAB-83F5-759F-59E9-40064604C2A3}"/>
              </a:ext>
            </a:extLst>
          </p:cNvPr>
          <p:cNvPicPr>
            <a:picLocks noChangeAspect="1"/>
          </p:cNvPicPr>
          <p:nvPr/>
        </p:nvPicPr>
        <p:blipFill>
          <a:blip r:embed="rId4"/>
          <a:stretch>
            <a:fillRect/>
          </a:stretch>
        </p:blipFill>
        <p:spPr>
          <a:xfrm>
            <a:off x="827405" y="1161842"/>
            <a:ext cx="1606550" cy="2270125"/>
          </a:xfrm>
          <a:prstGeom prst="rect">
            <a:avLst/>
          </a:prstGeom>
          <a:ln>
            <a:solidFill>
              <a:schemeClr val="bg1">
                <a:lumMod val="10000"/>
              </a:schemeClr>
            </a:solidFill>
          </a:ln>
        </p:spPr>
      </p:pic>
      <p:pic>
        <p:nvPicPr>
          <p:cNvPr id="21" name="Picture 20" descr="A person looking at a tablet&#10;&#10;AI-generated content may be incorrect.">
            <a:extLst>
              <a:ext uri="{FF2B5EF4-FFF2-40B4-BE49-F238E27FC236}">
                <a16:creationId xmlns:a16="http://schemas.microsoft.com/office/drawing/2014/main" id="{F5EF72AE-B7AE-AE4B-FDE9-70C26D42E1CE}"/>
              </a:ext>
            </a:extLst>
          </p:cNvPr>
          <p:cNvPicPr>
            <a:picLocks noChangeAspect="1"/>
          </p:cNvPicPr>
          <p:nvPr/>
        </p:nvPicPr>
        <p:blipFill>
          <a:blip r:embed="rId5"/>
          <a:srcRect t="-101" r="2260" b="1667"/>
          <a:stretch>
            <a:fillRect/>
          </a:stretch>
        </p:blipFill>
        <p:spPr>
          <a:xfrm>
            <a:off x="6926669" y="1158101"/>
            <a:ext cx="1606487" cy="2268827"/>
          </a:xfrm>
          <a:prstGeom prst="rect">
            <a:avLst/>
          </a:prstGeom>
          <a:ln>
            <a:solidFill>
              <a:schemeClr val="bg1">
                <a:lumMod val="10000"/>
              </a:schemeClr>
            </a:solidFill>
          </a:ln>
        </p:spPr>
      </p:pic>
      <p:sp>
        <p:nvSpPr>
          <p:cNvPr id="22" name="TextBox 21">
            <a:extLst>
              <a:ext uri="{FF2B5EF4-FFF2-40B4-BE49-F238E27FC236}">
                <a16:creationId xmlns:a16="http://schemas.microsoft.com/office/drawing/2014/main" id="{AF8F9DF4-620A-EBEF-3064-59D1B82B8CFD}"/>
              </a:ext>
            </a:extLst>
          </p:cNvPr>
          <p:cNvSpPr txBox="1"/>
          <p:nvPr/>
        </p:nvSpPr>
        <p:spPr>
          <a:xfrm>
            <a:off x="2430701" y="6106823"/>
            <a:ext cx="1693678" cy="892552"/>
          </a:xfrm>
          <a:prstGeom prst="rect">
            <a:avLst/>
          </a:prstGeom>
          <a:noFill/>
        </p:spPr>
        <p:txBody>
          <a:bodyPr wrap="square" lIns="91440" tIns="45720" rIns="91440" bIns="45720" rtlCol="0" anchor="t">
            <a:spAutoFit/>
          </a:bodyPr>
          <a:lstStyle/>
          <a:p>
            <a:pPr algn="ctr"/>
            <a:r>
              <a:rPr lang="en-AU" sz="1300" b="1">
                <a:cs typeface="Arial"/>
              </a:rPr>
              <a:t>Scan the QR code to access our resources</a:t>
            </a:r>
          </a:p>
          <a:p>
            <a:pPr algn="ctr"/>
            <a:endParaRPr lang="en-AU" sz="1300" b="1">
              <a:highlight>
                <a:srgbClr val="FFFF00"/>
              </a:highlight>
            </a:endParaRPr>
          </a:p>
        </p:txBody>
      </p:sp>
      <p:sp>
        <p:nvSpPr>
          <p:cNvPr id="31" name="TextBox 30">
            <a:extLst>
              <a:ext uri="{FF2B5EF4-FFF2-40B4-BE49-F238E27FC236}">
                <a16:creationId xmlns:a16="http://schemas.microsoft.com/office/drawing/2014/main" id="{AC922B23-831C-83C5-17BB-ADC70B199B8D}"/>
              </a:ext>
            </a:extLst>
          </p:cNvPr>
          <p:cNvSpPr txBox="1"/>
          <p:nvPr/>
        </p:nvSpPr>
        <p:spPr>
          <a:xfrm>
            <a:off x="567251" y="3514165"/>
            <a:ext cx="2130434" cy="430887"/>
          </a:xfrm>
          <a:prstGeom prst="rect">
            <a:avLst/>
          </a:prstGeom>
          <a:noFill/>
        </p:spPr>
        <p:txBody>
          <a:bodyPr wrap="square" lIns="91440" tIns="45720" rIns="91440" bIns="45720" rtlCol="0" anchor="t">
            <a:spAutoFit/>
          </a:bodyPr>
          <a:lstStyle/>
          <a:p>
            <a:pPr algn="ctr"/>
            <a:r>
              <a:rPr lang="en-AU" sz="1100" b="1">
                <a:cs typeface="Arial"/>
              </a:rPr>
              <a:t>Guidance for providers</a:t>
            </a:r>
          </a:p>
          <a:p>
            <a:pPr algn="ctr"/>
            <a:endParaRPr lang="en-AU" sz="1100" b="1">
              <a:highlight>
                <a:srgbClr val="FFFF00"/>
              </a:highlight>
            </a:endParaRPr>
          </a:p>
        </p:txBody>
      </p:sp>
      <p:sp>
        <p:nvSpPr>
          <p:cNvPr id="32" name="TextBox 31">
            <a:extLst>
              <a:ext uri="{FF2B5EF4-FFF2-40B4-BE49-F238E27FC236}">
                <a16:creationId xmlns:a16="http://schemas.microsoft.com/office/drawing/2014/main" id="{C29CD3A8-568E-EE4E-47B8-CA8E6539304A}"/>
              </a:ext>
            </a:extLst>
          </p:cNvPr>
          <p:cNvSpPr txBox="1"/>
          <p:nvPr/>
        </p:nvSpPr>
        <p:spPr>
          <a:xfrm>
            <a:off x="3620165" y="3439824"/>
            <a:ext cx="2028215" cy="600164"/>
          </a:xfrm>
          <a:prstGeom prst="rect">
            <a:avLst/>
          </a:prstGeom>
          <a:noFill/>
        </p:spPr>
        <p:txBody>
          <a:bodyPr wrap="square" lIns="91440" tIns="45720" rIns="91440" bIns="45720" rtlCol="0" anchor="t">
            <a:spAutoFit/>
          </a:bodyPr>
          <a:lstStyle/>
          <a:p>
            <a:pPr algn="ctr"/>
            <a:r>
              <a:rPr lang="en-AU" sz="1100" b="1">
                <a:cs typeface="Arial"/>
              </a:rPr>
              <a:t>Care Minutes Performance Statement template</a:t>
            </a:r>
          </a:p>
          <a:p>
            <a:pPr algn="ctr"/>
            <a:endParaRPr lang="en-AU" sz="1100" b="1">
              <a:highlight>
                <a:srgbClr val="FFFF00"/>
              </a:highlight>
            </a:endParaRPr>
          </a:p>
        </p:txBody>
      </p:sp>
      <p:sp>
        <p:nvSpPr>
          <p:cNvPr id="33" name="TextBox 32">
            <a:extLst>
              <a:ext uri="{FF2B5EF4-FFF2-40B4-BE49-F238E27FC236}">
                <a16:creationId xmlns:a16="http://schemas.microsoft.com/office/drawing/2014/main" id="{E2236230-AC5A-3CCB-0D77-B6576422BE92}"/>
              </a:ext>
            </a:extLst>
          </p:cNvPr>
          <p:cNvSpPr txBox="1"/>
          <p:nvPr/>
        </p:nvSpPr>
        <p:spPr>
          <a:xfrm>
            <a:off x="6584529" y="3514164"/>
            <a:ext cx="2297702" cy="430887"/>
          </a:xfrm>
          <a:prstGeom prst="rect">
            <a:avLst/>
          </a:prstGeom>
          <a:noFill/>
        </p:spPr>
        <p:txBody>
          <a:bodyPr wrap="square" lIns="91440" tIns="45720" rIns="91440" bIns="45720" rtlCol="0" anchor="t">
            <a:spAutoFit/>
          </a:bodyPr>
          <a:lstStyle/>
          <a:p>
            <a:pPr algn="ctr"/>
            <a:r>
              <a:rPr lang="en-AU" sz="1100" b="1">
                <a:cs typeface="Arial"/>
              </a:rPr>
              <a:t>Guidance for auditors</a:t>
            </a:r>
          </a:p>
          <a:p>
            <a:pPr algn="ctr"/>
            <a:endParaRPr lang="en-AU" sz="1100" b="1">
              <a:highlight>
                <a:srgbClr val="FFFF00"/>
              </a:highlight>
            </a:endParaRPr>
          </a:p>
        </p:txBody>
      </p:sp>
      <p:sp>
        <p:nvSpPr>
          <p:cNvPr id="34" name="TextBox 33">
            <a:extLst>
              <a:ext uri="{FF2B5EF4-FFF2-40B4-BE49-F238E27FC236}">
                <a16:creationId xmlns:a16="http://schemas.microsoft.com/office/drawing/2014/main" id="{6E2E6295-52DE-945E-F3D4-362F5D6BECD2}"/>
              </a:ext>
            </a:extLst>
          </p:cNvPr>
          <p:cNvSpPr txBox="1"/>
          <p:nvPr/>
        </p:nvSpPr>
        <p:spPr>
          <a:xfrm>
            <a:off x="9251529" y="3514163"/>
            <a:ext cx="2297702" cy="430887"/>
          </a:xfrm>
          <a:prstGeom prst="rect">
            <a:avLst/>
          </a:prstGeom>
          <a:noFill/>
        </p:spPr>
        <p:txBody>
          <a:bodyPr wrap="square" lIns="91440" tIns="45720" rIns="91440" bIns="45720" rtlCol="0" anchor="t">
            <a:spAutoFit/>
          </a:bodyPr>
          <a:lstStyle/>
          <a:p>
            <a:pPr algn="ctr"/>
            <a:r>
              <a:rPr lang="en-AU" sz="1100" b="1">
                <a:cs typeface="Arial"/>
              </a:rPr>
              <a:t>Audit report templates</a:t>
            </a:r>
          </a:p>
          <a:p>
            <a:pPr algn="ctr"/>
            <a:endParaRPr lang="en-AU" sz="1100" b="1">
              <a:highlight>
                <a:srgbClr val="FFFF00"/>
              </a:highlight>
            </a:endParaRPr>
          </a:p>
        </p:txBody>
      </p:sp>
      <p:pic>
        <p:nvPicPr>
          <p:cNvPr id="35" name="Picture 34" descr="A qr code with black squares&#10;&#10;AI-generated content may be incorrect.">
            <a:extLst>
              <a:ext uri="{FF2B5EF4-FFF2-40B4-BE49-F238E27FC236}">
                <a16:creationId xmlns:a16="http://schemas.microsoft.com/office/drawing/2014/main" id="{4FB11772-480F-D57A-7C90-377BCC8606E8}"/>
              </a:ext>
            </a:extLst>
          </p:cNvPr>
          <p:cNvPicPr>
            <a:picLocks noChangeAspect="1"/>
          </p:cNvPicPr>
          <p:nvPr/>
        </p:nvPicPr>
        <p:blipFill>
          <a:blip r:embed="rId6"/>
          <a:stretch>
            <a:fillRect/>
          </a:stretch>
        </p:blipFill>
        <p:spPr>
          <a:xfrm>
            <a:off x="2434684" y="4302513"/>
            <a:ext cx="1691268" cy="1709853"/>
          </a:xfrm>
          <a:prstGeom prst="rect">
            <a:avLst/>
          </a:prstGeom>
          <a:ln>
            <a:solidFill>
              <a:schemeClr val="bg1">
                <a:lumMod val="10000"/>
              </a:schemeClr>
            </a:solidFill>
          </a:ln>
        </p:spPr>
      </p:pic>
      <p:pic>
        <p:nvPicPr>
          <p:cNvPr id="36" name="Picture 35" descr="A document with text on it&#10;&#10;AI-generated content may be incorrect.">
            <a:extLst>
              <a:ext uri="{FF2B5EF4-FFF2-40B4-BE49-F238E27FC236}">
                <a16:creationId xmlns:a16="http://schemas.microsoft.com/office/drawing/2014/main" id="{8BA17898-BA43-1DB1-1C01-0E079078637A}"/>
              </a:ext>
            </a:extLst>
          </p:cNvPr>
          <p:cNvPicPr>
            <a:picLocks noChangeAspect="1"/>
          </p:cNvPicPr>
          <p:nvPr/>
        </p:nvPicPr>
        <p:blipFill>
          <a:blip r:embed="rId7"/>
          <a:stretch>
            <a:fillRect/>
          </a:stretch>
        </p:blipFill>
        <p:spPr>
          <a:xfrm>
            <a:off x="9658040" y="1164772"/>
            <a:ext cx="1475633" cy="2275115"/>
          </a:xfrm>
          <a:prstGeom prst="rect">
            <a:avLst/>
          </a:prstGeom>
          <a:ln>
            <a:solidFill>
              <a:schemeClr val="bg1">
                <a:lumMod val="10000"/>
              </a:schemeClr>
            </a:solidFill>
          </a:ln>
        </p:spPr>
      </p:pic>
      <p:pic>
        <p:nvPicPr>
          <p:cNvPr id="37" name="Picture 36" descr="A screenshot of a document&#10;&#10;AI-generated content may be incorrect.">
            <a:extLst>
              <a:ext uri="{FF2B5EF4-FFF2-40B4-BE49-F238E27FC236}">
                <a16:creationId xmlns:a16="http://schemas.microsoft.com/office/drawing/2014/main" id="{A2A86CE9-7F16-54BD-FE95-C5057FA20488}"/>
              </a:ext>
            </a:extLst>
          </p:cNvPr>
          <p:cNvPicPr>
            <a:picLocks noChangeAspect="1"/>
          </p:cNvPicPr>
          <p:nvPr/>
        </p:nvPicPr>
        <p:blipFill>
          <a:blip r:embed="rId8"/>
          <a:stretch>
            <a:fillRect/>
          </a:stretch>
        </p:blipFill>
        <p:spPr>
          <a:xfrm>
            <a:off x="3545732" y="1161585"/>
            <a:ext cx="2154755" cy="2267414"/>
          </a:xfrm>
          <a:prstGeom prst="rect">
            <a:avLst/>
          </a:prstGeom>
          <a:ln>
            <a:solidFill>
              <a:srgbClr val="000000"/>
            </a:solidFill>
          </a:ln>
        </p:spPr>
      </p:pic>
    </p:spTree>
    <p:extLst>
      <p:ext uri="{BB962C8B-B14F-4D97-AF65-F5344CB8AC3E}">
        <p14:creationId xmlns:p14="http://schemas.microsoft.com/office/powerpoint/2010/main" val="24032231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BE2B06-D704-5963-176B-E2193DECB0F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A9CF808-B6FF-1A41-392F-31AF07F9A73A}"/>
              </a:ext>
            </a:extLst>
          </p:cNvPr>
          <p:cNvSpPr>
            <a:spLocks noGrp="1"/>
          </p:cNvSpPr>
          <p:nvPr>
            <p:ph type="ctrTitle" idx="4294967295"/>
          </p:nvPr>
        </p:nvSpPr>
        <p:spPr>
          <a:xfrm>
            <a:off x="829146" y="1143723"/>
            <a:ext cx="5508279" cy="1325563"/>
          </a:xfrm>
        </p:spPr>
        <p:txBody>
          <a:bodyPr>
            <a:normAutofit/>
          </a:bodyPr>
          <a:lstStyle/>
          <a:p>
            <a:pPr>
              <a:buClr>
                <a:schemeClr val="tx1"/>
              </a:buClr>
            </a:pPr>
            <a:r>
              <a:rPr lang="en-AU" sz="2700">
                <a:solidFill>
                  <a:schemeClr val="bg1"/>
                </a:solidFill>
              </a:rPr>
              <a:t>Annual Prudential Compliance Statement</a:t>
            </a:r>
          </a:p>
        </p:txBody>
      </p:sp>
      <p:sp>
        <p:nvSpPr>
          <p:cNvPr id="4" name="Text Placeholder 3">
            <a:extLst>
              <a:ext uri="{FF2B5EF4-FFF2-40B4-BE49-F238E27FC236}">
                <a16:creationId xmlns:a16="http://schemas.microsoft.com/office/drawing/2014/main" id="{9C26F4F1-4026-20F4-757A-4EC02F008142}"/>
              </a:ext>
            </a:extLst>
          </p:cNvPr>
          <p:cNvSpPr>
            <a:spLocks noGrp="1"/>
          </p:cNvSpPr>
          <p:nvPr>
            <p:ph type="body" sz="quarter" idx="10"/>
          </p:nvPr>
        </p:nvSpPr>
        <p:spPr>
          <a:xfrm>
            <a:off x="908364" y="3131158"/>
            <a:ext cx="9144000" cy="380392"/>
          </a:xfrm>
        </p:spPr>
        <p:txBody>
          <a:bodyPr vert="horz" lIns="91440" tIns="45720" rIns="91440" bIns="45720" rtlCol="0" anchor="t">
            <a:noAutofit/>
          </a:bodyPr>
          <a:lstStyle/>
          <a:p>
            <a:r>
              <a:rPr lang="en-AU" sz="1600" b="1">
                <a:latin typeface="Arial"/>
                <a:cs typeface="Arial"/>
              </a:rPr>
              <a:t>Laura Todorovski</a:t>
            </a:r>
          </a:p>
          <a:p>
            <a:r>
              <a:rPr lang="en-AU" sz="1600">
                <a:latin typeface="Arial"/>
                <a:cs typeface="Arial"/>
              </a:rPr>
              <a:t>Aged Care Quality and Safety Commission</a:t>
            </a:r>
          </a:p>
        </p:txBody>
      </p:sp>
      <p:pic>
        <p:nvPicPr>
          <p:cNvPr id="5" name="Picture Placeholder 9">
            <a:extLst>
              <a:ext uri="{FF2B5EF4-FFF2-40B4-BE49-F238E27FC236}">
                <a16:creationId xmlns:a16="http://schemas.microsoft.com/office/drawing/2014/main" id="{F530D69C-17FA-32EF-065E-889C4E6B2E2F}"/>
              </a:ext>
            </a:extLst>
          </p:cNvPr>
          <p:cNvPicPr>
            <a:picLocks noChangeAspect="1"/>
          </p:cNvPicPr>
          <p:nvPr/>
        </p:nvPicPr>
        <p:blipFill>
          <a:blip r:embed="rId2"/>
          <a:srcRect l="2274" r="2274"/>
          <a:stretch/>
        </p:blipFill>
        <p:spPr>
          <a:xfrm>
            <a:off x="6599238" y="4763"/>
            <a:ext cx="5592762" cy="6858000"/>
          </a:xfrm>
          <a:prstGeom prst="rect">
            <a:avLst/>
          </a:prstGeom>
        </p:spPr>
      </p:pic>
    </p:spTree>
    <p:extLst>
      <p:ext uri="{BB962C8B-B14F-4D97-AF65-F5344CB8AC3E}">
        <p14:creationId xmlns:p14="http://schemas.microsoft.com/office/powerpoint/2010/main" val="4443885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EDB2B99-3F6F-0C60-F639-4D4E02B1E070}"/>
              </a:ext>
            </a:extLst>
          </p:cNvPr>
          <p:cNvSpPr>
            <a:spLocks noGrp="1"/>
          </p:cNvSpPr>
          <p:nvPr>
            <p:ph idx="1"/>
          </p:nvPr>
        </p:nvSpPr>
        <p:spPr>
          <a:xfrm>
            <a:off x="838200" y="1587881"/>
            <a:ext cx="10515600" cy="4351338"/>
          </a:xfrm>
        </p:spPr>
        <p:txBody>
          <a:bodyPr>
            <a:normAutofit fontScale="85000" lnSpcReduction="10000"/>
          </a:bodyPr>
          <a:lstStyle/>
          <a:p>
            <a:pPr>
              <a:lnSpc>
                <a:spcPct val="200000"/>
              </a:lnSpc>
              <a:spcAft>
                <a:spcPts val="1200"/>
              </a:spcAft>
            </a:pPr>
            <a:r>
              <a:rPr lang="en-AU">
                <a:latin typeface="+mn-lt"/>
              </a:rPr>
              <a:t>What is the APCS?</a:t>
            </a:r>
          </a:p>
          <a:p>
            <a:pPr>
              <a:lnSpc>
                <a:spcPct val="200000"/>
              </a:lnSpc>
              <a:spcAft>
                <a:spcPts val="1200"/>
              </a:spcAft>
            </a:pPr>
            <a:r>
              <a:rPr lang="en-AU">
                <a:latin typeface="+mn-lt"/>
              </a:rPr>
              <a:t>Which providers have to submit an APCS?</a:t>
            </a:r>
          </a:p>
          <a:p>
            <a:pPr>
              <a:lnSpc>
                <a:spcPct val="200000"/>
              </a:lnSpc>
              <a:spcAft>
                <a:spcPts val="1200"/>
              </a:spcAft>
            </a:pPr>
            <a:r>
              <a:rPr lang="en-AU">
                <a:latin typeface="+mn-lt"/>
              </a:rPr>
              <a:t>The role of the Aged Care Quality and Safety Commission</a:t>
            </a:r>
          </a:p>
          <a:p>
            <a:pPr>
              <a:lnSpc>
                <a:spcPct val="200000"/>
              </a:lnSpc>
              <a:spcAft>
                <a:spcPts val="1200"/>
              </a:spcAft>
            </a:pPr>
            <a:r>
              <a:rPr lang="en-AU">
                <a:latin typeface="+mn-lt"/>
              </a:rPr>
              <a:t>25/26 reporting period – the 'hybrid' year</a:t>
            </a:r>
          </a:p>
          <a:p>
            <a:pPr>
              <a:lnSpc>
                <a:spcPct val="200000"/>
              </a:lnSpc>
              <a:spcAft>
                <a:spcPts val="1200"/>
              </a:spcAft>
            </a:pPr>
            <a:r>
              <a:rPr lang="en-AU">
                <a:latin typeface="+mn-lt"/>
              </a:rPr>
              <a:t>Resources available</a:t>
            </a:r>
          </a:p>
          <a:p>
            <a:pPr>
              <a:lnSpc>
                <a:spcPct val="120000"/>
              </a:lnSpc>
              <a:spcAft>
                <a:spcPts val="1200"/>
              </a:spcAft>
            </a:pPr>
            <a:endParaRPr lang="en-AU">
              <a:latin typeface="+mn-lt"/>
            </a:endParaRPr>
          </a:p>
        </p:txBody>
      </p:sp>
      <p:sp>
        <p:nvSpPr>
          <p:cNvPr id="3" name="Title 2">
            <a:extLst>
              <a:ext uri="{FF2B5EF4-FFF2-40B4-BE49-F238E27FC236}">
                <a16:creationId xmlns:a16="http://schemas.microsoft.com/office/drawing/2014/main" id="{91D0C46C-7C0F-8BA8-B249-CBE2654BC22A}"/>
              </a:ext>
            </a:extLst>
          </p:cNvPr>
          <p:cNvSpPr>
            <a:spLocks noGrp="1"/>
          </p:cNvSpPr>
          <p:nvPr>
            <p:ph type="title"/>
          </p:nvPr>
        </p:nvSpPr>
        <p:spPr>
          <a:xfrm>
            <a:off x="665744" y="827314"/>
            <a:ext cx="10880797" cy="537936"/>
          </a:xfrm>
        </p:spPr>
        <p:txBody>
          <a:bodyPr>
            <a:normAutofit fontScale="90000"/>
          </a:bodyPr>
          <a:lstStyle/>
          <a:p>
            <a:r>
              <a:rPr lang="en-AU" sz="3300"/>
              <a:t>Annual Prudential Compliance Statement (APCS)</a:t>
            </a:r>
          </a:p>
        </p:txBody>
      </p:sp>
    </p:spTree>
    <p:extLst>
      <p:ext uri="{BB962C8B-B14F-4D97-AF65-F5344CB8AC3E}">
        <p14:creationId xmlns:p14="http://schemas.microsoft.com/office/powerpoint/2010/main" val="24216183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D34252-DB6A-346F-D9EC-619074425C26}"/>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19F4D996-EA0E-A2A1-2BB7-9F8233FC1602}"/>
              </a:ext>
            </a:extLst>
          </p:cNvPr>
          <p:cNvSpPr>
            <a:spLocks noGrp="1"/>
          </p:cNvSpPr>
          <p:nvPr>
            <p:ph idx="4294967295"/>
          </p:nvPr>
        </p:nvSpPr>
        <p:spPr>
          <a:xfrm>
            <a:off x="762000" y="1844512"/>
            <a:ext cx="10710333" cy="3980750"/>
          </a:xfrm>
        </p:spPr>
        <p:txBody>
          <a:bodyPr vert="horz" lIns="0" tIns="0" rIns="0" bIns="0" rtlCol="0" anchor="t">
            <a:normAutofit fontScale="77500" lnSpcReduction="20000"/>
          </a:bodyPr>
          <a:lstStyle/>
          <a:p>
            <a:pPr marL="285750" indent="-285750">
              <a:lnSpc>
                <a:spcPct val="120000"/>
              </a:lnSpc>
              <a:spcAft>
                <a:spcPts val="1200"/>
              </a:spcAft>
              <a:buFont typeface="Arial" panose="020B0604020202020204" pitchFamily="34" charset="0"/>
              <a:buChar char="•"/>
            </a:pPr>
            <a:endParaRPr lang="en-AU" b="0">
              <a:solidFill>
                <a:schemeClr val="tx1"/>
              </a:solidFill>
              <a:latin typeface="+mn-lt"/>
              <a:ea typeface="Open Sans Light" pitchFamily="2" charset="0"/>
              <a:cs typeface="Open Sans Light" pitchFamily="2" charset="0"/>
            </a:endParaRPr>
          </a:p>
          <a:p>
            <a:pPr marL="285750" indent="-285750">
              <a:lnSpc>
                <a:spcPct val="120000"/>
              </a:lnSpc>
              <a:spcAft>
                <a:spcPts val="1200"/>
              </a:spcAft>
              <a:buClr>
                <a:srgbClr val="00577D"/>
              </a:buClr>
              <a:buFont typeface="Arial" panose="020B0604020202020204" pitchFamily="34" charset="0"/>
              <a:buChar char="•"/>
            </a:pPr>
            <a:r>
              <a:rPr lang="en-AU" b="0">
                <a:solidFill>
                  <a:schemeClr val="tx1"/>
                </a:solidFill>
                <a:latin typeface="+mn-lt"/>
                <a:ea typeface="Open Sans Light"/>
                <a:cs typeface="Open Sans Light"/>
              </a:rPr>
              <a:t>The </a:t>
            </a:r>
            <a:r>
              <a:rPr lang="en-AU">
                <a:solidFill>
                  <a:schemeClr val="tx1"/>
                </a:solidFill>
                <a:latin typeface="+mn-lt"/>
                <a:ea typeface="Open Sans Light"/>
                <a:cs typeface="Open Sans Light"/>
              </a:rPr>
              <a:t>Annual Prudential Compliance Statement </a:t>
            </a:r>
            <a:r>
              <a:rPr lang="en-AU" b="0">
                <a:solidFill>
                  <a:schemeClr val="tx1"/>
                </a:solidFill>
                <a:latin typeface="+mn-lt"/>
                <a:ea typeface="Open Sans Light"/>
                <a:cs typeface="Open Sans Light"/>
              </a:rPr>
              <a:t>(APCS) collects information relating </a:t>
            </a:r>
            <a:br>
              <a:rPr lang="en-AU" b="0">
                <a:latin typeface="+mn-lt"/>
                <a:ea typeface="Open Sans Light" pitchFamily="2" charset="0"/>
                <a:cs typeface="Open Sans Light" pitchFamily="2" charset="0"/>
              </a:rPr>
            </a:br>
            <a:r>
              <a:rPr lang="en-AU" b="0">
                <a:solidFill>
                  <a:schemeClr val="tx1"/>
                </a:solidFill>
                <a:latin typeface="+mn-lt"/>
                <a:ea typeface="Open Sans Light"/>
                <a:cs typeface="Open Sans Light"/>
              </a:rPr>
              <a:t>to a provider's compliance with its financial and prudential obligations</a:t>
            </a:r>
          </a:p>
          <a:p>
            <a:pPr marL="285750" indent="-285750">
              <a:lnSpc>
                <a:spcPct val="120000"/>
              </a:lnSpc>
              <a:spcAft>
                <a:spcPts val="1200"/>
              </a:spcAft>
              <a:buClr>
                <a:srgbClr val="00577D"/>
              </a:buClr>
              <a:buFont typeface="Arial" panose="020B0604020202020204" pitchFamily="34" charset="0"/>
              <a:buChar char="•"/>
            </a:pPr>
            <a:r>
              <a:rPr lang="en-AU" b="0">
                <a:solidFill>
                  <a:schemeClr val="tx1"/>
                </a:solidFill>
                <a:latin typeface="+mn-lt"/>
                <a:ea typeface="Open Sans Light"/>
                <a:cs typeface="Open Sans Light"/>
              </a:rPr>
              <a:t>The APCS contains questions about the number and value of the refundable deposits, accommodation bonds and entry contributions held by a provider at the end of its reporting period, the way these funds were managed and expended and whether refunds </a:t>
            </a:r>
            <a:br>
              <a:rPr lang="en-AU" b="0">
                <a:solidFill>
                  <a:schemeClr val="tx1"/>
                </a:solidFill>
                <a:latin typeface="+mn-lt"/>
                <a:ea typeface="Open Sans Light"/>
                <a:cs typeface="Open Sans Light"/>
              </a:rPr>
            </a:br>
            <a:r>
              <a:rPr lang="en-AU" b="0">
                <a:solidFill>
                  <a:schemeClr val="tx1"/>
                </a:solidFill>
                <a:latin typeface="+mn-lt"/>
                <a:ea typeface="Open Sans Light"/>
                <a:cs typeface="Open Sans Light"/>
              </a:rPr>
              <a:t>were paid on time</a:t>
            </a:r>
          </a:p>
          <a:p>
            <a:pPr marL="285750" indent="-285750">
              <a:lnSpc>
                <a:spcPct val="120000"/>
              </a:lnSpc>
              <a:spcAft>
                <a:spcPts val="1200"/>
              </a:spcAft>
              <a:buClr>
                <a:srgbClr val="00577D"/>
              </a:buClr>
              <a:buFont typeface="Arial" panose="020B0604020202020204" pitchFamily="34" charset="0"/>
              <a:buChar char="•"/>
            </a:pPr>
            <a:r>
              <a:rPr lang="en-AU" b="0">
                <a:solidFill>
                  <a:schemeClr val="tx1"/>
                </a:solidFill>
                <a:latin typeface="+mn-lt"/>
                <a:ea typeface="Open Sans Light"/>
                <a:cs typeface="Open Sans Light"/>
              </a:rPr>
              <a:t>It is submitted as part of the broader Aged Care Financial Report due annually, within </a:t>
            </a:r>
            <a:br>
              <a:rPr lang="en-AU" b="0">
                <a:latin typeface="+mn-lt"/>
                <a:ea typeface="Open Sans Light" pitchFamily="2" charset="0"/>
                <a:cs typeface="Open Sans Light" pitchFamily="2" charset="0"/>
              </a:rPr>
            </a:br>
            <a:r>
              <a:rPr lang="en-AU" b="0">
                <a:solidFill>
                  <a:schemeClr val="tx1"/>
                </a:solidFill>
                <a:latin typeface="+mn-lt"/>
                <a:ea typeface="Open Sans Light"/>
                <a:cs typeface="Open Sans Light"/>
              </a:rPr>
              <a:t>four months after the end of the provider's reporting period. For most providers this </a:t>
            </a:r>
            <a:br>
              <a:rPr lang="en-AU" b="0">
                <a:latin typeface="+mn-lt"/>
                <a:ea typeface="Open Sans Light" pitchFamily="2" charset="0"/>
                <a:cs typeface="Open Sans Light" pitchFamily="2" charset="0"/>
              </a:rPr>
            </a:br>
            <a:r>
              <a:rPr lang="en-AU" b="0">
                <a:solidFill>
                  <a:schemeClr val="tx1"/>
                </a:solidFill>
                <a:latin typeface="+mn-lt"/>
                <a:ea typeface="Open Sans Light"/>
                <a:cs typeface="Open Sans Light"/>
              </a:rPr>
              <a:t>is 31 October.</a:t>
            </a:r>
          </a:p>
          <a:p>
            <a:pPr>
              <a:buNone/>
            </a:pPr>
            <a:endParaRPr lang="en-AU"/>
          </a:p>
        </p:txBody>
      </p:sp>
      <p:sp>
        <p:nvSpPr>
          <p:cNvPr id="4" name="Title 3">
            <a:extLst>
              <a:ext uri="{FF2B5EF4-FFF2-40B4-BE49-F238E27FC236}">
                <a16:creationId xmlns:a16="http://schemas.microsoft.com/office/drawing/2014/main" id="{98135FDA-D424-E620-1CAA-653E9777FF6D}"/>
              </a:ext>
            </a:extLst>
          </p:cNvPr>
          <p:cNvSpPr>
            <a:spLocks noGrp="1"/>
          </p:cNvSpPr>
          <p:nvPr>
            <p:ph type="title"/>
          </p:nvPr>
        </p:nvSpPr>
        <p:spPr/>
        <p:txBody>
          <a:bodyPr>
            <a:normAutofit fontScale="90000"/>
          </a:bodyPr>
          <a:lstStyle/>
          <a:p>
            <a:r>
              <a:rPr lang="en-AU" sz="3300"/>
              <a:t>What is the APCS? </a:t>
            </a:r>
            <a:endParaRPr lang="en-AU"/>
          </a:p>
        </p:txBody>
      </p:sp>
    </p:spTree>
    <p:extLst>
      <p:ext uri="{BB962C8B-B14F-4D97-AF65-F5344CB8AC3E}">
        <p14:creationId xmlns:p14="http://schemas.microsoft.com/office/powerpoint/2010/main" val="32802984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589905-3BF0-CA67-E6A1-FAAB2D4F354C}"/>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CEDF72A-15DE-5E0C-2FF2-361B46E79FF0}"/>
              </a:ext>
            </a:extLst>
          </p:cNvPr>
          <p:cNvSpPr>
            <a:spLocks noGrp="1"/>
          </p:cNvSpPr>
          <p:nvPr>
            <p:ph idx="4294967295"/>
          </p:nvPr>
        </p:nvSpPr>
        <p:spPr>
          <a:xfrm>
            <a:off x="762000" y="1844512"/>
            <a:ext cx="10710333" cy="3980750"/>
          </a:xfrm>
        </p:spPr>
        <p:txBody>
          <a:bodyPr>
            <a:normAutofit/>
          </a:bodyPr>
          <a:lstStyle/>
          <a:p>
            <a:pPr>
              <a:lnSpc>
                <a:spcPct val="120000"/>
              </a:lnSpc>
              <a:spcAft>
                <a:spcPts val="1200"/>
              </a:spcAft>
              <a:buNone/>
            </a:pPr>
            <a:endParaRPr lang="en-AU" b="0">
              <a:solidFill>
                <a:schemeClr val="tx1"/>
              </a:solidFill>
              <a:latin typeface="+mn-lt"/>
              <a:ea typeface="Open Sans Light" pitchFamily="2" charset="0"/>
              <a:cs typeface="Open Sans Light" pitchFamily="2" charset="0"/>
            </a:endParaRPr>
          </a:p>
          <a:p>
            <a:pPr>
              <a:lnSpc>
                <a:spcPct val="120000"/>
              </a:lnSpc>
              <a:spcAft>
                <a:spcPts val="1200"/>
              </a:spcAft>
              <a:buNone/>
            </a:pPr>
            <a:r>
              <a:rPr lang="en-AU" b="0">
                <a:solidFill>
                  <a:schemeClr val="tx1"/>
                </a:solidFill>
                <a:latin typeface="+mn-lt"/>
                <a:ea typeface="Open Sans Light" pitchFamily="2" charset="0"/>
                <a:cs typeface="Open Sans Light" pitchFamily="2" charset="0"/>
              </a:rPr>
              <a:t>Under the Aged Care Act 2024 and Aged Care Rules 2025, only </a:t>
            </a:r>
            <a:r>
              <a:rPr lang="en-AU">
                <a:solidFill>
                  <a:schemeClr val="tx1"/>
                </a:solidFill>
                <a:latin typeface="+mn-lt"/>
                <a:ea typeface="Open Sans Light" pitchFamily="2" charset="0"/>
                <a:cs typeface="Open Sans Light" pitchFamily="2" charset="0"/>
              </a:rPr>
              <a:t>Category 6 </a:t>
            </a:r>
            <a:r>
              <a:rPr lang="en-AU" b="0">
                <a:solidFill>
                  <a:schemeClr val="tx1"/>
                </a:solidFill>
                <a:latin typeface="+mn-lt"/>
                <a:ea typeface="Open Sans Light" pitchFamily="2" charset="0"/>
                <a:cs typeface="Open Sans Light" pitchFamily="2" charset="0"/>
              </a:rPr>
              <a:t>residential care providers are required to submit an APCS where they hold refundable deposits, accommodation bonds or entry contributions.</a:t>
            </a:r>
          </a:p>
          <a:p>
            <a:pPr>
              <a:lnSpc>
                <a:spcPct val="120000"/>
              </a:lnSpc>
              <a:spcAft>
                <a:spcPts val="1200"/>
              </a:spcAft>
              <a:buNone/>
            </a:pPr>
            <a:r>
              <a:rPr lang="en-AU" b="0">
                <a:solidFill>
                  <a:schemeClr val="tx1"/>
                </a:solidFill>
                <a:latin typeface="+mn-lt"/>
                <a:ea typeface="Open Sans Light" pitchFamily="2" charset="0"/>
                <a:cs typeface="Open Sans Light" pitchFamily="2" charset="0"/>
              </a:rPr>
              <a:t>Registered providers in Categories 1 to 5 are not required to submit an APCS as they do not hold refundable amounts.</a:t>
            </a:r>
          </a:p>
          <a:p>
            <a:pPr>
              <a:buNone/>
            </a:pPr>
            <a:endParaRPr lang="en-AU"/>
          </a:p>
        </p:txBody>
      </p:sp>
      <p:sp>
        <p:nvSpPr>
          <p:cNvPr id="4" name="Title 3">
            <a:extLst>
              <a:ext uri="{FF2B5EF4-FFF2-40B4-BE49-F238E27FC236}">
                <a16:creationId xmlns:a16="http://schemas.microsoft.com/office/drawing/2014/main" id="{78EBCFED-1C25-B1E6-DB33-EA1833A33621}"/>
              </a:ext>
            </a:extLst>
          </p:cNvPr>
          <p:cNvSpPr>
            <a:spLocks noGrp="1"/>
          </p:cNvSpPr>
          <p:nvPr>
            <p:ph type="title"/>
          </p:nvPr>
        </p:nvSpPr>
        <p:spPr/>
        <p:txBody>
          <a:bodyPr>
            <a:normAutofit fontScale="90000"/>
          </a:bodyPr>
          <a:lstStyle/>
          <a:p>
            <a:r>
              <a:rPr lang="en-AU" sz="3300"/>
              <a:t>Which providers have to submit an APCS? </a:t>
            </a:r>
            <a:endParaRPr lang="en-AU"/>
          </a:p>
        </p:txBody>
      </p:sp>
    </p:spTree>
    <p:extLst>
      <p:ext uri="{BB962C8B-B14F-4D97-AF65-F5344CB8AC3E}">
        <p14:creationId xmlns:p14="http://schemas.microsoft.com/office/powerpoint/2010/main" val="14701750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85D9E0-498E-6A66-6282-0B10F9555B59}"/>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3C5ECE6-E4AB-64AC-F42A-6763738A6597}"/>
              </a:ext>
            </a:extLst>
          </p:cNvPr>
          <p:cNvSpPr>
            <a:spLocks noGrp="1"/>
          </p:cNvSpPr>
          <p:nvPr>
            <p:ph idx="4294967295"/>
          </p:nvPr>
        </p:nvSpPr>
        <p:spPr>
          <a:xfrm>
            <a:off x="762000" y="1844512"/>
            <a:ext cx="10710333" cy="3980750"/>
          </a:xfrm>
        </p:spPr>
        <p:txBody>
          <a:bodyPr vert="horz" lIns="0" tIns="0" rIns="0" bIns="0" rtlCol="0" anchor="t">
            <a:normAutofit fontScale="77500" lnSpcReduction="20000"/>
          </a:bodyPr>
          <a:lstStyle/>
          <a:p>
            <a:pPr>
              <a:lnSpc>
                <a:spcPct val="120000"/>
              </a:lnSpc>
              <a:spcAft>
                <a:spcPts val="1200"/>
              </a:spcAft>
              <a:buNone/>
            </a:pPr>
            <a:endParaRPr lang="en-AU" b="0">
              <a:solidFill>
                <a:schemeClr val="tx1"/>
              </a:solidFill>
              <a:latin typeface="+mn-lt"/>
              <a:ea typeface="Open Sans Light" pitchFamily="2" charset="0"/>
              <a:cs typeface="Open Sans Light" pitchFamily="2" charset="0"/>
            </a:endParaRPr>
          </a:p>
          <a:p>
            <a:pPr>
              <a:lnSpc>
                <a:spcPct val="120000"/>
              </a:lnSpc>
              <a:spcAft>
                <a:spcPts val="1200"/>
              </a:spcAft>
              <a:buNone/>
            </a:pPr>
            <a:r>
              <a:rPr lang="en-AU" b="0">
                <a:solidFill>
                  <a:schemeClr val="tx1"/>
                </a:solidFill>
                <a:latin typeface="+mn-lt"/>
                <a:ea typeface="Open Sans Light"/>
                <a:cs typeface="Open Sans Light"/>
              </a:rPr>
              <a:t>The role of the Aged Care Quality and Safety Commission (the Commission) is to review and assess APCS responses, determine compliance, provide education and where non-compliance is identified, ensure appropriate remediation and regulatory follow-up.  </a:t>
            </a:r>
          </a:p>
          <a:p>
            <a:pPr marL="285750" indent="-285750">
              <a:lnSpc>
                <a:spcPct val="120000"/>
              </a:lnSpc>
              <a:spcAft>
                <a:spcPts val="1200"/>
              </a:spcAft>
              <a:buClr>
                <a:srgbClr val="00577D"/>
              </a:buClr>
              <a:buFont typeface="Arial" panose="020B0604020202020204" pitchFamily="34" charset="0"/>
              <a:buChar char="•"/>
            </a:pPr>
            <a:r>
              <a:rPr lang="en-AU" b="0">
                <a:solidFill>
                  <a:schemeClr val="tx1"/>
                </a:solidFill>
                <a:latin typeface="+mn-lt"/>
                <a:ea typeface="Open Sans Light"/>
                <a:cs typeface="Open Sans Light"/>
              </a:rPr>
              <a:t>Providers may be asked to substantiate their claims</a:t>
            </a:r>
          </a:p>
          <a:p>
            <a:pPr marL="285750" indent="-285750">
              <a:lnSpc>
                <a:spcPct val="120000"/>
              </a:lnSpc>
              <a:spcAft>
                <a:spcPts val="1200"/>
              </a:spcAft>
              <a:buClr>
                <a:srgbClr val="00577D"/>
              </a:buClr>
              <a:buFont typeface="Arial" panose="020B0604020202020204" pitchFamily="34" charset="0"/>
              <a:buChar char="•"/>
            </a:pPr>
            <a:r>
              <a:rPr lang="en-AU" b="0">
                <a:solidFill>
                  <a:schemeClr val="tx1"/>
                </a:solidFill>
                <a:latin typeface="+mn-lt"/>
                <a:ea typeface="Open Sans Light"/>
                <a:cs typeface="Open Sans Light"/>
              </a:rPr>
              <a:t>Information from the APCS may inform other activities like Prudential and Targeted Reviews </a:t>
            </a:r>
          </a:p>
          <a:p>
            <a:pPr marL="285750" indent="-285750">
              <a:lnSpc>
                <a:spcPct val="120000"/>
              </a:lnSpc>
              <a:spcAft>
                <a:spcPts val="1200"/>
              </a:spcAft>
              <a:buClr>
                <a:srgbClr val="00577D"/>
              </a:buClr>
              <a:buFont typeface="Arial" panose="020B0604020202020204" pitchFamily="34" charset="0"/>
              <a:buChar char="•"/>
            </a:pPr>
            <a:r>
              <a:rPr lang="en-AU" b="0">
                <a:solidFill>
                  <a:schemeClr val="tx1"/>
                </a:solidFill>
                <a:latin typeface="+mn-lt"/>
                <a:ea typeface="Open Sans Light"/>
                <a:cs typeface="Open Sans Light"/>
              </a:rPr>
              <a:t>Providers may be required to take corrective action where non-compliance is observed</a:t>
            </a:r>
          </a:p>
          <a:p>
            <a:pPr marL="285750" indent="-285750">
              <a:lnSpc>
                <a:spcPct val="120000"/>
              </a:lnSpc>
              <a:spcAft>
                <a:spcPts val="1200"/>
              </a:spcAft>
              <a:buClr>
                <a:srgbClr val="00577D"/>
              </a:buClr>
              <a:buFont typeface="Arial" panose="020B0604020202020204" pitchFamily="34" charset="0"/>
              <a:buChar char="•"/>
            </a:pPr>
            <a:r>
              <a:rPr lang="en-AU" b="0">
                <a:solidFill>
                  <a:schemeClr val="tx1"/>
                </a:solidFill>
                <a:latin typeface="+mn-lt"/>
                <a:ea typeface="Open Sans Light"/>
                <a:cs typeface="Open Sans Light"/>
              </a:rPr>
              <a:t>Outcomes contribute to the Commission’s ongoing risk monitoring and regulatory engagement. </a:t>
            </a:r>
          </a:p>
          <a:p>
            <a:pPr>
              <a:buNone/>
            </a:pPr>
            <a:endParaRPr lang="en-AU"/>
          </a:p>
        </p:txBody>
      </p:sp>
      <p:sp>
        <p:nvSpPr>
          <p:cNvPr id="4" name="Title 3">
            <a:extLst>
              <a:ext uri="{FF2B5EF4-FFF2-40B4-BE49-F238E27FC236}">
                <a16:creationId xmlns:a16="http://schemas.microsoft.com/office/drawing/2014/main" id="{317B7302-45F8-C793-17FD-91F9EE4E4162}"/>
              </a:ext>
            </a:extLst>
          </p:cNvPr>
          <p:cNvSpPr>
            <a:spLocks noGrp="1"/>
          </p:cNvSpPr>
          <p:nvPr>
            <p:ph type="title"/>
          </p:nvPr>
        </p:nvSpPr>
        <p:spPr>
          <a:xfrm>
            <a:off x="665744" y="1159826"/>
            <a:ext cx="10584962" cy="537936"/>
          </a:xfrm>
        </p:spPr>
        <p:txBody>
          <a:bodyPr>
            <a:normAutofit fontScale="90000"/>
          </a:bodyPr>
          <a:lstStyle/>
          <a:p>
            <a:r>
              <a:rPr lang="en-AU" sz="3300"/>
              <a:t>The role of the Aged Care Quality and Safety Commission</a:t>
            </a:r>
            <a:endParaRPr lang="en-AU"/>
          </a:p>
        </p:txBody>
      </p:sp>
    </p:spTree>
    <p:extLst>
      <p:ext uri="{BB962C8B-B14F-4D97-AF65-F5344CB8AC3E}">
        <p14:creationId xmlns:p14="http://schemas.microsoft.com/office/powerpoint/2010/main" val="3465215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1B28412-37ED-3854-666B-B8F2E42343EC}"/>
              </a:ext>
            </a:extLst>
          </p:cNvPr>
          <p:cNvSpPr>
            <a:spLocks noGrp="1"/>
          </p:cNvSpPr>
          <p:nvPr>
            <p:ph idx="1"/>
          </p:nvPr>
        </p:nvSpPr>
        <p:spPr/>
        <p:txBody>
          <a:bodyPr/>
          <a:lstStyle/>
          <a:p>
            <a:endParaRPr lang="en-US">
              <a:latin typeface="Arial (Body)"/>
              <a:cs typeface="Calibri"/>
            </a:endParaRPr>
          </a:p>
          <a:p>
            <a:r>
              <a:rPr lang="en-US">
                <a:latin typeface="+mn-lt"/>
                <a:cs typeface="Calibri"/>
              </a:rPr>
              <a:t>APCS reporting spans two legislative frameworks</a:t>
            </a:r>
            <a:r>
              <a:rPr lang="en-AU">
                <a:latin typeface="+mn-lt"/>
                <a:cs typeface="Calibri"/>
              </a:rPr>
              <a:t> </a:t>
            </a:r>
          </a:p>
          <a:p>
            <a:endParaRPr lang="en-AU"/>
          </a:p>
        </p:txBody>
      </p:sp>
      <p:sp>
        <p:nvSpPr>
          <p:cNvPr id="3" name="Title 2">
            <a:extLst>
              <a:ext uri="{FF2B5EF4-FFF2-40B4-BE49-F238E27FC236}">
                <a16:creationId xmlns:a16="http://schemas.microsoft.com/office/drawing/2014/main" id="{F58DC354-9A81-C065-B226-79865F841C9A}"/>
              </a:ext>
            </a:extLst>
          </p:cNvPr>
          <p:cNvSpPr>
            <a:spLocks noGrp="1"/>
          </p:cNvSpPr>
          <p:nvPr>
            <p:ph type="title"/>
          </p:nvPr>
        </p:nvSpPr>
        <p:spPr>
          <a:xfrm>
            <a:off x="665744" y="1159826"/>
            <a:ext cx="10806589" cy="537936"/>
          </a:xfrm>
        </p:spPr>
        <p:txBody>
          <a:bodyPr>
            <a:normAutofit fontScale="90000"/>
          </a:bodyPr>
          <a:lstStyle/>
          <a:p>
            <a:r>
              <a:rPr lang="en-AU"/>
              <a:t>What changes will be made to the APCS 2025-26?</a:t>
            </a:r>
          </a:p>
        </p:txBody>
      </p:sp>
      <p:pic>
        <p:nvPicPr>
          <p:cNvPr id="4" name="Picture 3">
            <a:extLst>
              <a:ext uri="{FF2B5EF4-FFF2-40B4-BE49-F238E27FC236}">
                <a16:creationId xmlns:a16="http://schemas.microsoft.com/office/drawing/2014/main" id="{86F67259-08A9-B7DE-4479-623212013045}"/>
              </a:ext>
            </a:extLst>
          </p:cNvPr>
          <p:cNvPicPr>
            <a:picLocks noChangeAspect="1"/>
          </p:cNvPicPr>
          <p:nvPr/>
        </p:nvPicPr>
        <p:blipFill>
          <a:blip r:embed="rId2"/>
          <a:stretch>
            <a:fillRect/>
          </a:stretch>
        </p:blipFill>
        <p:spPr>
          <a:xfrm>
            <a:off x="762000" y="3295183"/>
            <a:ext cx="10376291" cy="1450974"/>
          </a:xfrm>
          <a:prstGeom prst="rect">
            <a:avLst/>
          </a:prstGeom>
        </p:spPr>
      </p:pic>
    </p:spTree>
    <p:extLst>
      <p:ext uri="{BB962C8B-B14F-4D97-AF65-F5344CB8AC3E}">
        <p14:creationId xmlns:p14="http://schemas.microsoft.com/office/powerpoint/2010/main" val="36468938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5D2522-D53A-7554-59DF-B3D4E8795EF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758B527-70D7-A646-87E5-77D9C3FB8EC1}"/>
              </a:ext>
            </a:extLst>
          </p:cNvPr>
          <p:cNvSpPr>
            <a:spLocks noGrp="1"/>
          </p:cNvSpPr>
          <p:nvPr>
            <p:ph type="title"/>
          </p:nvPr>
        </p:nvSpPr>
        <p:spPr>
          <a:xfrm>
            <a:off x="665744" y="2558320"/>
            <a:ext cx="10806589" cy="537936"/>
          </a:xfrm>
        </p:spPr>
        <p:txBody>
          <a:bodyPr>
            <a:normAutofit fontScale="90000"/>
          </a:bodyPr>
          <a:lstStyle/>
          <a:p>
            <a:r>
              <a:rPr lang="en-AU" sz="3200"/>
              <a:t>What changes will </a:t>
            </a:r>
            <a:br>
              <a:rPr lang="en-AU" sz="3200"/>
            </a:br>
            <a:r>
              <a:rPr lang="en-AU" sz="3200"/>
              <a:t>be made to the </a:t>
            </a:r>
            <a:br>
              <a:rPr lang="en-AU" sz="3200"/>
            </a:br>
            <a:r>
              <a:rPr lang="en-AU" sz="3200"/>
              <a:t>APCS 2025-26?</a:t>
            </a:r>
          </a:p>
        </p:txBody>
      </p:sp>
      <p:grpSp>
        <p:nvGrpSpPr>
          <p:cNvPr id="6" name="Group 5">
            <a:extLst>
              <a:ext uri="{FF2B5EF4-FFF2-40B4-BE49-F238E27FC236}">
                <a16:creationId xmlns:a16="http://schemas.microsoft.com/office/drawing/2014/main" id="{545742D5-FC40-FEA4-F1E4-9F76C631FFAD}"/>
              </a:ext>
            </a:extLst>
          </p:cNvPr>
          <p:cNvGrpSpPr/>
          <p:nvPr/>
        </p:nvGrpSpPr>
        <p:grpSpPr>
          <a:xfrm>
            <a:off x="4870910" y="1219200"/>
            <a:ext cx="7025256" cy="4865249"/>
            <a:chOff x="2120559" y="1132514"/>
            <a:chExt cx="7950882" cy="5506280"/>
          </a:xfrm>
        </p:grpSpPr>
        <p:pic>
          <p:nvPicPr>
            <p:cNvPr id="7" name="Picture 6">
              <a:extLst>
                <a:ext uri="{FF2B5EF4-FFF2-40B4-BE49-F238E27FC236}">
                  <a16:creationId xmlns:a16="http://schemas.microsoft.com/office/drawing/2014/main" id="{1D1E9DCC-B24C-66CF-FAF5-35F0AEC30E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0559" y="1132514"/>
              <a:ext cx="7950882" cy="4785064"/>
            </a:xfrm>
            <a:prstGeom prst="rect">
              <a:avLst/>
            </a:prstGeom>
          </p:spPr>
        </p:pic>
        <p:sp>
          <p:nvSpPr>
            <p:cNvPr id="8" name="TextBox 7">
              <a:extLst>
                <a:ext uri="{FF2B5EF4-FFF2-40B4-BE49-F238E27FC236}">
                  <a16:creationId xmlns:a16="http://schemas.microsoft.com/office/drawing/2014/main" id="{227498F3-7B1B-EE30-8B9D-0391F84160E2}"/>
                </a:ext>
              </a:extLst>
            </p:cNvPr>
            <p:cNvSpPr txBox="1"/>
            <p:nvPr/>
          </p:nvSpPr>
          <p:spPr>
            <a:xfrm>
              <a:off x="2155971" y="6115574"/>
              <a:ext cx="3724712" cy="523220"/>
            </a:xfrm>
            <a:prstGeom prst="rect">
              <a:avLst/>
            </a:prstGeom>
            <a:noFill/>
          </p:spPr>
          <p:txBody>
            <a:bodyPr wrap="square" rtlCol="0">
              <a:spAutoFit/>
            </a:bodyPr>
            <a:lstStyle/>
            <a:p>
              <a:r>
                <a:rPr lang="en-US" sz="1200"/>
                <a:t>Prudential Standards, set out in the </a:t>
              </a:r>
              <a:r>
                <a:rPr lang="en-US" sz="1200" i="1"/>
                <a:t>Fees and Payments Principles 2024 (No.2)</a:t>
              </a:r>
              <a:endParaRPr lang="en-AU" sz="1200"/>
            </a:p>
          </p:txBody>
        </p:sp>
        <p:sp>
          <p:nvSpPr>
            <p:cNvPr id="11" name="TextBox 10">
              <a:extLst>
                <a:ext uri="{FF2B5EF4-FFF2-40B4-BE49-F238E27FC236}">
                  <a16:creationId xmlns:a16="http://schemas.microsoft.com/office/drawing/2014/main" id="{054AF2E2-E381-2590-3195-6ABBDCAF783F}"/>
                </a:ext>
              </a:extLst>
            </p:cNvPr>
            <p:cNvSpPr txBox="1"/>
            <p:nvPr/>
          </p:nvSpPr>
          <p:spPr>
            <a:xfrm>
              <a:off x="6241410" y="6115574"/>
              <a:ext cx="3724712" cy="523220"/>
            </a:xfrm>
            <a:prstGeom prst="rect">
              <a:avLst/>
            </a:prstGeom>
            <a:noFill/>
          </p:spPr>
          <p:txBody>
            <a:bodyPr wrap="square" rtlCol="0">
              <a:spAutoFit/>
            </a:bodyPr>
            <a:lstStyle/>
            <a:p>
              <a:r>
                <a:rPr lang="en-US" sz="1200" i="1"/>
                <a:t>Aged Care Financial and Prudential Standards 2025, Aged Care Rules 2025</a:t>
              </a:r>
              <a:endParaRPr lang="en-AU" sz="1200" i="1"/>
            </a:p>
          </p:txBody>
        </p:sp>
      </p:grpSp>
    </p:spTree>
    <p:extLst>
      <p:ext uri="{BB962C8B-B14F-4D97-AF65-F5344CB8AC3E}">
        <p14:creationId xmlns:p14="http://schemas.microsoft.com/office/powerpoint/2010/main" val="28791763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435BF1-81C4-A4DE-E521-2A4DB757B7C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38D6E57-8EFC-5B87-8DD0-C28A57017FEE}"/>
              </a:ext>
            </a:extLst>
          </p:cNvPr>
          <p:cNvSpPr>
            <a:spLocks noGrp="1"/>
          </p:cNvSpPr>
          <p:nvPr>
            <p:ph type="title"/>
          </p:nvPr>
        </p:nvSpPr>
        <p:spPr>
          <a:xfrm>
            <a:off x="665744" y="1159826"/>
            <a:ext cx="10806589" cy="537936"/>
          </a:xfrm>
        </p:spPr>
        <p:txBody>
          <a:bodyPr>
            <a:normAutofit fontScale="90000"/>
          </a:bodyPr>
          <a:lstStyle/>
          <a:p>
            <a:r>
              <a:rPr lang="en-AU"/>
              <a:t>New questions to look out for in the APCS</a:t>
            </a:r>
          </a:p>
        </p:txBody>
      </p:sp>
      <p:sp>
        <p:nvSpPr>
          <p:cNvPr id="5" name="Content Placeholder 4">
            <a:extLst>
              <a:ext uri="{FF2B5EF4-FFF2-40B4-BE49-F238E27FC236}">
                <a16:creationId xmlns:a16="http://schemas.microsoft.com/office/drawing/2014/main" id="{10DEB033-6BD1-34FD-0D89-8F5A66540EFB}"/>
              </a:ext>
            </a:extLst>
          </p:cNvPr>
          <p:cNvSpPr txBox="1">
            <a:spLocks/>
          </p:cNvSpPr>
          <p:nvPr/>
        </p:nvSpPr>
        <p:spPr>
          <a:xfrm>
            <a:off x="761999" y="1844512"/>
            <a:ext cx="5576047" cy="4762476"/>
          </a:xfrm>
          <a:prstGeom prst="rect">
            <a:avLst/>
          </a:prstGeom>
        </p:spPr>
        <p:txBody>
          <a:bodyPr vert="horz" lIns="0" tIns="0" rIns="0" bIns="0" rtlCol="0" anchor="t">
            <a:normAutofit/>
          </a:bodyPr>
          <a:lstStyle>
            <a:lvl1pPr marL="0" indent="0" algn="l" defTabSz="914400" rtl="0" eaLnBrk="1" latinLnBrk="0" hangingPunct="1">
              <a:lnSpc>
                <a:spcPct val="114000"/>
              </a:lnSpc>
              <a:spcBef>
                <a:spcPts val="0"/>
              </a:spcBef>
              <a:buFont typeface="Fira Sans Light" panose="020B0403050000020004" pitchFamily="34" charset="0"/>
              <a:buChar char="﻿"/>
              <a:defRPr sz="1800" b="1" kern="1200">
                <a:solidFill>
                  <a:srgbClr val="00577D"/>
                </a:solidFill>
                <a:latin typeface="Open Sans" pitchFamily="2" charset="0"/>
                <a:ea typeface="Open Sans" pitchFamily="2" charset="0"/>
                <a:cs typeface="Open Sans" pitchFamily="2" charset="0"/>
              </a:defRPr>
            </a:lvl1pPr>
            <a:lvl2pPr marL="0" indent="0" algn="l" defTabSz="914400" rtl="0" eaLnBrk="1" latinLnBrk="0" hangingPunct="1">
              <a:lnSpc>
                <a:spcPct val="110000"/>
              </a:lnSpc>
              <a:spcBef>
                <a:spcPts val="0"/>
              </a:spcBef>
              <a:spcAft>
                <a:spcPts val="600"/>
              </a:spcAft>
              <a:buFont typeface="Fira Sans Light" panose="020B0403050000020004" pitchFamily="34" charset="0"/>
              <a:buChar char="﻿"/>
              <a:defRPr sz="1800" kern="1200">
                <a:solidFill>
                  <a:schemeClr val="tx1"/>
                </a:solidFill>
                <a:latin typeface="Open Sans" pitchFamily="2" charset="0"/>
                <a:ea typeface="Open Sans" pitchFamily="2" charset="0"/>
                <a:cs typeface="Open Sans" pitchFamily="2" charset="0"/>
              </a:defRPr>
            </a:lvl2pPr>
            <a:lvl3pPr marL="180000" indent="-180000" algn="l" defTabSz="914400" rtl="0" eaLnBrk="1" latinLnBrk="0" hangingPunct="1">
              <a:lnSpc>
                <a:spcPct val="110000"/>
              </a:lnSpc>
              <a:spcBef>
                <a:spcPts val="0"/>
              </a:spcBef>
              <a:spcAft>
                <a:spcPts val="600"/>
              </a:spcAft>
              <a:buFont typeface="Fira Sans Light" panose="020B0403050000020004" pitchFamily="34" charset="0"/>
              <a:buChar char="-"/>
              <a:defRPr sz="1800" kern="1200">
                <a:solidFill>
                  <a:schemeClr val="tx1"/>
                </a:solidFill>
                <a:latin typeface="Open Sans" pitchFamily="2" charset="0"/>
                <a:ea typeface="Open Sans" pitchFamily="2" charset="0"/>
                <a:cs typeface="Open Sans" pitchFamily="2" charset="0"/>
              </a:defRPr>
            </a:lvl3pPr>
            <a:lvl4pPr marL="360000" indent="-180000" algn="l" defTabSz="914400" rtl="0" eaLnBrk="1" latinLnBrk="0" hangingPunct="1">
              <a:lnSpc>
                <a:spcPct val="110000"/>
              </a:lnSpc>
              <a:spcBef>
                <a:spcPts val="0"/>
              </a:spcBef>
              <a:spcAft>
                <a:spcPts val="600"/>
              </a:spcAft>
              <a:buFont typeface="Fira Sans Light" panose="020B0403050000020004" pitchFamily="34" charset="0"/>
              <a:buChar char="-"/>
              <a:defRPr sz="1800" kern="1200">
                <a:solidFill>
                  <a:schemeClr val="tx1"/>
                </a:solidFill>
                <a:latin typeface="Open Sans" pitchFamily="2" charset="0"/>
                <a:ea typeface="Open Sans" pitchFamily="2" charset="0"/>
                <a:cs typeface="Open Sans" pitchFamily="2" charset="0"/>
              </a:defRPr>
            </a:lvl4pPr>
            <a:lvl5pPr marL="540000" indent="-180000" algn="l" defTabSz="914400" rtl="0" eaLnBrk="1" latinLnBrk="0" hangingPunct="1">
              <a:lnSpc>
                <a:spcPct val="110000"/>
              </a:lnSpc>
              <a:spcBef>
                <a:spcPts val="0"/>
              </a:spcBef>
              <a:spcAft>
                <a:spcPts val="600"/>
              </a:spcAft>
              <a:buFont typeface="Fira Sans Light" panose="020B0403050000020004" pitchFamily="34" charset="0"/>
              <a:buChar char="-"/>
              <a:defRPr sz="1800" kern="1200">
                <a:solidFill>
                  <a:schemeClr val="tx1"/>
                </a:solidFill>
                <a:latin typeface="Open Sans" pitchFamily="2" charset="0"/>
                <a:ea typeface="Open Sans" pitchFamily="2" charset="0"/>
                <a:cs typeface="Open Sans"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spcAft>
                <a:spcPts val="1200"/>
              </a:spcAft>
              <a:buFont typeface="Fira Sans Light" panose="020B0403050000020004" pitchFamily="34" charset="0"/>
              <a:buNone/>
            </a:pPr>
            <a:endParaRPr lang="en-AU" b="0">
              <a:solidFill>
                <a:schemeClr val="tx1"/>
              </a:solidFill>
              <a:latin typeface="+mn-lt"/>
              <a:ea typeface="Open Sans Light" pitchFamily="2" charset="0"/>
              <a:cs typeface="Open Sans Light" pitchFamily="2" charset="0"/>
            </a:endParaRPr>
          </a:p>
          <a:p>
            <a:pPr>
              <a:lnSpc>
                <a:spcPct val="120000"/>
              </a:lnSpc>
              <a:spcAft>
                <a:spcPts val="1200"/>
              </a:spcAft>
              <a:buFont typeface="Fira Sans Light" panose="020B0403050000020004" pitchFamily="34" charset="0"/>
              <a:buNone/>
            </a:pPr>
            <a:r>
              <a:rPr lang="en-AU" b="0">
                <a:solidFill>
                  <a:schemeClr val="tx1"/>
                </a:solidFill>
                <a:latin typeface="+mn-lt"/>
                <a:ea typeface="Open Sans Light" pitchFamily="2" charset="0"/>
                <a:cs typeface="Open Sans Light" pitchFamily="2" charset="0"/>
              </a:rPr>
              <a:t>Questions relating to the new </a:t>
            </a:r>
            <a:r>
              <a:rPr lang="en-AU">
                <a:solidFill>
                  <a:schemeClr val="tx1"/>
                </a:solidFill>
                <a:latin typeface="+mn-lt"/>
                <a:ea typeface="Open Sans Light" pitchFamily="2" charset="0"/>
                <a:cs typeface="Open Sans Light" pitchFamily="2" charset="0"/>
              </a:rPr>
              <a:t>Financial and Prudential Standards</a:t>
            </a:r>
            <a:r>
              <a:rPr lang="en-AU" b="0">
                <a:solidFill>
                  <a:schemeClr val="tx1"/>
                </a:solidFill>
                <a:latin typeface="+mn-lt"/>
                <a:ea typeface="Open Sans Light" pitchFamily="2" charset="0"/>
                <a:cs typeface="Open Sans Light" pitchFamily="2" charset="0"/>
              </a:rPr>
              <a:t>:</a:t>
            </a:r>
          </a:p>
          <a:p>
            <a:pPr marL="285750" lvl="1" indent="-285750">
              <a:lnSpc>
                <a:spcPct val="120000"/>
              </a:lnSpc>
              <a:spcAft>
                <a:spcPts val="1200"/>
              </a:spcAft>
              <a:buClr>
                <a:srgbClr val="00577D"/>
              </a:buClr>
              <a:buFont typeface="Arial" panose="020B0604020202020204" pitchFamily="34" charset="0"/>
              <a:buChar char="•"/>
            </a:pPr>
            <a:r>
              <a:rPr lang="en-AU" i="1">
                <a:latin typeface="+mn-lt"/>
                <a:ea typeface="Open Sans Light"/>
                <a:cs typeface="Open Sans Light"/>
              </a:rPr>
              <a:t>Liquidity Standard</a:t>
            </a:r>
            <a:r>
              <a:rPr lang="en-AU">
                <a:latin typeface="+mn-lt"/>
                <a:ea typeface="Open Sans Light"/>
                <a:cs typeface="Open Sans Light"/>
              </a:rPr>
              <a:t> – has the same name under both legislative frameworks but the requirements are different</a:t>
            </a:r>
            <a:endParaRPr lang="en-AU">
              <a:solidFill>
                <a:schemeClr val="tx1"/>
              </a:solidFill>
              <a:latin typeface="+mn-lt"/>
              <a:ea typeface="Open Sans Light"/>
              <a:cs typeface="Open Sans Light"/>
            </a:endParaRPr>
          </a:p>
          <a:p>
            <a:pPr marL="285750" lvl="1" indent="-285750">
              <a:lnSpc>
                <a:spcPct val="120000"/>
              </a:lnSpc>
              <a:spcAft>
                <a:spcPts val="1200"/>
              </a:spcAft>
              <a:buClr>
                <a:srgbClr val="00577D"/>
              </a:buClr>
              <a:buFont typeface="Arial" panose="020B0604020202020204" pitchFamily="34" charset="0"/>
              <a:buChar char="•"/>
            </a:pPr>
            <a:r>
              <a:rPr lang="en-AU" i="1">
                <a:latin typeface="+mn-lt"/>
                <a:ea typeface="Open Sans Light"/>
                <a:cs typeface="Open Sans Light"/>
              </a:rPr>
              <a:t>Investment Standard </a:t>
            </a:r>
            <a:r>
              <a:rPr lang="en-AU">
                <a:latin typeface="+mn-lt"/>
                <a:ea typeface="Open Sans Light"/>
                <a:cs typeface="Open Sans Light"/>
              </a:rPr>
              <a:t>– now applies to all providers, even those not investing</a:t>
            </a:r>
            <a:endParaRPr lang="en-AU">
              <a:solidFill>
                <a:schemeClr val="tx1"/>
              </a:solidFill>
              <a:latin typeface="+mn-lt"/>
              <a:ea typeface="Open Sans Light"/>
              <a:cs typeface="Open Sans Light"/>
            </a:endParaRPr>
          </a:p>
          <a:p>
            <a:pPr marL="285750" lvl="1" indent="-285750">
              <a:lnSpc>
                <a:spcPct val="120000"/>
              </a:lnSpc>
              <a:spcAft>
                <a:spcPts val="1200"/>
              </a:spcAft>
              <a:buClr>
                <a:srgbClr val="00577D"/>
              </a:buClr>
              <a:buFont typeface="Arial" panose="020B0604020202020204" pitchFamily="34" charset="0"/>
              <a:buChar char="•"/>
            </a:pPr>
            <a:r>
              <a:rPr lang="en-AU" i="1">
                <a:latin typeface="+mn-lt"/>
                <a:ea typeface="Open Sans Light"/>
                <a:cs typeface="Open Sans Light"/>
              </a:rPr>
              <a:t>Financial and Prudential Management Standard </a:t>
            </a:r>
            <a:r>
              <a:rPr lang="en-AU">
                <a:latin typeface="+mn-lt"/>
                <a:ea typeface="Open Sans Light"/>
                <a:cs typeface="Open Sans Light"/>
              </a:rPr>
              <a:t>– is an overarching principle ensuring organisations are financially sound and viable to ensure the delivery of quality care.</a:t>
            </a:r>
          </a:p>
          <a:p>
            <a:pPr>
              <a:buFont typeface="Fira Sans Light" panose="020B0403050000020004" pitchFamily="34" charset="0"/>
              <a:buNone/>
            </a:pPr>
            <a:endParaRPr lang="en-AU"/>
          </a:p>
        </p:txBody>
      </p:sp>
      <p:pic>
        <p:nvPicPr>
          <p:cNvPr id="6" name="Picture 5">
            <a:extLst>
              <a:ext uri="{FF2B5EF4-FFF2-40B4-BE49-F238E27FC236}">
                <a16:creationId xmlns:a16="http://schemas.microsoft.com/office/drawing/2014/main" id="{6474CB21-C77B-F38E-D844-33B4073E80D9}"/>
              </a:ext>
            </a:extLst>
          </p:cNvPr>
          <p:cNvPicPr>
            <a:picLocks noChangeAspect="1"/>
          </p:cNvPicPr>
          <p:nvPr/>
        </p:nvPicPr>
        <p:blipFill>
          <a:blip r:embed="rId2"/>
          <a:srcRect l="26658" t="13333" r="4899" b="3299"/>
          <a:stretch>
            <a:fillRect/>
          </a:stretch>
        </p:blipFill>
        <p:spPr>
          <a:xfrm>
            <a:off x="6705602" y="2608729"/>
            <a:ext cx="5170882" cy="3700319"/>
          </a:xfrm>
          <a:prstGeom prst="rect">
            <a:avLst/>
          </a:prstGeom>
          <a:ln w="6350">
            <a:solidFill>
              <a:schemeClr val="bg1">
                <a:lumMod val="50000"/>
              </a:schemeClr>
            </a:solidFill>
          </a:ln>
        </p:spPr>
      </p:pic>
    </p:spTree>
    <p:extLst>
      <p:ext uri="{BB962C8B-B14F-4D97-AF65-F5344CB8AC3E}">
        <p14:creationId xmlns:p14="http://schemas.microsoft.com/office/powerpoint/2010/main" val="11407599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40083B-3D8C-46D0-B645-A22401BD61DF}"/>
              </a:ext>
            </a:extLst>
          </p:cNvPr>
          <p:cNvSpPr>
            <a:spLocks noGrp="1"/>
          </p:cNvSpPr>
          <p:nvPr>
            <p:ph type="ctrTitle" idx="4294967295"/>
          </p:nvPr>
        </p:nvSpPr>
        <p:spPr>
          <a:xfrm>
            <a:off x="829146" y="1143723"/>
            <a:ext cx="5508279" cy="1325563"/>
          </a:xfrm>
        </p:spPr>
        <p:txBody>
          <a:bodyPr>
            <a:normAutofit/>
          </a:bodyPr>
          <a:lstStyle/>
          <a:p>
            <a:r>
              <a:rPr lang="en-AU">
                <a:solidFill>
                  <a:schemeClr val="bg1"/>
                </a:solidFill>
              </a:rPr>
              <a:t>Overview</a:t>
            </a:r>
          </a:p>
        </p:txBody>
      </p:sp>
      <p:sp>
        <p:nvSpPr>
          <p:cNvPr id="4" name="Text Placeholder 3">
            <a:extLst>
              <a:ext uri="{FF2B5EF4-FFF2-40B4-BE49-F238E27FC236}">
                <a16:creationId xmlns:a16="http://schemas.microsoft.com/office/drawing/2014/main" id="{BE38ADC6-F0DB-40A3-B3AE-67718A05ED65}"/>
              </a:ext>
            </a:extLst>
          </p:cNvPr>
          <p:cNvSpPr>
            <a:spLocks noGrp="1"/>
          </p:cNvSpPr>
          <p:nvPr>
            <p:ph type="body" sz="quarter" idx="10"/>
          </p:nvPr>
        </p:nvSpPr>
        <p:spPr>
          <a:xfrm>
            <a:off x="908364" y="3131158"/>
            <a:ext cx="9144000" cy="380392"/>
          </a:xfrm>
        </p:spPr>
        <p:txBody>
          <a:bodyPr>
            <a:noAutofit/>
          </a:bodyPr>
          <a:lstStyle/>
          <a:p>
            <a:r>
              <a:rPr lang="en-AU" sz="1800" b="1"/>
              <a:t>Kate Stewart</a:t>
            </a:r>
          </a:p>
          <a:p>
            <a:r>
              <a:rPr lang="en-AU" sz="1600"/>
              <a:t>Market Intelligence Branch</a:t>
            </a:r>
          </a:p>
        </p:txBody>
      </p:sp>
      <p:pic>
        <p:nvPicPr>
          <p:cNvPr id="5" name="Picture Placeholder 9">
            <a:extLst>
              <a:ext uri="{FF2B5EF4-FFF2-40B4-BE49-F238E27FC236}">
                <a16:creationId xmlns:a16="http://schemas.microsoft.com/office/drawing/2014/main" id="{934D4622-0A5B-2204-EF83-51F955398CB2}"/>
              </a:ext>
            </a:extLst>
          </p:cNvPr>
          <p:cNvPicPr>
            <a:picLocks noChangeAspect="1"/>
          </p:cNvPicPr>
          <p:nvPr/>
        </p:nvPicPr>
        <p:blipFill>
          <a:blip r:embed="rId2"/>
          <a:srcRect l="2274" r="2274"/>
          <a:stretch/>
        </p:blipFill>
        <p:spPr>
          <a:xfrm>
            <a:off x="6599238" y="4763"/>
            <a:ext cx="5592762" cy="6858000"/>
          </a:xfrm>
          <a:prstGeom prst="rect">
            <a:avLst/>
          </a:prstGeom>
        </p:spPr>
      </p:pic>
    </p:spTree>
    <p:extLst>
      <p:ext uri="{BB962C8B-B14F-4D97-AF65-F5344CB8AC3E}">
        <p14:creationId xmlns:p14="http://schemas.microsoft.com/office/powerpoint/2010/main" val="28375919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8175D3-EABF-CB5A-F212-3E8B0CD217EB}"/>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2D4FC4E6-0FC6-660A-4721-47B08A5F8C5B}"/>
              </a:ext>
            </a:extLst>
          </p:cNvPr>
          <p:cNvSpPr>
            <a:spLocks noGrp="1"/>
          </p:cNvSpPr>
          <p:nvPr>
            <p:ph idx="4294967295"/>
          </p:nvPr>
        </p:nvSpPr>
        <p:spPr>
          <a:xfrm>
            <a:off x="762000" y="1844512"/>
            <a:ext cx="9585907" cy="3980750"/>
          </a:xfrm>
        </p:spPr>
        <p:txBody>
          <a:bodyPr vert="horz" lIns="0" tIns="0" rIns="0" bIns="0" rtlCol="0" anchor="t">
            <a:normAutofit/>
          </a:bodyPr>
          <a:lstStyle/>
          <a:p>
            <a:pPr>
              <a:lnSpc>
                <a:spcPct val="120000"/>
              </a:lnSpc>
              <a:spcAft>
                <a:spcPts val="1200"/>
              </a:spcAft>
              <a:buClr>
                <a:srgbClr val="00577D"/>
              </a:buClr>
              <a:buNone/>
            </a:pPr>
            <a:endParaRPr lang="en-AU" b="0">
              <a:solidFill>
                <a:schemeClr val="tx1"/>
              </a:solidFill>
              <a:latin typeface="+mn-lt"/>
              <a:ea typeface="Open Sans Light" pitchFamily="2" charset="0"/>
              <a:cs typeface="Open Sans Light" pitchFamily="2" charset="0"/>
            </a:endParaRPr>
          </a:p>
          <a:p>
            <a:pPr>
              <a:lnSpc>
                <a:spcPct val="120000"/>
              </a:lnSpc>
              <a:spcAft>
                <a:spcPts val="1200"/>
              </a:spcAft>
            </a:pPr>
            <a:r>
              <a:rPr lang="en-AU" b="0" i="1">
                <a:solidFill>
                  <a:schemeClr val="tx1"/>
                </a:solidFill>
                <a:latin typeface="+mn-lt"/>
                <a:ea typeface="Open Sans Light"/>
                <a:cs typeface="Open Sans Light"/>
              </a:rPr>
              <a:t>Compliance with rules around charging accommodation payments and contributions</a:t>
            </a:r>
          </a:p>
          <a:p>
            <a:pPr marL="285750" lvl="1" indent="-285750">
              <a:lnSpc>
                <a:spcPct val="120000"/>
              </a:lnSpc>
              <a:spcAft>
                <a:spcPts val="1200"/>
              </a:spcAft>
              <a:buClr>
                <a:srgbClr val="00577D"/>
              </a:buClr>
              <a:buFont typeface="Arial" panose="020B0604020202020204" pitchFamily="34" charset="0"/>
              <a:buChar char="•"/>
            </a:pPr>
            <a:r>
              <a:rPr lang="en-AU">
                <a:latin typeface="+mn-lt"/>
                <a:ea typeface="Open Sans Light"/>
                <a:cs typeface="Open Sans Light"/>
              </a:rPr>
              <a:t>Questions specifically relating to action taken when overcharging has been identified</a:t>
            </a:r>
          </a:p>
          <a:p>
            <a:pPr marL="285750" lvl="1" indent="-285750">
              <a:lnSpc>
                <a:spcPct val="120000"/>
              </a:lnSpc>
              <a:spcAft>
                <a:spcPts val="1200"/>
              </a:spcAft>
              <a:buClr>
                <a:srgbClr val="00577D"/>
              </a:buClr>
              <a:buFont typeface="Arial" panose="020B0604020202020204" pitchFamily="34" charset="0"/>
              <a:buChar char="•"/>
            </a:pPr>
            <a:r>
              <a:rPr lang="en-AU">
                <a:latin typeface="+mn-lt"/>
                <a:ea typeface="Open Sans Light"/>
                <a:cs typeface="Open Sans Light"/>
              </a:rPr>
              <a:t>Record keeping and being able to demonstrate day-to-day operational activities relating to charging and refunding is key. </a:t>
            </a:r>
            <a:endParaRPr lang="en-AU"/>
          </a:p>
          <a:p>
            <a:pPr marL="285750" indent="-285750">
              <a:lnSpc>
                <a:spcPct val="120000"/>
              </a:lnSpc>
              <a:spcAft>
                <a:spcPts val="1200"/>
              </a:spcAft>
              <a:buClr>
                <a:srgbClr val="00577D"/>
              </a:buClr>
              <a:buFont typeface="Arial" panose="020B0604020202020204" pitchFamily="34" charset="0"/>
              <a:buChar char="•"/>
            </a:pPr>
            <a:endParaRPr lang="en-AU" b="0">
              <a:solidFill>
                <a:schemeClr val="tx1"/>
              </a:solidFill>
              <a:latin typeface="+mn-lt"/>
              <a:ea typeface="Open Sans Light" pitchFamily="2" charset="0"/>
              <a:cs typeface="Open Sans Light" pitchFamily="2" charset="0"/>
            </a:endParaRPr>
          </a:p>
          <a:p>
            <a:pPr>
              <a:buNone/>
            </a:pPr>
            <a:endParaRPr lang="en-AU"/>
          </a:p>
        </p:txBody>
      </p:sp>
      <p:sp>
        <p:nvSpPr>
          <p:cNvPr id="4" name="Title 3">
            <a:extLst>
              <a:ext uri="{FF2B5EF4-FFF2-40B4-BE49-F238E27FC236}">
                <a16:creationId xmlns:a16="http://schemas.microsoft.com/office/drawing/2014/main" id="{FBF5E7D8-15AA-675C-BDAD-1314F451F68F}"/>
              </a:ext>
            </a:extLst>
          </p:cNvPr>
          <p:cNvSpPr>
            <a:spLocks noGrp="1"/>
          </p:cNvSpPr>
          <p:nvPr>
            <p:ph type="title"/>
          </p:nvPr>
        </p:nvSpPr>
        <p:spPr/>
        <p:txBody>
          <a:bodyPr>
            <a:normAutofit fontScale="90000"/>
          </a:bodyPr>
          <a:lstStyle/>
          <a:p>
            <a:r>
              <a:rPr lang="en-AU"/>
              <a:t>New questions to look out for in the APCS</a:t>
            </a:r>
          </a:p>
        </p:txBody>
      </p:sp>
    </p:spTree>
    <p:extLst>
      <p:ext uri="{BB962C8B-B14F-4D97-AF65-F5344CB8AC3E}">
        <p14:creationId xmlns:p14="http://schemas.microsoft.com/office/powerpoint/2010/main" val="36379576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5D37A3-22C0-22DD-B377-4C19690C1407}"/>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5800963-748D-966B-6885-50212DEB6726}"/>
              </a:ext>
            </a:extLst>
          </p:cNvPr>
          <p:cNvSpPr>
            <a:spLocks noGrp="1"/>
          </p:cNvSpPr>
          <p:nvPr>
            <p:ph idx="1"/>
          </p:nvPr>
        </p:nvSpPr>
        <p:spPr>
          <a:xfrm>
            <a:off x="836208" y="1512000"/>
            <a:ext cx="10710333" cy="4518686"/>
          </a:xfrm>
        </p:spPr>
        <p:txBody>
          <a:bodyPr vert="horz" lIns="0" tIns="0" rIns="0" bIns="0" rtlCol="0" anchor="t">
            <a:normAutofit fontScale="92500" lnSpcReduction="10000"/>
          </a:bodyPr>
          <a:lstStyle/>
          <a:p>
            <a:pPr marL="0" indent="0">
              <a:lnSpc>
                <a:spcPct val="100000"/>
              </a:lnSpc>
              <a:buNone/>
            </a:pPr>
            <a:r>
              <a:rPr lang="en-AU" sz="2000">
                <a:latin typeface="+mn-lt"/>
                <a:cs typeface="Arial"/>
              </a:rPr>
              <a:t>Resources available now </a:t>
            </a:r>
          </a:p>
          <a:p>
            <a:pPr marL="285750" lvl="1" indent="-285750">
              <a:lnSpc>
                <a:spcPct val="100000"/>
              </a:lnSpc>
              <a:spcAft>
                <a:spcPts val="1200"/>
              </a:spcAft>
              <a:buClr>
                <a:srgbClr val="00577D"/>
              </a:buClr>
            </a:pPr>
            <a:r>
              <a:rPr lang="en-AU">
                <a:latin typeface="+mn-lt"/>
                <a:ea typeface="Open Sans Light"/>
                <a:cs typeface="Open Sans Light"/>
              </a:rPr>
              <a:t>2025-26 APCS guidelines </a:t>
            </a:r>
          </a:p>
          <a:p>
            <a:pPr marL="269875" lvl="1" indent="0">
              <a:lnSpc>
                <a:spcPct val="100000"/>
              </a:lnSpc>
              <a:spcAft>
                <a:spcPts val="1200"/>
              </a:spcAft>
              <a:buClr>
                <a:srgbClr val="00577D"/>
              </a:buClr>
              <a:buNone/>
            </a:pPr>
            <a:r>
              <a:rPr lang="en-GB">
                <a:latin typeface="Arial (Body)"/>
                <a:hlinkClick r:id="rId2"/>
              </a:rPr>
              <a:t>Aged Care Financial Report resources | Australian Government Department of Health, Disability and Ageing</a:t>
            </a:r>
            <a:endParaRPr lang="en-AU">
              <a:latin typeface="Arial (Body)"/>
              <a:ea typeface="Open Sans Light"/>
              <a:cs typeface="Open Sans Light"/>
            </a:endParaRPr>
          </a:p>
          <a:p>
            <a:pPr marL="285750" lvl="1" indent="-285750">
              <a:lnSpc>
                <a:spcPct val="100000"/>
              </a:lnSpc>
              <a:spcAft>
                <a:spcPts val="1200"/>
              </a:spcAft>
              <a:buClr>
                <a:srgbClr val="00577D"/>
              </a:buClr>
            </a:pPr>
            <a:r>
              <a:rPr lang="en-AU">
                <a:latin typeface="+mn-lt"/>
                <a:ea typeface="Open Sans"/>
                <a:cs typeface="Open Sans"/>
              </a:rPr>
              <a:t>Fact sheets relating to the new</a:t>
            </a:r>
            <a:r>
              <a:rPr lang="en-AU" i="1">
                <a:latin typeface="+mn-lt"/>
                <a:ea typeface="Open Sans"/>
                <a:cs typeface="Open Sans"/>
              </a:rPr>
              <a:t> Financial and Prudential Management Standards</a:t>
            </a:r>
            <a:r>
              <a:rPr lang="en-AU">
                <a:latin typeface="+mn-lt"/>
                <a:ea typeface="Open Sans"/>
                <a:cs typeface="Open Sans"/>
              </a:rPr>
              <a:t> – they include checklists, tips for demonstrating compliance and information about best practice</a:t>
            </a:r>
          </a:p>
          <a:p>
            <a:pPr marL="269875" indent="0">
              <a:lnSpc>
                <a:spcPct val="113999"/>
              </a:lnSpc>
              <a:spcBef>
                <a:spcPts val="0"/>
              </a:spcBef>
              <a:buNone/>
            </a:pPr>
            <a:r>
              <a:rPr lang="en-AU" sz="2000" b="0">
                <a:latin typeface="+mn-lt"/>
                <a:ea typeface="Open Sans"/>
                <a:cs typeface="Open Sans"/>
                <a:hlinkClick r:id="rId3"/>
              </a:rPr>
              <a:t>Financial &amp; Prudential Standards | Aged Care Quality and Safety Commission</a:t>
            </a:r>
            <a:endParaRPr lang="en-AU" sz="2000"/>
          </a:p>
          <a:p>
            <a:pPr>
              <a:lnSpc>
                <a:spcPct val="300000"/>
              </a:lnSpc>
              <a:spcBef>
                <a:spcPts val="0"/>
              </a:spcBef>
              <a:buNone/>
            </a:pPr>
            <a:r>
              <a:rPr lang="en-AU" sz="2000">
                <a:latin typeface="+mn-lt"/>
                <a:cs typeface="Arial"/>
              </a:rPr>
              <a:t>Resources coming soon</a:t>
            </a:r>
          </a:p>
          <a:p>
            <a:pPr marL="285750" lvl="1" indent="-285750">
              <a:lnSpc>
                <a:spcPct val="100000"/>
              </a:lnSpc>
              <a:spcAft>
                <a:spcPts val="1200"/>
              </a:spcAft>
              <a:buClr>
                <a:srgbClr val="00577D"/>
              </a:buClr>
              <a:buFont typeface="Arial" panose="020B0604020202020204" pitchFamily="34" charset="0"/>
              <a:buChar char="•"/>
            </a:pPr>
            <a:r>
              <a:rPr lang="en-AU">
                <a:latin typeface="+mn-lt"/>
                <a:ea typeface="Open Sans Light" pitchFamily="2" charset="0"/>
                <a:cs typeface="Open Sans Light" pitchFamily="2" charset="0"/>
              </a:rPr>
              <a:t>Audit guidelines – </a:t>
            </a:r>
            <a:r>
              <a:rPr lang="en-AU" b="1">
                <a:latin typeface="+mn-lt"/>
                <a:ea typeface="Open Sans Light" pitchFamily="2" charset="0"/>
                <a:cs typeface="Open Sans Light" pitchFamily="2" charset="0"/>
              </a:rPr>
              <a:t>coming soon</a:t>
            </a:r>
          </a:p>
          <a:p>
            <a:pPr marL="285750" lvl="1" indent="-285750">
              <a:lnSpc>
                <a:spcPct val="100000"/>
              </a:lnSpc>
              <a:spcAft>
                <a:spcPts val="1200"/>
              </a:spcAft>
              <a:buClr>
                <a:srgbClr val="00577D"/>
              </a:buClr>
              <a:buFont typeface="Arial" panose="020B0604020202020204" pitchFamily="34" charset="0"/>
              <a:buChar char="•"/>
            </a:pPr>
            <a:r>
              <a:rPr lang="en-AU">
                <a:latin typeface="+mn-lt"/>
                <a:ea typeface="Open Sans Light" pitchFamily="2" charset="0"/>
                <a:cs typeface="Open Sans Light" pitchFamily="2" charset="0"/>
              </a:rPr>
              <a:t>Audit opinion templates – </a:t>
            </a:r>
            <a:r>
              <a:rPr lang="en-AU" b="1">
                <a:latin typeface="+mn-lt"/>
                <a:ea typeface="Open Sans Light" pitchFamily="2" charset="0"/>
                <a:cs typeface="Open Sans Light" pitchFamily="2" charset="0"/>
              </a:rPr>
              <a:t>coming soon</a:t>
            </a:r>
          </a:p>
          <a:p>
            <a:pPr>
              <a:lnSpc>
                <a:spcPct val="120000"/>
              </a:lnSpc>
              <a:spcAft>
                <a:spcPts val="1200"/>
              </a:spcAft>
            </a:pPr>
            <a:endParaRPr lang="en-AU">
              <a:latin typeface="+mn-lt"/>
            </a:endParaRPr>
          </a:p>
        </p:txBody>
      </p:sp>
      <p:sp>
        <p:nvSpPr>
          <p:cNvPr id="3" name="Title 2">
            <a:extLst>
              <a:ext uri="{FF2B5EF4-FFF2-40B4-BE49-F238E27FC236}">
                <a16:creationId xmlns:a16="http://schemas.microsoft.com/office/drawing/2014/main" id="{E23A57CD-E05A-6661-E9AE-F65892D001E9}"/>
              </a:ext>
            </a:extLst>
          </p:cNvPr>
          <p:cNvSpPr>
            <a:spLocks noGrp="1"/>
          </p:cNvSpPr>
          <p:nvPr>
            <p:ph type="title"/>
          </p:nvPr>
        </p:nvSpPr>
        <p:spPr>
          <a:xfrm>
            <a:off x="665744" y="827314"/>
            <a:ext cx="10880797" cy="537936"/>
          </a:xfrm>
        </p:spPr>
        <p:txBody>
          <a:bodyPr>
            <a:normAutofit fontScale="90000"/>
          </a:bodyPr>
          <a:lstStyle/>
          <a:p>
            <a:r>
              <a:rPr lang="en-AU" sz="3300"/>
              <a:t>Resources available</a:t>
            </a:r>
          </a:p>
        </p:txBody>
      </p:sp>
      <p:sp>
        <p:nvSpPr>
          <p:cNvPr id="7" name="Rectangle 6">
            <a:extLst>
              <a:ext uri="{FF2B5EF4-FFF2-40B4-BE49-F238E27FC236}">
                <a16:creationId xmlns:a16="http://schemas.microsoft.com/office/drawing/2014/main" id="{D4DCF2EF-5404-91D0-AC8B-F8A0929BA828}"/>
              </a:ext>
            </a:extLst>
          </p:cNvPr>
          <p:cNvSpPr/>
          <p:nvPr/>
        </p:nvSpPr>
        <p:spPr>
          <a:xfrm>
            <a:off x="6400799" y="4198535"/>
            <a:ext cx="5253319" cy="1425388"/>
          </a:xfrm>
          <a:prstGeom prst="rect">
            <a:avLst/>
          </a:prstGeom>
          <a:solidFill>
            <a:srgbClr val="00577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TextBox 5">
            <a:extLst>
              <a:ext uri="{FF2B5EF4-FFF2-40B4-BE49-F238E27FC236}">
                <a16:creationId xmlns:a16="http://schemas.microsoft.com/office/drawing/2014/main" id="{44FF097A-9040-A8ED-38DC-49929E9A023D}"/>
              </a:ext>
            </a:extLst>
          </p:cNvPr>
          <p:cNvSpPr txBox="1"/>
          <p:nvPr/>
        </p:nvSpPr>
        <p:spPr>
          <a:xfrm>
            <a:off x="6633883" y="4449564"/>
            <a:ext cx="6104964" cy="923330"/>
          </a:xfrm>
          <a:prstGeom prst="rect">
            <a:avLst/>
          </a:prstGeom>
          <a:noFill/>
        </p:spPr>
        <p:txBody>
          <a:bodyPr wrap="square">
            <a:spAutoFit/>
          </a:bodyPr>
          <a:lstStyle/>
          <a:p>
            <a:r>
              <a:rPr lang="en-AU">
                <a:solidFill>
                  <a:schemeClr val="bg1"/>
                </a:solidFill>
                <a:cs typeface="Arial"/>
              </a:rPr>
              <a:t>For all other APCS related enquiries please </a:t>
            </a:r>
            <a:br>
              <a:rPr lang="en-AU">
                <a:solidFill>
                  <a:schemeClr val="bg1"/>
                </a:solidFill>
                <a:cs typeface="Arial"/>
              </a:rPr>
            </a:br>
            <a:r>
              <a:rPr lang="en-AU">
                <a:solidFill>
                  <a:schemeClr val="bg1"/>
                </a:solidFill>
                <a:cs typeface="Arial"/>
              </a:rPr>
              <a:t>contact the Prudential Supervision team via </a:t>
            </a:r>
            <a:r>
              <a:rPr lang="en-AU">
                <a:solidFill>
                  <a:schemeClr val="bg1"/>
                </a:solidFill>
                <a:cs typeface="Arial"/>
                <a:hlinkClick r:id="rId4">
                  <a:extLst>
                    <a:ext uri="{A12FA001-AC4F-418D-AE19-62706E023703}">
                      <ahyp:hlinkClr xmlns:ahyp="http://schemas.microsoft.com/office/drawing/2018/hyperlinkcolor" val="tx"/>
                    </a:ext>
                  </a:extLst>
                </a:hlinkClick>
              </a:rPr>
              <a:t>prudential@agedcarequality.gov</a:t>
            </a:r>
            <a:endParaRPr lang="en-AU">
              <a:solidFill>
                <a:schemeClr val="bg1"/>
              </a:solidFill>
              <a:cs typeface="Arial"/>
            </a:endParaRPr>
          </a:p>
        </p:txBody>
      </p:sp>
    </p:spTree>
    <p:extLst>
      <p:ext uri="{BB962C8B-B14F-4D97-AF65-F5344CB8AC3E}">
        <p14:creationId xmlns:p14="http://schemas.microsoft.com/office/powerpoint/2010/main" val="17669027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368F06-2BF3-E6CF-CE4F-BD97AB65095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42DB113-D1DF-A7A7-B518-ACCAED906B25}"/>
              </a:ext>
            </a:extLst>
          </p:cNvPr>
          <p:cNvSpPr>
            <a:spLocks noGrp="1"/>
          </p:cNvSpPr>
          <p:nvPr>
            <p:ph type="ctrTitle" idx="4294967295"/>
          </p:nvPr>
        </p:nvSpPr>
        <p:spPr>
          <a:xfrm>
            <a:off x="829146" y="1143723"/>
            <a:ext cx="5508279" cy="1325563"/>
          </a:xfrm>
        </p:spPr>
        <p:txBody>
          <a:bodyPr>
            <a:normAutofit/>
          </a:bodyPr>
          <a:lstStyle/>
          <a:p>
            <a:pPr>
              <a:buClr>
                <a:schemeClr val="tx1"/>
              </a:buClr>
            </a:pPr>
            <a:r>
              <a:rPr lang="en-AU" sz="2700">
                <a:solidFill>
                  <a:schemeClr val="bg1"/>
                </a:solidFill>
              </a:rPr>
              <a:t>Residential pricing risk assessment program</a:t>
            </a:r>
          </a:p>
        </p:txBody>
      </p:sp>
      <p:sp>
        <p:nvSpPr>
          <p:cNvPr id="4" name="Text Placeholder 3">
            <a:extLst>
              <a:ext uri="{FF2B5EF4-FFF2-40B4-BE49-F238E27FC236}">
                <a16:creationId xmlns:a16="http://schemas.microsoft.com/office/drawing/2014/main" id="{EC8407E6-C70C-8424-FD23-E1624399FAD5}"/>
              </a:ext>
            </a:extLst>
          </p:cNvPr>
          <p:cNvSpPr>
            <a:spLocks noGrp="1"/>
          </p:cNvSpPr>
          <p:nvPr>
            <p:ph type="body" sz="quarter" idx="10"/>
          </p:nvPr>
        </p:nvSpPr>
        <p:spPr>
          <a:xfrm>
            <a:off x="908364" y="3131158"/>
            <a:ext cx="9144000" cy="380392"/>
          </a:xfrm>
        </p:spPr>
        <p:txBody>
          <a:bodyPr vert="horz" lIns="91440" tIns="45720" rIns="91440" bIns="45720" rtlCol="0" anchor="t">
            <a:noAutofit/>
          </a:bodyPr>
          <a:lstStyle/>
          <a:p>
            <a:r>
              <a:rPr lang="en-AU" sz="1800" b="1">
                <a:latin typeface="Arial"/>
                <a:cs typeface="Arial"/>
              </a:rPr>
              <a:t>Madeleine Hurrell</a:t>
            </a:r>
          </a:p>
          <a:p>
            <a:r>
              <a:rPr lang="en-AU" sz="1600"/>
              <a:t>Residential Risk and Funding Operations Branch</a:t>
            </a:r>
          </a:p>
        </p:txBody>
      </p:sp>
      <p:pic>
        <p:nvPicPr>
          <p:cNvPr id="5" name="Picture Placeholder 9">
            <a:extLst>
              <a:ext uri="{FF2B5EF4-FFF2-40B4-BE49-F238E27FC236}">
                <a16:creationId xmlns:a16="http://schemas.microsoft.com/office/drawing/2014/main" id="{7DC4711E-BD46-B15C-F0AA-A43EB3B0C086}"/>
              </a:ext>
            </a:extLst>
          </p:cNvPr>
          <p:cNvPicPr>
            <a:picLocks noChangeAspect="1"/>
          </p:cNvPicPr>
          <p:nvPr/>
        </p:nvPicPr>
        <p:blipFill>
          <a:blip r:embed="rId2"/>
          <a:srcRect l="2274" r="2274"/>
          <a:stretch/>
        </p:blipFill>
        <p:spPr>
          <a:xfrm>
            <a:off x="6599238" y="4763"/>
            <a:ext cx="5592762" cy="6858000"/>
          </a:xfrm>
          <a:prstGeom prst="rect">
            <a:avLst/>
          </a:prstGeom>
        </p:spPr>
      </p:pic>
    </p:spTree>
    <p:extLst>
      <p:ext uri="{BB962C8B-B14F-4D97-AF65-F5344CB8AC3E}">
        <p14:creationId xmlns:p14="http://schemas.microsoft.com/office/powerpoint/2010/main" val="3560302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2E16A0-188B-93F1-374B-0B10EF5D1FCC}"/>
              </a:ext>
            </a:extLst>
          </p:cNvPr>
          <p:cNvSpPr>
            <a:spLocks noGrp="1"/>
          </p:cNvSpPr>
          <p:nvPr>
            <p:ph type="title"/>
          </p:nvPr>
        </p:nvSpPr>
        <p:spPr>
          <a:xfrm>
            <a:off x="829952" y="681037"/>
            <a:ext cx="8926696" cy="549275"/>
          </a:xfrm>
        </p:spPr>
        <p:txBody>
          <a:bodyPr>
            <a:normAutofit fontScale="90000"/>
          </a:bodyPr>
          <a:lstStyle/>
          <a:p>
            <a:r>
              <a:rPr lang="en-AU"/>
              <a:t>Introducing the Pricing Risk Assessment Program</a:t>
            </a:r>
          </a:p>
        </p:txBody>
      </p:sp>
      <p:sp>
        <p:nvSpPr>
          <p:cNvPr id="3" name="Text Placeholder 2">
            <a:extLst>
              <a:ext uri="{FF2B5EF4-FFF2-40B4-BE49-F238E27FC236}">
                <a16:creationId xmlns:a16="http://schemas.microsoft.com/office/drawing/2014/main" id="{E9D98B0C-16AB-2B6E-F7A9-3806D99E6A74}"/>
              </a:ext>
            </a:extLst>
          </p:cNvPr>
          <p:cNvSpPr>
            <a:spLocks noGrp="1"/>
          </p:cNvSpPr>
          <p:nvPr>
            <p:ph type="body" sz="quarter" idx="15"/>
          </p:nvPr>
        </p:nvSpPr>
        <p:spPr/>
        <p:txBody>
          <a:bodyPr vert="horz" lIns="91440" tIns="45720" rIns="91440" bIns="45720" rtlCol="0" anchor="t">
            <a:normAutofit fontScale="85000" lnSpcReduction="10000"/>
          </a:bodyPr>
          <a:lstStyle/>
          <a:p>
            <a:pPr algn="l" rtl="0" fontAlgn="base">
              <a:buNone/>
            </a:pPr>
            <a:r>
              <a:rPr lang="en-US" sz="2400" b="1" i="0" u="none" strike="noStrike">
                <a:solidFill>
                  <a:srgbClr val="1E1544"/>
                </a:solidFill>
                <a:effectLst/>
                <a:latin typeface="Arial" panose="020B0604020202020204" pitchFamily="34" charset="0"/>
              </a:rPr>
              <a:t>What is it?</a:t>
            </a:r>
          </a:p>
          <a:p>
            <a:pPr fontAlgn="base"/>
            <a:r>
              <a:rPr lang="en-AU">
                <a:solidFill>
                  <a:srgbClr val="1E1544"/>
                </a:solidFill>
                <a:latin typeface="Arial"/>
                <a:cs typeface="Arial"/>
              </a:rPr>
              <a:t>From Quarter 4 (April to June 2026), we will start ongoing pricing risk assessments to examine the impact of misreporting on residential aged care pricing and policy.</a:t>
            </a:r>
          </a:p>
          <a:p>
            <a:pPr fontAlgn="base"/>
            <a:r>
              <a:rPr lang="en-AU">
                <a:solidFill>
                  <a:srgbClr val="1E1544"/>
                </a:solidFill>
                <a:latin typeface="Arial"/>
                <a:cs typeface="Arial"/>
              </a:rPr>
              <a:t>The department will examine a sample of providers’ reporting, to measure the impact of errors or different reporting practices on the reported cost of delivering care. </a:t>
            </a:r>
          </a:p>
          <a:p>
            <a:pPr fontAlgn="base">
              <a:buNone/>
            </a:pPr>
            <a:r>
              <a:rPr lang="en-US" sz="2400" b="1" i="0" u="none" strike="noStrike">
                <a:solidFill>
                  <a:srgbClr val="1E1544"/>
                </a:solidFill>
                <a:effectLst/>
                <a:latin typeface="Arial" panose="020B0604020202020204" pitchFamily="34" charset="0"/>
              </a:rPr>
              <a:t>Why are we doing it?</a:t>
            </a:r>
            <a:endParaRPr lang="en-US" b="0" i="0">
              <a:solidFill>
                <a:srgbClr val="1E1544"/>
              </a:solidFill>
              <a:effectLst/>
              <a:latin typeface="Segoe UI" panose="020B0502040204020203" pitchFamily="34" charset="0"/>
            </a:endParaRPr>
          </a:p>
          <a:p>
            <a:pPr fontAlgn="base"/>
            <a:r>
              <a:rPr lang="en-US">
                <a:solidFill>
                  <a:srgbClr val="1E1544"/>
                </a:solidFill>
                <a:latin typeface="Arial"/>
                <a:cs typeface="Arial"/>
              </a:rPr>
              <a:t>Residential aged care funding</a:t>
            </a:r>
            <a:r>
              <a:rPr lang="en-US" sz="2400" b="0" i="0" u="none" strike="noStrike">
                <a:solidFill>
                  <a:srgbClr val="1E1544"/>
                </a:solidFill>
                <a:effectLst/>
                <a:latin typeface="Arial"/>
                <a:cs typeface="Arial"/>
              </a:rPr>
              <a:t> is based on the </a:t>
            </a:r>
            <a:r>
              <a:rPr lang="en-AU" sz="2400" b="0" i="0" u="none" strike="noStrike">
                <a:solidFill>
                  <a:srgbClr val="1E1544"/>
                </a:solidFill>
                <a:effectLst/>
                <a:latin typeface="Arial"/>
                <a:cs typeface="Arial"/>
              </a:rPr>
              <a:t>Independent Health and Aged Care Pricing Authority’s (</a:t>
            </a:r>
            <a:r>
              <a:rPr lang="en-US" sz="2400" b="0" i="0" u="none" strike="noStrike">
                <a:solidFill>
                  <a:srgbClr val="1E1544"/>
                </a:solidFill>
                <a:effectLst/>
                <a:latin typeface="Arial"/>
                <a:cs typeface="Arial"/>
              </a:rPr>
              <a:t>IHACPA) pricing advice</a:t>
            </a:r>
            <a:r>
              <a:rPr lang="en-US" sz="2400" b="0" i="0">
                <a:solidFill>
                  <a:srgbClr val="1E1544"/>
                </a:solidFill>
                <a:effectLst/>
                <a:latin typeface="Arial"/>
                <a:cs typeface="Arial"/>
              </a:rPr>
              <a:t>​</a:t>
            </a:r>
            <a:endParaRPr lang="en-US" b="0" i="0">
              <a:solidFill>
                <a:srgbClr val="1E1544"/>
              </a:solidFill>
              <a:effectLst/>
              <a:latin typeface="Arial"/>
              <a:cs typeface="Arial"/>
            </a:endParaRPr>
          </a:p>
          <a:p>
            <a:pPr fontAlgn="base"/>
            <a:r>
              <a:rPr lang="en-US" sz="2400" b="0" i="0" u="none" strike="noStrike">
                <a:solidFill>
                  <a:srgbClr val="1E1544"/>
                </a:solidFill>
                <a:effectLst/>
                <a:latin typeface="Arial"/>
                <a:cs typeface="Arial"/>
              </a:rPr>
              <a:t>Inaccurate or inconsistent reporting can impact</a:t>
            </a:r>
            <a:r>
              <a:rPr lang="en-US">
                <a:solidFill>
                  <a:srgbClr val="1E1544"/>
                </a:solidFill>
                <a:latin typeface="Arial"/>
                <a:cs typeface="Arial"/>
              </a:rPr>
              <a:t> the pricing advice, leading to inaccurate funding</a:t>
            </a:r>
            <a:endParaRPr lang="en-US" b="0" i="0">
              <a:solidFill>
                <a:srgbClr val="1E1544"/>
              </a:solidFill>
              <a:effectLst/>
              <a:latin typeface="Segoe UI" panose="020B0502040204020203" pitchFamily="34" charset="0"/>
            </a:endParaRPr>
          </a:p>
          <a:p>
            <a:endParaRPr lang="en-AU"/>
          </a:p>
        </p:txBody>
      </p:sp>
      <p:sp>
        <p:nvSpPr>
          <p:cNvPr id="4" name="Date Placeholder 3">
            <a:extLst>
              <a:ext uri="{FF2B5EF4-FFF2-40B4-BE49-F238E27FC236}">
                <a16:creationId xmlns:a16="http://schemas.microsoft.com/office/drawing/2014/main" id="{82263780-ADE3-4B1A-DAE3-A6EB87B51CCC}"/>
              </a:ext>
            </a:extLst>
          </p:cNvPr>
          <p:cNvSpPr>
            <a:spLocks noGrp="1"/>
          </p:cNvSpPr>
          <p:nvPr>
            <p:ph type="dt" sz="half" idx="11"/>
          </p:nvPr>
        </p:nvSpPr>
        <p:spPr/>
        <p:txBody>
          <a:bodyPr/>
          <a:lstStyle/>
          <a:p>
            <a:r>
              <a:rPr lang="en-US"/>
              <a:t>26 March 2026</a:t>
            </a:r>
          </a:p>
        </p:txBody>
      </p:sp>
    </p:spTree>
    <p:extLst>
      <p:ext uri="{BB962C8B-B14F-4D97-AF65-F5344CB8AC3E}">
        <p14:creationId xmlns:p14="http://schemas.microsoft.com/office/powerpoint/2010/main" val="35588328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1B1101-2558-4C8B-8FC0-F8276FBF5D5D}"/>
              </a:ext>
            </a:extLst>
          </p:cNvPr>
          <p:cNvSpPr>
            <a:spLocks noGrp="1"/>
          </p:cNvSpPr>
          <p:nvPr>
            <p:ph type="title"/>
          </p:nvPr>
        </p:nvSpPr>
        <p:spPr>
          <a:xfrm>
            <a:off x="829951" y="681037"/>
            <a:ext cx="8788501" cy="549275"/>
          </a:xfrm>
        </p:spPr>
        <p:txBody>
          <a:bodyPr>
            <a:normAutofit fontScale="90000"/>
          </a:bodyPr>
          <a:lstStyle/>
          <a:p>
            <a:r>
              <a:rPr lang="en-US">
                <a:latin typeface="Arial"/>
                <a:cs typeface="Arial"/>
              </a:rPr>
              <a:t>How the Pricing Risk Assessment Program Works</a:t>
            </a:r>
            <a:endParaRPr lang="en-AU"/>
          </a:p>
        </p:txBody>
      </p:sp>
      <p:graphicFrame>
        <p:nvGraphicFramePr>
          <p:cNvPr id="22" name="Diagram 21">
            <a:extLst>
              <a:ext uri="{FF2B5EF4-FFF2-40B4-BE49-F238E27FC236}">
                <a16:creationId xmlns:a16="http://schemas.microsoft.com/office/drawing/2014/main" id="{32C9842F-374B-2987-E24A-E000496F8A70}"/>
              </a:ext>
            </a:extLst>
          </p:cNvPr>
          <p:cNvGraphicFramePr/>
          <p:nvPr>
            <p:extLst>
              <p:ext uri="{D42A27DB-BD31-4B8C-83A1-F6EECF244321}">
                <p14:modId xmlns:p14="http://schemas.microsoft.com/office/powerpoint/2010/main" val="2105632342"/>
              </p:ext>
            </p:extLst>
          </p:nvPr>
        </p:nvGraphicFramePr>
        <p:xfrm>
          <a:off x="1991225" y="1588167"/>
          <a:ext cx="7471612" cy="43253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Date Placeholder 3">
            <a:extLst>
              <a:ext uri="{FF2B5EF4-FFF2-40B4-BE49-F238E27FC236}">
                <a16:creationId xmlns:a16="http://schemas.microsoft.com/office/drawing/2014/main" id="{4E6BA73A-B09C-F2F2-AFE6-238E2CD54C35}"/>
              </a:ext>
            </a:extLst>
          </p:cNvPr>
          <p:cNvSpPr>
            <a:spLocks noGrp="1"/>
          </p:cNvSpPr>
          <p:nvPr>
            <p:ph type="dt" sz="half" idx="11"/>
          </p:nvPr>
        </p:nvSpPr>
        <p:spPr>
          <a:xfrm>
            <a:off x="8700052" y="6415985"/>
            <a:ext cx="2743200" cy="277000"/>
          </a:xfrm>
        </p:spPr>
        <p:txBody>
          <a:bodyPr/>
          <a:lstStyle/>
          <a:p>
            <a:r>
              <a:rPr lang="en-US"/>
              <a:t>26 March 2026</a:t>
            </a:r>
          </a:p>
        </p:txBody>
      </p:sp>
    </p:spTree>
    <p:extLst>
      <p:ext uri="{BB962C8B-B14F-4D97-AF65-F5344CB8AC3E}">
        <p14:creationId xmlns:p14="http://schemas.microsoft.com/office/powerpoint/2010/main" val="32026922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DF3734-2443-7401-1398-44907DBDA331}"/>
            </a:ext>
          </a:extLst>
        </p:cNvPr>
        <p:cNvGrpSpPr/>
        <p:nvPr/>
      </p:nvGrpSpPr>
      <p:grpSpPr>
        <a:xfrm>
          <a:off x="0" y="0"/>
          <a:ext cx="0" cy="0"/>
          <a:chOff x="0" y="0"/>
          <a:chExt cx="0" cy="0"/>
        </a:xfrm>
      </p:grpSpPr>
      <p:sp>
        <p:nvSpPr>
          <p:cNvPr id="12" name="Rectangle 11">
            <a:extLst>
              <a:ext uri="{FF2B5EF4-FFF2-40B4-BE49-F238E27FC236}">
                <a16:creationId xmlns:a16="http://schemas.microsoft.com/office/drawing/2014/main" id="{D215923C-294B-1055-C094-7944097656A1}"/>
              </a:ext>
            </a:extLst>
          </p:cNvPr>
          <p:cNvSpPr/>
          <p:nvPr/>
        </p:nvSpPr>
        <p:spPr>
          <a:xfrm>
            <a:off x="2428" y="3961889"/>
            <a:ext cx="12192000" cy="2895814"/>
          </a:xfrm>
          <a:prstGeom prst="rect">
            <a:avLst/>
          </a:prstGeom>
          <a:solidFill>
            <a:srgbClr val="65BDC5">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Title 4">
            <a:extLst>
              <a:ext uri="{FF2B5EF4-FFF2-40B4-BE49-F238E27FC236}">
                <a16:creationId xmlns:a16="http://schemas.microsoft.com/office/drawing/2014/main" id="{9837EDB4-0079-32D4-0EC5-4293EA4FF3ED}"/>
              </a:ext>
            </a:extLst>
          </p:cNvPr>
          <p:cNvSpPr>
            <a:spLocks noGrp="1"/>
          </p:cNvSpPr>
          <p:nvPr>
            <p:ph type="title"/>
          </p:nvPr>
        </p:nvSpPr>
        <p:spPr>
          <a:xfrm>
            <a:off x="880752" y="406717"/>
            <a:ext cx="7446782" cy="549275"/>
          </a:xfrm>
        </p:spPr>
        <p:txBody>
          <a:bodyPr/>
          <a:lstStyle/>
          <a:p>
            <a:r>
              <a:rPr lang="en-AU">
                <a:latin typeface="Arial"/>
                <a:cs typeface="Arial"/>
              </a:rPr>
              <a:t>Resources</a:t>
            </a:r>
            <a:endParaRPr lang="en-AU"/>
          </a:p>
        </p:txBody>
      </p:sp>
      <p:sp>
        <p:nvSpPr>
          <p:cNvPr id="4" name="Date Placeholder 3">
            <a:extLst>
              <a:ext uri="{FF2B5EF4-FFF2-40B4-BE49-F238E27FC236}">
                <a16:creationId xmlns:a16="http://schemas.microsoft.com/office/drawing/2014/main" id="{1C8AE87D-31A4-08AE-F4E0-4FC4127F42B8}"/>
              </a:ext>
            </a:extLst>
          </p:cNvPr>
          <p:cNvSpPr>
            <a:spLocks noGrp="1"/>
          </p:cNvSpPr>
          <p:nvPr>
            <p:ph type="dt" sz="half" idx="11"/>
          </p:nvPr>
        </p:nvSpPr>
        <p:spPr/>
        <p:txBody>
          <a:bodyPr/>
          <a:lstStyle/>
          <a:p>
            <a:r>
              <a:rPr lang="en-US"/>
              <a:t>26 March 2026</a:t>
            </a:r>
          </a:p>
        </p:txBody>
      </p:sp>
      <p:sp>
        <p:nvSpPr>
          <p:cNvPr id="9" name="TextBox 8">
            <a:extLst>
              <a:ext uri="{FF2B5EF4-FFF2-40B4-BE49-F238E27FC236}">
                <a16:creationId xmlns:a16="http://schemas.microsoft.com/office/drawing/2014/main" id="{30B43CD0-CE5C-AA26-3227-04872DF2C6F1}"/>
              </a:ext>
            </a:extLst>
          </p:cNvPr>
          <p:cNvSpPr txBox="1"/>
          <p:nvPr/>
        </p:nvSpPr>
        <p:spPr>
          <a:xfrm>
            <a:off x="7151384" y="5521385"/>
            <a:ext cx="3477874" cy="892552"/>
          </a:xfrm>
          <a:prstGeom prst="rect">
            <a:avLst/>
          </a:prstGeom>
          <a:noFill/>
        </p:spPr>
        <p:txBody>
          <a:bodyPr wrap="square" lIns="91440" tIns="45720" rIns="91440" bIns="45720" rtlCol="0" anchor="t">
            <a:spAutoFit/>
          </a:bodyPr>
          <a:lstStyle/>
          <a:p>
            <a:pPr algn="ctr"/>
            <a:r>
              <a:rPr lang="en-AU" sz="1300" b="1"/>
              <a:t>For questions and feedback on the program contact: </a:t>
            </a:r>
            <a:endParaRPr lang="en-US"/>
          </a:p>
          <a:p>
            <a:pPr algn="ctr"/>
            <a:r>
              <a:rPr lang="en-AU" sz="1300" b="1"/>
              <a:t>PricingRisk@Health.gov.au </a:t>
            </a:r>
            <a:endParaRPr lang="en-AU"/>
          </a:p>
          <a:p>
            <a:pPr algn="ctr"/>
            <a:endParaRPr lang="en-AU" sz="1300" b="1">
              <a:highlight>
                <a:srgbClr val="FFFF00"/>
              </a:highlight>
            </a:endParaRPr>
          </a:p>
        </p:txBody>
      </p:sp>
      <p:grpSp>
        <p:nvGrpSpPr>
          <p:cNvPr id="29" name="Group 28">
            <a:extLst>
              <a:ext uri="{FF2B5EF4-FFF2-40B4-BE49-F238E27FC236}">
                <a16:creationId xmlns:a16="http://schemas.microsoft.com/office/drawing/2014/main" id="{CB95C21F-80D2-2E32-6748-C0CB3FA95918}"/>
              </a:ext>
            </a:extLst>
          </p:cNvPr>
          <p:cNvGrpSpPr/>
          <p:nvPr/>
        </p:nvGrpSpPr>
        <p:grpSpPr>
          <a:xfrm>
            <a:off x="8419158" y="4488297"/>
            <a:ext cx="950804" cy="922927"/>
            <a:chOff x="8311498" y="4676109"/>
            <a:chExt cx="718488" cy="718488"/>
          </a:xfrm>
        </p:grpSpPr>
        <p:sp>
          <p:nvSpPr>
            <p:cNvPr id="14" name="Oval 13">
              <a:extLst>
                <a:ext uri="{FF2B5EF4-FFF2-40B4-BE49-F238E27FC236}">
                  <a16:creationId xmlns:a16="http://schemas.microsoft.com/office/drawing/2014/main" id="{916B9A81-FA64-2A63-6D98-534948179D6B}"/>
                </a:ext>
              </a:extLst>
            </p:cNvPr>
            <p:cNvSpPr/>
            <p:nvPr/>
          </p:nvSpPr>
          <p:spPr>
            <a:xfrm>
              <a:off x="8311498" y="4676109"/>
              <a:ext cx="718488" cy="718488"/>
            </a:xfrm>
            <a:prstGeom prst="ellipse">
              <a:avLst/>
            </a:prstGeom>
            <a:noFill/>
            <a:ln w="762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12220">
                <a:defRPr/>
              </a:pPr>
              <a:endParaRPr lang="en-AU" sz="907">
                <a:solidFill>
                  <a:srgbClr val="000000"/>
                </a:solidFill>
                <a:latin typeface="Chronicle Display Black"/>
                <a:ea typeface="Open Sans" panose="020B0606030504020204" pitchFamily="34" charset="0"/>
                <a:cs typeface="Open Sans" panose="020B0606030504020204" pitchFamily="34" charset="0"/>
              </a:endParaRPr>
            </a:p>
          </p:txBody>
        </p:sp>
        <p:pic>
          <p:nvPicPr>
            <p:cNvPr id="25" name="Graphic 24" descr="Email with solid fill">
              <a:extLst>
                <a:ext uri="{FF2B5EF4-FFF2-40B4-BE49-F238E27FC236}">
                  <a16:creationId xmlns:a16="http://schemas.microsoft.com/office/drawing/2014/main" id="{F5FCCE5E-51EA-E5FD-E4D1-1E992EF9F38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455684" y="4801969"/>
              <a:ext cx="421284" cy="414071"/>
            </a:xfrm>
            <a:prstGeom prst="rect">
              <a:avLst/>
            </a:prstGeom>
          </p:spPr>
        </p:pic>
      </p:grpSp>
      <p:sp>
        <p:nvSpPr>
          <p:cNvPr id="40" name="TextBox 39">
            <a:extLst>
              <a:ext uri="{FF2B5EF4-FFF2-40B4-BE49-F238E27FC236}">
                <a16:creationId xmlns:a16="http://schemas.microsoft.com/office/drawing/2014/main" id="{60AE08CD-AFD3-EE95-3D13-70FB89864697}"/>
              </a:ext>
            </a:extLst>
          </p:cNvPr>
          <p:cNvSpPr txBox="1"/>
          <p:nvPr/>
        </p:nvSpPr>
        <p:spPr>
          <a:xfrm>
            <a:off x="2439994" y="5883799"/>
            <a:ext cx="1693678" cy="1092607"/>
          </a:xfrm>
          <a:prstGeom prst="rect">
            <a:avLst/>
          </a:prstGeom>
          <a:noFill/>
        </p:spPr>
        <p:txBody>
          <a:bodyPr wrap="square" lIns="91440" tIns="45720" rIns="91440" bIns="45720" rtlCol="0" anchor="t">
            <a:spAutoFit/>
          </a:bodyPr>
          <a:lstStyle/>
          <a:p>
            <a:pPr algn="ctr"/>
            <a:r>
              <a:rPr lang="en-AU" sz="1300" b="1">
                <a:cs typeface="Arial"/>
              </a:rPr>
              <a:t>Scan the QR code to access our webpage and resources</a:t>
            </a:r>
          </a:p>
          <a:p>
            <a:pPr algn="ctr"/>
            <a:endParaRPr lang="en-AU" sz="1300" b="1">
              <a:highlight>
                <a:srgbClr val="FFFF00"/>
              </a:highlight>
            </a:endParaRPr>
          </a:p>
        </p:txBody>
      </p:sp>
      <p:pic>
        <p:nvPicPr>
          <p:cNvPr id="6" name="Picture 5" descr="A close-up of a document&#10;&#10;AI-generated content may be incorrect.">
            <a:extLst>
              <a:ext uri="{FF2B5EF4-FFF2-40B4-BE49-F238E27FC236}">
                <a16:creationId xmlns:a16="http://schemas.microsoft.com/office/drawing/2014/main" id="{CEF15DDA-400E-FB92-76EC-16A8675638B2}"/>
              </a:ext>
            </a:extLst>
          </p:cNvPr>
          <p:cNvPicPr>
            <a:picLocks noChangeAspect="1"/>
          </p:cNvPicPr>
          <p:nvPr/>
        </p:nvPicPr>
        <p:blipFill>
          <a:blip r:embed="rId5"/>
          <a:stretch>
            <a:fillRect/>
          </a:stretch>
        </p:blipFill>
        <p:spPr>
          <a:xfrm>
            <a:off x="8415507" y="407167"/>
            <a:ext cx="1985880" cy="2753360"/>
          </a:xfrm>
          <a:prstGeom prst="rect">
            <a:avLst/>
          </a:prstGeom>
          <a:ln>
            <a:solidFill>
              <a:schemeClr val="bg1">
                <a:lumMod val="10000"/>
              </a:schemeClr>
            </a:solidFill>
          </a:ln>
        </p:spPr>
      </p:pic>
      <p:pic>
        <p:nvPicPr>
          <p:cNvPr id="3" name="Picture 2" descr="A person and person sitting at a desk with a computer&#10;&#10;AI-generated content may be incorrect.">
            <a:extLst>
              <a:ext uri="{FF2B5EF4-FFF2-40B4-BE49-F238E27FC236}">
                <a16:creationId xmlns:a16="http://schemas.microsoft.com/office/drawing/2014/main" id="{21C98E23-E744-4F4E-1421-3DDDAB703345}"/>
              </a:ext>
            </a:extLst>
          </p:cNvPr>
          <p:cNvPicPr>
            <a:picLocks noChangeAspect="1"/>
          </p:cNvPicPr>
          <p:nvPr/>
        </p:nvPicPr>
        <p:blipFill>
          <a:blip r:embed="rId6"/>
          <a:stretch>
            <a:fillRect/>
          </a:stretch>
        </p:blipFill>
        <p:spPr>
          <a:xfrm>
            <a:off x="7239915" y="805324"/>
            <a:ext cx="1986461" cy="2661920"/>
          </a:xfrm>
          <a:prstGeom prst="rect">
            <a:avLst/>
          </a:prstGeom>
          <a:ln>
            <a:solidFill>
              <a:schemeClr val="bg1">
                <a:lumMod val="10000"/>
              </a:schemeClr>
            </a:solidFill>
          </a:ln>
        </p:spPr>
      </p:pic>
      <p:pic>
        <p:nvPicPr>
          <p:cNvPr id="8" name="Picture 7" descr="A blue and white website&#10;&#10;AI-generated content may be incorrect.">
            <a:extLst>
              <a:ext uri="{FF2B5EF4-FFF2-40B4-BE49-F238E27FC236}">
                <a16:creationId xmlns:a16="http://schemas.microsoft.com/office/drawing/2014/main" id="{B3C81472-B58E-B11D-A032-3F39C4DFAF23}"/>
              </a:ext>
            </a:extLst>
          </p:cNvPr>
          <p:cNvPicPr>
            <a:picLocks noChangeAspect="1"/>
          </p:cNvPicPr>
          <p:nvPr/>
        </p:nvPicPr>
        <p:blipFill>
          <a:blip r:embed="rId7"/>
          <a:stretch>
            <a:fillRect/>
          </a:stretch>
        </p:blipFill>
        <p:spPr>
          <a:xfrm>
            <a:off x="1368647" y="1136949"/>
            <a:ext cx="3846195" cy="2332990"/>
          </a:xfrm>
          <a:prstGeom prst="rect">
            <a:avLst/>
          </a:prstGeom>
          <a:ln>
            <a:solidFill>
              <a:schemeClr val="bg1">
                <a:lumMod val="10000"/>
              </a:schemeClr>
            </a:solidFill>
          </a:ln>
        </p:spPr>
      </p:pic>
      <p:sp>
        <p:nvSpPr>
          <p:cNvPr id="10" name="TextBox 9">
            <a:extLst>
              <a:ext uri="{FF2B5EF4-FFF2-40B4-BE49-F238E27FC236}">
                <a16:creationId xmlns:a16="http://schemas.microsoft.com/office/drawing/2014/main" id="{96782E6D-2985-1AB3-D3D5-B1BAD6747938}"/>
              </a:ext>
            </a:extLst>
          </p:cNvPr>
          <p:cNvSpPr txBox="1"/>
          <p:nvPr/>
        </p:nvSpPr>
        <p:spPr>
          <a:xfrm>
            <a:off x="1042899" y="3566360"/>
            <a:ext cx="4497838" cy="492443"/>
          </a:xfrm>
          <a:prstGeom prst="rect">
            <a:avLst/>
          </a:prstGeom>
          <a:noFill/>
        </p:spPr>
        <p:txBody>
          <a:bodyPr wrap="square" lIns="91440" tIns="45720" rIns="91440" bIns="45720" rtlCol="0" anchor="t">
            <a:spAutoFit/>
          </a:bodyPr>
          <a:lstStyle/>
          <a:p>
            <a:pPr algn="ctr"/>
            <a:r>
              <a:rPr lang="en-AU" sz="1300" b="1">
                <a:cs typeface="Arial"/>
              </a:rPr>
              <a:t>Pricing Risk Assessments webpage</a:t>
            </a:r>
          </a:p>
          <a:p>
            <a:pPr algn="ctr"/>
            <a:endParaRPr lang="en-AU" sz="1300" b="1">
              <a:highlight>
                <a:srgbClr val="FFFF00"/>
              </a:highlight>
            </a:endParaRPr>
          </a:p>
        </p:txBody>
      </p:sp>
      <p:sp>
        <p:nvSpPr>
          <p:cNvPr id="11" name="TextBox 10">
            <a:extLst>
              <a:ext uri="{FF2B5EF4-FFF2-40B4-BE49-F238E27FC236}">
                <a16:creationId xmlns:a16="http://schemas.microsoft.com/office/drawing/2014/main" id="{ED430BAF-D23D-F197-6B42-BDB499B5EE7D}"/>
              </a:ext>
            </a:extLst>
          </p:cNvPr>
          <p:cNvSpPr txBox="1"/>
          <p:nvPr/>
        </p:nvSpPr>
        <p:spPr>
          <a:xfrm>
            <a:off x="7376220" y="3564060"/>
            <a:ext cx="3024638" cy="492443"/>
          </a:xfrm>
          <a:prstGeom prst="rect">
            <a:avLst/>
          </a:prstGeom>
          <a:noFill/>
        </p:spPr>
        <p:txBody>
          <a:bodyPr wrap="square" lIns="91440" tIns="45720" rIns="91440" bIns="45720" rtlCol="0" anchor="t">
            <a:spAutoFit/>
          </a:bodyPr>
          <a:lstStyle/>
          <a:p>
            <a:pPr algn="ctr"/>
            <a:r>
              <a:rPr lang="en-AU" sz="1300" b="1">
                <a:cs typeface="Arial"/>
              </a:rPr>
              <a:t>Pricing Risk Assessments factsheet</a:t>
            </a:r>
          </a:p>
          <a:p>
            <a:pPr algn="ctr"/>
            <a:endParaRPr lang="en-AU" sz="1300" b="1">
              <a:highlight>
                <a:srgbClr val="FFFF00"/>
              </a:highlight>
            </a:endParaRPr>
          </a:p>
        </p:txBody>
      </p:sp>
      <p:pic>
        <p:nvPicPr>
          <p:cNvPr id="13" name="Picture 12" descr="A qr code with black squares&#10;&#10;AI-generated content may be incorrect.">
            <a:extLst>
              <a:ext uri="{FF2B5EF4-FFF2-40B4-BE49-F238E27FC236}">
                <a16:creationId xmlns:a16="http://schemas.microsoft.com/office/drawing/2014/main" id="{93952115-5349-E959-43A3-94E10483CE8E}"/>
              </a:ext>
            </a:extLst>
          </p:cNvPr>
          <p:cNvPicPr>
            <a:picLocks noChangeAspect="1"/>
          </p:cNvPicPr>
          <p:nvPr/>
        </p:nvPicPr>
        <p:blipFill>
          <a:blip r:embed="rId8"/>
          <a:stretch>
            <a:fillRect/>
          </a:stretch>
        </p:blipFill>
        <p:spPr>
          <a:xfrm>
            <a:off x="2433320" y="4175760"/>
            <a:ext cx="1696720" cy="1706880"/>
          </a:xfrm>
          <a:prstGeom prst="rect">
            <a:avLst/>
          </a:prstGeom>
          <a:ln>
            <a:solidFill>
              <a:schemeClr val="bg1">
                <a:lumMod val="10000"/>
              </a:schemeClr>
            </a:solidFill>
          </a:ln>
        </p:spPr>
      </p:pic>
    </p:spTree>
    <p:extLst>
      <p:ext uri="{BB962C8B-B14F-4D97-AF65-F5344CB8AC3E}">
        <p14:creationId xmlns:p14="http://schemas.microsoft.com/office/powerpoint/2010/main" val="42338492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49F279-F91B-220F-9E69-F23D32C1345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26BA57D-7321-87B4-CF78-39F733BAF9AA}"/>
              </a:ext>
            </a:extLst>
          </p:cNvPr>
          <p:cNvSpPr>
            <a:spLocks noGrp="1"/>
          </p:cNvSpPr>
          <p:nvPr>
            <p:ph type="ctrTitle" idx="4294967295"/>
          </p:nvPr>
        </p:nvSpPr>
        <p:spPr>
          <a:xfrm>
            <a:off x="829146" y="1143723"/>
            <a:ext cx="5508279" cy="1325563"/>
          </a:xfrm>
        </p:spPr>
        <p:txBody>
          <a:bodyPr>
            <a:normAutofit/>
          </a:bodyPr>
          <a:lstStyle/>
          <a:p>
            <a:pPr>
              <a:buClr>
                <a:schemeClr val="tx1"/>
              </a:buClr>
            </a:pPr>
            <a:r>
              <a:rPr lang="en-AU" sz="2700">
                <a:solidFill>
                  <a:schemeClr val="bg1"/>
                </a:solidFill>
              </a:rPr>
              <a:t>Further information and available support</a:t>
            </a:r>
          </a:p>
        </p:txBody>
      </p:sp>
      <p:sp>
        <p:nvSpPr>
          <p:cNvPr id="4" name="Text Placeholder 3">
            <a:extLst>
              <a:ext uri="{FF2B5EF4-FFF2-40B4-BE49-F238E27FC236}">
                <a16:creationId xmlns:a16="http://schemas.microsoft.com/office/drawing/2014/main" id="{41E820FD-67A6-0ECE-4E9E-CADD58E4E349}"/>
              </a:ext>
            </a:extLst>
          </p:cNvPr>
          <p:cNvSpPr>
            <a:spLocks noGrp="1"/>
          </p:cNvSpPr>
          <p:nvPr>
            <p:ph type="body" sz="quarter" idx="10"/>
          </p:nvPr>
        </p:nvSpPr>
        <p:spPr>
          <a:xfrm>
            <a:off x="908364" y="3131158"/>
            <a:ext cx="9144000" cy="380392"/>
          </a:xfrm>
        </p:spPr>
        <p:txBody>
          <a:bodyPr>
            <a:noAutofit/>
          </a:bodyPr>
          <a:lstStyle/>
          <a:p>
            <a:r>
              <a:rPr lang="en-AU" sz="1800" b="1"/>
              <a:t>Anna Morison</a:t>
            </a:r>
          </a:p>
          <a:p>
            <a:r>
              <a:rPr lang="en-AU" sz="1600"/>
              <a:t>Acting Assistant Secretary </a:t>
            </a:r>
          </a:p>
          <a:p>
            <a:r>
              <a:rPr lang="en-AU" sz="1600"/>
              <a:t>Market Intelligence Branch</a:t>
            </a:r>
          </a:p>
        </p:txBody>
      </p:sp>
      <p:pic>
        <p:nvPicPr>
          <p:cNvPr id="5" name="Picture Placeholder 9">
            <a:extLst>
              <a:ext uri="{FF2B5EF4-FFF2-40B4-BE49-F238E27FC236}">
                <a16:creationId xmlns:a16="http://schemas.microsoft.com/office/drawing/2014/main" id="{E9A2F95B-8269-9345-A348-2EB14415B920}"/>
              </a:ext>
            </a:extLst>
          </p:cNvPr>
          <p:cNvPicPr>
            <a:picLocks noChangeAspect="1"/>
          </p:cNvPicPr>
          <p:nvPr/>
        </p:nvPicPr>
        <p:blipFill>
          <a:blip r:embed="rId2"/>
          <a:srcRect l="2274" r="2274"/>
          <a:stretch/>
        </p:blipFill>
        <p:spPr>
          <a:xfrm>
            <a:off x="6599238" y="4763"/>
            <a:ext cx="5592762" cy="6858000"/>
          </a:xfrm>
          <a:prstGeom prst="rect">
            <a:avLst/>
          </a:prstGeom>
        </p:spPr>
      </p:pic>
    </p:spTree>
    <p:extLst>
      <p:ext uri="{BB962C8B-B14F-4D97-AF65-F5344CB8AC3E}">
        <p14:creationId xmlns:p14="http://schemas.microsoft.com/office/powerpoint/2010/main" val="38774105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52FDFB-3CED-0301-C29A-1731E02EB37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B574724-6F12-203C-BAAB-8508C88B1684}"/>
              </a:ext>
            </a:extLst>
          </p:cNvPr>
          <p:cNvSpPr>
            <a:spLocks noGrp="1"/>
          </p:cNvSpPr>
          <p:nvPr>
            <p:ph type="title"/>
          </p:nvPr>
        </p:nvSpPr>
        <p:spPr>
          <a:xfrm>
            <a:off x="272167" y="163754"/>
            <a:ext cx="10319633" cy="549275"/>
          </a:xfrm>
        </p:spPr>
        <p:txBody>
          <a:bodyPr>
            <a:normAutofit fontScale="90000"/>
          </a:bodyPr>
          <a:lstStyle/>
          <a:p>
            <a:pPr marL="1366150" marR="4838" indent="-1354660" algn="ctr">
              <a:spcBef>
                <a:spcPts val="91"/>
              </a:spcBef>
            </a:pPr>
            <a:r>
              <a:rPr lang="en-AU" sz="3200" spc="-9"/>
              <a:t>Financial</a:t>
            </a:r>
            <a:r>
              <a:rPr lang="en-AU" sz="3200" spc="-129"/>
              <a:t> </a:t>
            </a:r>
            <a:r>
              <a:rPr lang="en-AU" sz="3200"/>
              <a:t>Reporting Help</a:t>
            </a:r>
            <a:r>
              <a:rPr lang="en-AU" sz="3200" spc="-152"/>
              <a:t> </a:t>
            </a:r>
            <a:r>
              <a:rPr lang="en-AU" sz="3200"/>
              <a:t>Desks</a:t>
            </a:r>
            <a:r>
              <a:rPr lang="en-AU" sz="3200" spc="-81"/>
              <a:t> </a:t>
            </a:r>
            <a:r>
              <a:rPr lang="en-AU" sz="3200" spc="-24"/>
              <a:t>for Aged</a:t>
            </a:r>
            <a:r>
              <a:rPr lang="en-AU" sz="3200" spc="-71"/>
              <a:t> C</a:t>
            </a:r>
            <a:r>
              <a:rPr lang="en-AU" sz="3200"/>
              <a:t>are</a:t>
            </a:r>
            <a:r>
              <a:rPr lang="en-AU" sz="3200" spc="-91"/>
              <a:t> </a:t>
            </a:r>
            <a:r>
              <a:rPr lang="en-AU" sz="3200" spc="-9"/>
              <a:t>Providers</a:t>
            </a:r>
          </a:p>
        </p:txBody>
      </p:sp>
      <p:grpSp>
        <p:nvGrpSpPr>
          <p:cNvPr id="229" name="Group 228">
            <a:extLst>
              <a:ext uri="{FF2B5EF4-FFF2-40B4-BE49-F238E27FC236}">
                <a16:creationId xmlns:a16="http://schemas.microsoft.com/office/drawing/2014/main" id="{87D76153-550F-81F7-521D-0601615E31A9}"/>
              </a:ext>
            </a:extLst>
          </p:cNvPr>
          <p:cNvGrpSpPr/>
          <p:nvPr/>
        </p:nvGrpSpPr>
        <p:grpSpPr>
          <a:xfrm>
            <a:off x="473904" y="939171"/>
            <a:ext cx="11244192" cy="486229"/>
            <a:chOff x="473722" y="2485972"/>
            <a:chExt cx="11244192" cy="486229"/>
          </a:xfrm>
        </p:grpSpPr>
        <p:sp>
          <p:nvSpPr>
            <p:cNvPr id="127" name="object 67">
              <a:extLst>
                <a:ext uri="{FF2B5EF4-FFF2-40B4-BE49-F238E27FC236}">
                  <a16:creationId xmlns:a16="http://schemas.microsoft.com/office/drawing/2014/main" id="{5C7AAC60-0F0A-7529-EF5A-CEF3ECED0EE7}"/>
                </a:ext>
              </a:extLst>
            </p:cNvPr>
            <p:cNvSpPr txBox="1"/>
            <p:nvPr/>
          </p:nvSpPr>
          <p:spPr>
            <a:xfrm>
              <a:off x="3578942" y="2538619"/>
              <a:ext cx="5402523" cy="380935"/>
            </a:xfrm>
            <a:prstGeom prst="rect">
              <a:avLst/>
            </a:prstGeom>
          </p:spPr>
          <p:txBody>
            <a:bodyPr vert="horz" wrap="square" lIns="0" tIns="11491" rIns="0" bIns="0" rtlCol="0" anchor="t">
              <a:spAutoFit/>
            </a:bodyPr>
            <a:lstStyle/>
            <a:p>
              <a:pPr marL="11793" marR="4536" defTabSz="457200">
                <a:spcBef>
                  <a:spcPts val="91"/>
                </a:spcBef>
              </a:pPr>
              <a:r>
                <a:rPr lang="en-AU" sz="1200">
                  <a:solidFill>
                    <a:srgbClr val="1E1344"/>
                  </a:solidFill>
                  <a:cs typeface="Arial"/>
                </a:rPr>
                <a:t>Resources regarding the ACFR are available on the department’s website to support providers with their submissions.</a:t>
              </a:r>
              <a:endParaRPr lang="en-US" sz="1200">
                <a:solidFill>
                  <a:srgbClr val="1E1344"/>
                </a:solidFill>
                <a:cs typeface="Arial"/>
              </a:endParaRPr>
            </a:p>
          </p:txBody>
        </p:sp>
        <p:sp>
          <p:nvSpPr>
            <p:cNvPr id="128" name="object 68">
              <a:extLst>
                <a:ext uri="{FF2B5EF4-FFF2-40B4-BE49-F238E27FC236}">
                  <a16:creationId xmlns:a16="http://schemas.microsoft.com/office/drawing/2014/main" id="{A3F6CC58-1B3B-D9D3-F739-D6DA601FE3C6}"/>
                </a:ext>
              </a:extLst>
            </p:cNvPr>
            <p:cNvSpPr txBox="1"/>
            <p:nvPr/>
          </p:nvSpPr>
          <p:spPr>
            <a:xfrm>
              <a:off x="473722" y="2591085"/>
              <a:ext cx="2971195" cy="276003"/>
            </a:xfrm>
            <a:prstGeom prst="rect">
              <a:avLst/>
            </a:prstGeom>
          </p:spPr>
          <p:txBody>
            <a:bodyPr vert="horz" wrap="square" lIns="0" tIns="12095" rIns="0" bIns="0" rtlCol="0">
              <a:spAutoFit/>
            </a:bodyPr>
            <a:lstStyle/>
            <a:p>
              <a:pPr marL="12095" marR="4838" defTabSz="457200">
                <a:spcBef>
                  <a:spcPts val="95"/>
                </a:spcBef>
              </a:pPr>
              <a:r>
                <a:rPr lang="en-AU" sz="1714" b="1" spc="-9">
                  <a:solidFill>
                    <a:srgbClr val="1E1344"/>
                  </a:solidFill>
                  <a:cs typeface="Arial"/>
                </a:rPr>
                <a:t>Aged Care Financial Report</a:t>
              </a:r>
              <a:endParaRPr sz="1714">
                <a:solidFill>
                  <a:prstClr val="black"/>
                </a:solidFill>
                <a:cs typeface="Arial"/>
              </a:endParaRPr>
            </a:p>
          </p:txBody>
        </p:sp>
        <p:grpSp>
          <p:nvGrpSpPr>
            <p:cNvPr id="129" name="Group 128">
              <a:extLst>
                <a:ext uri="{FF2B5EF4-FFF2-40B4-BE49-F238E27FC236}">
                  <a16:creationId xmlns:a16="http://schemas.microsoft.com/office/drawing/2014/main" id="{09A68063-3B39-3E89-8FC2-4217C59864C6}"/>
                </a:ext>
              </a:extLst>
            </p:cNvPr>
            <p:cNvGrpSpPr/>
            <p:nvPr/>
          </p:nvGrpSpPr>
          <p:grpSpPr>
            <a:xfrm>
              <a:off x="9410143" y="2485972"/>
              <a:ext cx="2307771" cy="486229"/>
              <a:chOff x="12794661" y="1508304"/>
              <a:chExt cx="3230880" cy="680720"/>
            </a:xfrm>
          </p:grpSpPr>
          <p:sp>
            <p:nvSpPr>
              <p:cNvPr id="130" name="object 70">
                <a:hlinkClick r:id="rId3"/>
                <a:extLst>
                  <a:ext uri="{FF2B5EF4-FFF2-40B4-BE49-F238E27FC236}">
                    <a16:creationId xmlns:a16="http://schemas.microsoft.com/office/drawing/2014/main" id="{012E3F9B-F54C-DD1C-6ECE-616095999D3D}"/>
                  </a:ext>
                </a:extLst>
              </p:cNvPr>
              <p:cNvSpPr/>
              <p:nvPr/>
            </p:nvSpPr>
            <p:spPr>
              <a:xfrm>
                <a:off x="12794661" y="1508304"/>
                <a:ext cx="3230880" cy="680720"/>
              </a:xfrm>
              <a:prstGeom prst="roundRect">
                <a:avLst>
                  <a:gd name="adj" fmla="val 50000"/>
                </a:avLst>
              </a:prstGeom>
              <a:solidFill>
                <a:srgbClr val="9F1163">
                  <a:alpha val="50000"/>
                </a:srgbClr>
              </a:solidFill>
            </p:spPr>
            <p:txBody>
              <a:bodyPr wrap="square" lIns="0" tIns="0" rIns="0" bIns="0" rtlCol="0"/>
              <a:lstStyle/>
              <a:p>
                <a:pPr defTabSz="457200"/>
                <a:endParaRPr sz="1286">
                  <a:solidFill>
                    <a:prstClr val="black"/>
                  </a:solidFill>
                  <a:latin typeface="Aptos" panose="02110004020202020204"/>
                </a:endParaRPr>
              </a:p>
            </p:txBody>
          </p:sp>
          <p:sp>
            <p:nvSpPr>
              <p:cNvPr id="131" name="object 72">
                <a:extLst>
                  <a:ext uri="{FF2B5EF4-FFF2-40B4-BE49-F238E27FC236}">
                    <a16:creationId xmlns:a16="http://schemas.microsoft.com/office/drawing/2014/main" id="{A957E589-F964-A549-D100-63CC91FE659C}"/>
                  </a:ext>
                </a:extLst>
              </p:cNvPr>
              <p:cNvSpPr txBox="1"/>
              <p:nvPr/>
            </p:nvSpPr>
            <p:spPr>
              <a:xfrm>
                <a:off x="13512857" y="1676427"/>
                <a:ext cx="2269913" cy="344617"/>
              </a:xfrm>
              <a:prstGeom prst="rect">
                <a:avLst/>
              </a:prstGeom>
            </p:spPr>
            <p:txBody>
              <a:bodyPr vert="horz" wrap="square" lIns="0" tIns="11491" rIns="0" bIns="0" rtlCol="0" anchor="t">
                <a:spAutoFit/>
              </a:bodyPr>
              <a:lstStyle/>
              <a:p>
                <a:pPr marL="12065" defTabSz="457200">
                  <a:spcBef>
                    <a:spcPts val="91"/>
                  </a:spcBef>
                </a:pPr>
                <a:r>
                  <a:rPr lang="en-AU" sz="1500" b="1" u="sng">
                    <a:solidFill>
                      <a:srgbClr val="0000FF"/>
                    </a:solidFill>
                    <a:uFill>
                      <a:solidFill>
                        <a:srgbClr val="0000FF"/>
                      </a:solidFill>
                    </a:uFill>
                    <a:cs typeface="Arial"/>
                    <a:hlinkClick r:id="rId4">
                      <a:extLst>
                        <a:ext uri="{A12FA001-AC4F-418D-AE19-62706E023703}">
                          <ahyp:hlinkClr xmlns:ahyp="http://schemas.microsoft.com/office/drawing/2018/hyperlinkcolor" val="tx"/>
                        </a:ext>
                      </a:extLst>
                    </a:hlinkClick>
                  </a:rPr>
                  <a:t>ACFR Resources</a:t>
                </a:r>
                <a:endParaRPr lang="en-US" sz="1500" b="1" u="sng">
                  <a:solidFill>
                    <a:srgbClr val="0000FF"/>
                  </a:solidFill>
                  <a:uFill>
                    <a:solidFill>
                      <a:srgbClr val="0000FF"/>
                    </a:solidFill>
                  </a:uFill>
                  <a:cs typeface="Arial"/>
                  <a:hlinkClick r:id="rId4">
                    <a:extLst>
                      <a:ext uri="{A12FA001-AC4F-418D-AE19-62706E023703}">
                        <ahyp:hlinkClr xmlns:ahyp="http://schemas.microsoft.com/office/drawing/2018/hyperlinkcolor" val="tx"/>
                      </a:ext>
                    </a:extLst>
                  </a:hlinkClick>
                </a:endParaRPr>
              </a:p>
            </p:txBody>
          </p:sp>
          <p:grpSp>
            <p:nvGrpSpPr>
              <p:cNvPr id="132" name="object 73">
                <a:extLst>
                  <a:ext uri="{FF2B5EF4-FFF2-40B4-BE49-F238E27FC236}">
                    <a16:creationId xmlns:a16="http://schemas.microsoft.com/office/drawing/2014/main" id="{E499EADE-FE18-3D4F-1B09-2863782E7F0F}"/>
                  </a:ext>
                </a:extLst>
              </p:cNvPr>
              <p:cNvGrpSpPr/>
              <p:nvPr/>
            </p:nvGrpSpPr>
            <p:grpSpPr>
              <a:xfrm>
                <a:off x="12875091" y="1575192"/>
                <a:ext cx="548640" cy="546945"/>
                <a:chOff x="9695688" y="2633472"/>
                <a:chExt cx="411480" cy="410209"/>
              </a:xfrm>
            </p:grpSpPr>
            <p:pic>
              <p:nvPicPr>
                <p:cNvPr id="133" name="object 74">
                  <a:hlinkClick r:id="rId3"/>
                  <a:extLst>
                    <a:ext uri="{FF2B5EF4-FFF2-40B4-BE49-F238E27FC236}">
                      <a16:creationId xmlns:a16="http://schemas.microsoft.com/office/drawing/2014/main" id="{C25118CF-DFD5-2C11-76DD-EA02C689DB9F}"/>
                    </a:ext>
                  </a:extLst>
                </p:cNvPr>
                <p:cNvPicPr/>
                <p:nvPr/>
              </p:nvPicPr>
              <p:blipFill>
                <a:blip r:embed="rId5" cstate="print"/>
                <a:stretch>
                  <a:fillRect/>
                </a:stretch>
              </p:blipFill>
              <p:spPr>
                <a:xfrm>
                  <a:off x="9776460" y="2729484"/>
                  <a:ext cx="249935" cy="216153"/>
                </a:xfrm>
                <a:prstGeom prst="rect">
                  <a:avLst/>
                </a:prstGeom>
              </p:spPr>
            </p:pic>
            <p:sp>
              <p:nvSpPr>
                <p:cNvPr id="134" name="object 75">
                  <a:hlinkClick r:id="rId3"/>
                  <a:extLst>
                    <a:ext uri="{FF2B5EF4-FFF2-40B4-BE49-F238E27FC236}">
                      <a16:creationId xmlns:a16="http://schemas.microsoft.com/office/drawing/2014/main" id="{84613343-B4F2-55B9-39B3-F265C081CE20}"/>
                    </a:ext>
                  </a:extLst>
                </p:cNvPr>
                <p:cNvSpPr/>
                <p:nvPr/>
              </p:nvSpPr>
              <p:spPr>
                <a:xfrm>
                  <a:off x="9695688" y="2633472"/>
                  <a:ext cx="411480" cy="410209"/>
                </a:xfrm>
                <a:custGeom>
                  <a:avLst/>
                  <a:gdLst/>
                  <a:ahLst/>
                  <a:cxnLst/>
                  <a:rect l="l" t="t" r="r" b="b"/>
                  <a:pathLst>
                    <a:path w="411479" h="410210">
                      <a:moveTo>
                        <a:pt x="205739" y="0"/>
                      </a:moveTo>
                      <a:lnTo>
                        <a:pt x="158241" y="5460"/>
                      </a:lnTo>
                      <a:lnTo>
                        <a:pt x="114807" y="20827"/>
                      </a:lnTo>
                      <a:lnTo>
                        <a:pt x="76580" y="45084"/>
                      </a:lnTo>
                      <a:lnTo>
                        <a:pt x="44830" y="76834"/>
                      </a:lnTo>
                      <a:lnTo>
                        <a:pt x="20700" y="114934"/>
                      </a:lnTo>
                      <a:lnTo>
                        <a:pt x="5333" y="157987"/>
                      </a:lnTo>
                      <a:lnTo>
                        <a:pt x="0" y="204850"/>
                      </a:lnTo>
                      <a:lnTo>
                        <a:pt x="5333" y="251713"/>
                      </a:lnTo>
                      <a:lnTo>
                        <a:pt x="20700" y="294766"/>
                      </a:lnTo>
                      <a:lnTo>
                        <a:pt x="44830" y="332866"/>
                      </a:lnTo>
                      <a:lnTo>
                        <a:pt x="76580" y="364616"/>
                      </a:lnTo>
                      <a:lnTo>
                        <a:pt x="114807" y="388873"/>
                      </a:lnTo>
                      <a:lnTo>
                        <a:pt x="158241" y="404240"/>
                      </a:lnTo>
                      <a:lnTo>
                        <a:pt x="205739" y="409701"/>
                      </a:lnTo>
                      <a:lnTo>
                        <a:pt x="252856" y="404240"/>
                      </a:lnTo>
                      <a:lnTo>
                        <a:pt x="287527" y="391921"/>
                      </a:lnTo>
                      <a:lnTo>
                        <a:pt x="205739" y="391921"/>
                      </a:lnTo>
                      <a:lnTo>
                        <a:pt x="155574" y="385190"/>
                      </a:lnTo>
                      <a:lnTo>
                        <a:pt x="110616" y="366140"/>
                      </a:lnTo>
                      <a:lnTo>
                        <a:pt x="72643" y="336803"/>
                      </a:lnTo>
                      <a:lnTo>
                        <a:pt x="43433" y="298830"/>
                      </a:lnTo>
                      <a:lnTo>
                        <a:pt x="24510" y="254253"/>
                      </a:lnTo>
                      <a:lnTo>
                        <a:pt x="17906" y="204850"/>
                      </a:lnTo>
                      <a:lnTo>
                        <a:pt x="24510" y="154939"/>
                      </a:lnTo>
                      <a:lnTo>
                        <a:pt x="43433" y="110235"/>
                      </a:lnTo>
                      <a:lnTo>
                        <a:pt x="72643" y="72389"/>
                      </a:lnTo>
                      <a:lnTo>
                        <a:pt x="110616" y="43179"/>
                      </a:lnTo>
                      <a:lnTo>
                        <a:pt x="155574" y="24510"/>
                      </a:lnTo>
                      <a:lnTo>
                        <a:pt x="205739" y="17779"/>
                      </a:lnTo>
                      <a:lnTo>
                        <a:pt x="287472" y="17779"/>
                      </a:lnTo>
                      <a:lnTo>
                        <a:pt x="252856" y="5460"/>
                      </a:lnTo>
                      <a:lnTo>
                        <a:pt x="205739" y="0"/>
                      </a:lnTo>
                      <a:close/>
                    </a:path>
                    <a:path w="411479" h="410210">
                      <a:moveTo>
                        <a:pt x="393572" y="123443"/>
                      </a:moveTo>
                      <a:lnTo>
                        <a:pt x="393572" y="204850"/>
                      </a:lnTo>
                      <a:lnTo>
                        <a:pt x="386841" y="254253"/>
                      </a:lnTo>
                      <a:lnTo>
                        <a:pt x="367791" y="298830"/>
                      </a:lnTo>
                      <a:lnTo>
                        <a:pt x="338200" y="336803"/>
                      </a:lnTo>
                      <a:lnTo>
                        <a:pt x="300100" y="366140"/>
                      </a:lnTo>
                      <a:lnTo>
                        <a:pt x="255396" y="385190"/>
                      </a:lnTo>
                      <a:lnTo>
                        <a:pt x="205739" y="391921"/>
                      </a:lnTo>
                      <a:lnTo>
                        <a:pt x="287527" y="391921"/>
                      </a:lnTo>
                      <a:lnTo>
                        <a:pt x="334263" y="364616"/>
                      </a:lnTo>
                      <a:lnTo>
                        <a:pt x="366140" y="332866"/>
                      </a:lnTo>
                      <a:lnTo>
                        <a:pt x="390524" y="294766"/>
                      </a:lnTo>
                      <a:lnTo>
                        <a:pt x="406018" y="251713"/>
                      </a:lnTo>
                      <a:lnTo>
                        <a:pt x="411479" y="204850"/>
                      </a:lnTo>
                      <a:lnTo>
                        <a:pt x="406018" y="157987"/>
                      </a:lnTo>
                      <a:lnTo>
                        <a:pt x="393572" y="123443"/>
                      </a:lnTo>
                      <a:close/>
                    </a:path>
                    <a:path w="411479" h="410210">
                      <a:moveTo>
                        <a:pt x="287472" y="17779"/>
                      </a:moveTo>
                      <a:lnTo>
                        <a:pt x="205739" y="17779"/>
                      </a:lnTo>
                      <a:lnTo>
                        <a:pt x="255396" y="24510"/>
                      </a:lnTo>
                      <a:lnTo>
                        <a:pt x="300100" y="43179"/>
                      </a:lnTo>
                      <a:lnTo>
                        <a:pt x="338200" y="72389"/>
                      </a:lnTo>
                      <a:lnTo>
                        <a:pt x="367791" y="110235"/>
                      </a:lnTo>
                      <a:lnTo>
                        <a:pt x="386841" y="154939"/>
                      </a:lnTo>
                      <a:lnTo>
                        <a:pt x="393572" y="204850"/>
                      </a:lnTo>
                      <a:lnTo>
                        <a:pt x="393572" y="123443"/>
                      </a:lnTo>
                      <a:lnTo>
                        <a:pt x="366140" y="76834"/>
                      </a:lnTo>
                      <a:lnTo>
                        <a:pt x="334263" y="45084"/>
                      </a:lnTo>
                      <a:lnTo>
                        <a:pt x="296036" y="20827"/>
                      </a:lnTo>
                      <a:lnTo>
                        <a:pt x="287472" y="17779"/>
                      </a:lnTo>
                      <a:close/>
                    </a:path>
                  </a:pathLst>
                </a:custGeom>
                <a:solidFill>
                  <a:srgbClr val="FFFFFF"/>
                </a:solidFill>
              </p:spPr>
              <p:txBody>
                <a:bodyPr wrap="square" lIns="0" tIns="0" rIns="0" bIns="0" rtlCol="0"/>
                <a:lstStyle/>
                <a:p>
                  <a:pPr defTabSz="457200"/>
                  <a:endParaRPr sz="1286">
                    <a:solidFill>
                      <a:prstClr val="black"/>
                    </a:solidFill>
                    <a:latin typeface="Aptos" panose="02110004020202020204"/>
                  </a:endParaRPr>
                </a:p>
              </p:txBody>
            </p:sp>
          </p:grpSp>
        </p:grpSp>
      </p:grpSp>
      <p:grpSp>
        <p:nvGrpSpPr>
          <p:cNvPr id="230" name="Group 229">
            <a:extLst>
              <a:ext uri="{FF2B5EF4-FFF2-40B4-BE49-F238E27FC236}">
                <a16:creationId xmlns:a16="http://schemas.microsoft.com/office/drawing/2014/main" id="{CCEFBEBC-5E9F-49B4-14C2-E53235CDD0E4}"/>
              </a:ext>
            </a:extLst>
          </p:cNvPr>
          <p:cNvGrpSpPr/>
          <p:nvPr/>
        </p:nvGrpSpPr>
        <p:grpSpPr>
          <a:xfrm>
            <a:off x="473904" y="1627689"/>
            <a:ext cx="11244192" cy="486229"/>
            <a:chOff x="448260" y="3193668"/>
            <a:chExt cx="11244192" cy="486229"/>
          </a:xfrm>
        </p:grpSpPr>
        <p:sp>
          <p:nvSpPr>
            <p:cNvPr id="137" name="object 67">
              <a:extLst>
                <a:ext uri="{FF2B5EF4-FFF2-40B4-BE49-F238E27FC236}">
                  <a16:creationId xmlns:a16="http://schemas.microsoft.com/office/drawing/2014/main" id="{051E5936-F445-A175-8AA5-CDAB75161514}"/>
                </a:ext>
              </a:extLst>
            </p:cNvPr>
            <p:cNvSpPr txBox="1"/>
            <p:nvPr/>
          </p:nvSpPr>
          <p:spPr>
            <a:xfrm>
              <a:off x="3553480" y="3246315"/>
              <a:ext cx="5402523" cy="380935"/>
            </a:xfrm>
            <a:prstGeom prst="rect">
              <a:avLst/>
            </a:prstGeom>
          </p:spPr>
          <p:txBody>
            <a:bodyPr vert="horz" wrap="square" lIns="0" tIns="11491" rIns="0" bIns="0" rtlCol="0" anchor="t">
              <a:spAutoFit/>
            </a:bodyPr>
            <a:lstStyle/>
            <a:p>
              <a:pPr marL="11430" marR="4445" defTabSz="457200">
                <a:spcBef>
                  <a:spcPts val="91"/>
                </a:spcBef>
              </a:pPr>
              <a:r>
                <a:rPr lang="en-AU" sz="1200">
                  <a:solidFill>
                    <a:srgbClr val="1E1344"/>
                  </a:solidFill>
                  <a:cs typeface="Arial"/>
                </a:rPr>
                <a:t>Resources regarding the QFR are available on the department’s website to support providers with their submissions.</a:t>
              </a:r>
              <a:endParaRPr lang="en-US" sz="1200">
                <a:solidFill>
                  <a:srgbClr val="1E1344"/>
                </a:solidFill>
                <a:cs typeface="Arial"/>
              </a:endParaRPr>
            </a:p>
          </p:txBody>
        </p:sp>
        <p:sp>
          <p:nvSpPr>
            <p:cNvPr id="138" name="object 68">
              <a:extLst>
                <a:ext uri="{FF2B5EF4-FFF2-40B4-BE49-F238E27FC236}">
                  <a16:creationId xmlns:a16="http://schemas.microsoft.com/office/drawing/2014/main" id="{336C1223-79C7-646E-19C2-904EDA8503FF}"/>
                </a:ext>
              </a:extLst>
            </p:cNvPr>
            <p:cNvSpPr txBox="1"/>
            <p:nvPr/>
          </p:nvSpPr>
          <p:spPr>
            <a:xfrm>
              <a:off x="448260" y="3298781"/>
              <a:ext cx="2971195" cy="276003"/>
            </a:xfrm>
            <a:prstGeom prst="rect">
              <a:avLst/>
            </a:prstGeom>
          </p:spPr>
          <p:txBody>
            <a:bodyPr vert="horz" wrap="square" lIns="0" tIns="12095" rIns="0" bIns="0" rtlCol="0" anchor="t">
              <a:spAutoFit/>
            </a:bodyPr>
            <a:lstStyle/>
            <a:p>
              <a:pPr marL="12065" marR="4445" defTabSz="457200">
                <a:spcBef>
                  <a:spcPts val="95"/>
                </a:spcBef>
              </a:pPr>
              <a:r>
                <a:rPr lang="en-AU" sz="1700" b="1" spc="-9">
                  <a:solidFill>
                    <a:srgbClr val="1E1344"/>
                  </a:solidFill>
                  <a:cs typeface="Arial"/>
                </a:rPr>
                <a:t>Quarterly Financial Report</a:t>
              </a:r>
              <a:endParaRPr lang="en-US" sz="1700">
                <a:solidFill>
                  <a:prstClr val="black"/>
                </a:solidFill>
                <a:cs typeface="Arial"/>
              </a:endParaRPr>
            </a:p>
          </p:txBody>
        </p:sp>
        <p:grpSp>
          <p:nvGrpSpPr>
            <p:cNvPr id="139" name="Group 138">
              <a:extLst>
                <a:ext uri="{FF2B5EF4-FFF2-40B4-BE49-F238E27FC236}">
                  <a16:creationId xmlns:a16="http://schemas.microsoft.com/office/drawing/2014/main" id="{09D65252-2294-713F-97EB-E869E84F24AC}"/>
                </a:ext>
              </a:extLst>
            </p:cNvPr>
            <p:cNvGrpSpPr/>
            <p:nvPr/>
          </p:nvGrpSpPr>
          <p:grpSpPr>
            <a:xfrm>
              <a:off x="9384681" y="3193668"/>
              <a:ext cx="2307771" cy="486229"/>
              <a:chOff x="12794661" y="1508304"/>
              <a:chExt cx="3230880" cy="680720"/>
            </a:xfrm>
          </p:grpSpPr>
          <p:sp>
            <p:nvSpPr>
              <p:cNvPr id="140" name="object 70">
                <a:hlinkClick r:id="rId3"/>
                <a:extLst>
                  <a:ext uri="{FF2B5EF4-FFF2-40B4-BE49-F238E27FC236}">
                    <a16:creationId xmlns:a16="http://schemas.microsoft.com/office/drawing/2014/main" id="{BED4DBC9-5F93-88E4-3028-0DD57DD90950}"/>
                  </a:ext>
                </a:extLst>
              </p:cNvPr>
              <p:cNvSpPr/>
              <p:nvPr/>
            </p:nvSpPr>
            <p:spPr>
              <a:xfrm>
                <a:off x="12794661" y="1508304"/>
                <a:ext cx="3230880" cy="680720"/>
              </a:xfrm>
              <a:prstGeom prst="roundRect">
                <a:avLst>
                  <a:gd name="adj" fmla="val 50000"/>
                </a:avLst>
              </a:prstGeom>
              <a:solidFill>
                <a:srgbClr val="9F1163">
                  <a:alpha val="50000"/>
                </a:srgbClr>
              </a:solidFill>
            </p:spPr>
            <p:txBody>
              <a:bodyPr wrap="square" lIns="0" tIns="0" rIns="0" bIns="0" rtlCol="0"/>
              <a:lstStyle/>
              <a:p>
                <a:pPr defTabSz="457200"/>
                <a:endParaRPr sz="1286">
                  <a:solidFill>
                    <a:prstClr val="black"/>
                  </a:solidFill>
                  <a:latin typeface="Aptos" panose="02110004020202020204"/>
                </a:endParaRPr>
              </a:p>
            </p:txBody>
          </p:sp>
          <p:sp>
            <p:nvSpPr>
              <p:cNvPr id="141" name="object 72">
                <a:extLst>
                  <a:ext uri="{FF2B5EF4-FFF2-40B4-BE49-F238E27FC236}">
                    <a16:creationId xmlns:a16="http://schemas.microsoft.com/office/drawing/2014/main" id="{393A7C38-16AE-3D05-D460-4576BBC043FC}"/>
                  </a:ext>
                </a:extLst>
              </p:cNvPr>
              <p:cNvSpPr txBox="1"/>
              <p:nvPr/>
            </p:nvSpPr>
            <p:spPr>
              <a:xfrm>
                <a:off x="13512857" y="1676427"/>
                <a:ext cx="2269913" cy="344617"/>
              </a:xfrm>
              <a:prstGeom prst="rect">
                <a:avLst/>
              </a:prstGeom>
            </p:spPr>
            <p:txBody>
              <a:bodyPr vert="horz" wrap="square" lIns="0" tIns="11491" rIns="0" bIns="0" rtlCol="0" anchor="t">
                <a:spAutoFit/>
              </a:bodyPr>
              <a:lstStyle/>
              <a:p>
                <a:pPr marL="12065" defTabSz="457200">
                  <a:spcBef>
                    <a:spcPts val="91"/>
                  </a:spcBef>
                </a:pPr>
                <a:r>
                  <a:rPr lang="en-AU" sz="1500" b="1" u="sng">
                    <a:solidFill>
                      <a:srgbClr val="0000FF"/>
                    </a:solidFill>
                    <a:uFill>
                      <a:solidFill>
                        <a:srgbClr val="0000FF"/>
                      </a:solidFill>
                    </a:uFill>
                    <a:cs typeface="Arial"/>
                    <a:hlinkClick r:id="rId6">
                      <a:extLst>
                        <a:ext uri="{A12FA001-AC4F-418D-AE19-62706E023703}">
                          <ahyp:hlinkClr xmlns:ahyp="http://schemas.microsoft.com/office/drawing/2018/hyperlinkcolor" val="tx"/>
                        </a:ext>
                      </a:extLst>
                    </a:hlinkClick>
                  </a:rPr>
                  <a:t>QFR Resources</a:t>
                </a:r>
                <a:endParaRPr lang="en-US" sz="1500" b="1" u="sng">
                  <a:solidFill>
                    <a:srgbClr val="0000FF"/>
                  </a:solidFill>
                  <a:uFill>
                    <a:solidFill>
                      <a:srgbClr val="0000FF"/>
                    </a:solidFill>
                  </a:uFill>
                  <a:cs typeface="Arial"/>
                  <a:hlinkClick r:id="rId6">
                    <a:extLst>
                      <a:ext uri="{A12FA001-AC4F-418D-AE19-62706E023703}">
                        <ahyp:hlinkClr xmlns:ahyp="http://schemas.microsoft.com/office/drawing/2018/hyperlinkcolor" val="tx"/>
                      </a:ext>
                    </a:extLst>
                  </a:hlinkClick>
                </a:endParaRPr>
              </a:p>
            </p:txBody>
          </p:sp>
          <p:grpSp>
            <p:nvGrpSpPr>
              <p:cNvPr id="142" name="object 73">
                <a:extLst>
                  <a:ext uri="{FF2B5EF4-FFF2-40B4-BE49-F238E27FC236}">
                    <a16:creationId xmlns:a16="http://schemas.microsoft.com/office/drawing/2014/main" id="{D0C33AC8-6CB0-15CB-7B47-EC30CB132435}"/>
                  </a:ext>
                </a:extLst>
              </p:cNvPr>
              <p:cNvGrpSpPr/>
              <p:nvPr/>
            </p:nvGrpSpPr>
            <p:grpSpPr>
              <a:xfrm>
                <a:off x="12875091" y="1575192"/>
                <a:ext cx="548640" cy="546945"/>
                <a:chOff x="9695688" y="2633472"/>
                <a:chExt cx="411480" cy="410209"/>
              </a:xfrm>
            </p:grpSpPr>
            <p:pic>
              <p:nvPicPr>
                <p:cNvPr id="143" name="object 74">
                  <a:hlinkClick r:id="rId3"/>
                  <a:extLst>
                    <a:ext uri="{FF2B5EF4-FFF2-40B4-BE49-F238E27FC236}">
                      <a16:creationId xmlns:a16="http://schemas.microsoft.com/office/drawing/2014/main" id="{CB5CB344-D586-9B0C-E591-B9B22665789A}"/>
                    </a:ext>
                  </a:extLst>
                </p:cNvPr>
                <p:cNvPicPr/>
                <p:nvPr/>
              </p:nvPicPr>
              <p:blipFill>
                <a:blip r:embed="rId5" cstate="print"/>
                <a:stretch>
                  <a:fillRect/>
                </a:stretch>
              </p:blipFill>
              <p:spPr>
                <a:xfrm>
                  <a:off x="9776460" y="2729484"/>
                  <a:ext cx="249935" cy="216153"/>
                </a:xfrm>
                <a:prstGeom prst="rect">
                  <a:avLst/>
                </a:prstGeom>
              </p:spPr>
            </p:pic>
            <p:sp>
              <p:nvSpPr>
                <p:cNvPr id="144" name="object 75">
                  <a:hlinkClick r:id="rId3"/>
                  <a:extLst>
                    <a:ext uri="{FF2B5EF4-FFF2-40B4-BE49-F238E27FC236}">
                      <a16:creationId xmlns:a16="http://schemas.microsoft.com/office/drawing/2014/main" id="{015936D8-2033-9913-7CAB-33DBA1CA6369}"/>
                    </a:ext>
                  </a:extLst>
                </p:cNvPr>
                <p:cNvSpPr/>
                <p:nvPr/>
              </p:nvSpPr>
              <p:spPr>
                <a:xfrm>
                  <a:off x="9695688" y="2633472"/>
                  <a:ext cx="411480" cy="410209"/>
                </a:xfrm>
                <a:custGeom>
                  <a:avLst/>
                  <a:gdLst/>
                  <a:ahLst/>
                  <a:cxnLst/>
                  <a:rect l="l" t="t" r="r" b="b"/>
                  <a:pathLst>
                    <a:path w="411479" h="410210">
                      <a:moveTo>
                        <a:pt x="205739" y="0"/>
                      </a:moveTo>
                      <a:lnTo>
                        <a:pt x="158241" y="5460"/>
                      </a:lnTo>
                      <a:lnTo>
                        <a:pt x="114807" y="20827"/>
                      </a:lnTo>
                      <a:lnTo>
                        <a:pt x="76580" y="45084"/>
                      </a:lnTo>
                      <a:lnTo>
                        <a:pt x="44830" y="76834"/>
                      </a:lnTo>
                      <a:lnTo>
                        <a:pt x="20700" y="114934"/>
                      </a:lnTo>
                      <a:lnTo>
                        <a:pt x="5333" y="157987"/>
                      </a:lnTo>
                      <a:lnTo>
                        <a:pt x="0" y="204850"/>
                      </a:lnTo>
                      <a:lnTo>
                        <a:pt x="5333" y="251713"/>
                      </a:lnTo>
                      <a:lnTo>
                        <a:pt x="20700" y="294766"/>
                      </a:lnTo>
                      <a:lnTo>
                        <a:pt x="44830" y="332866"/>
                      </a:lnTo>
                      <a:lnTo>
                        <a:pt x="76580" y="364616"/>
                      </a:lnTo>
                      <a:lnTo>
                        <a:pt x="114807" y="388873"/>
                      </a:lnTo>
                      <a:lnTo>
                        <a:pt x="158241" y="404240"/>
                      </a:lnTo>
                      <a:lnTo>
                        <a:pt x="205739" y="409701"/>
                      </a:lnTo>
                      <a:lnTo>
                        <a:pt x="252856" y="404240"/>
                      </a:lnTo>
                      <a:lnTo>
                        <a:pt x="287527" y="391921"/>
                      </a:lnTo>
                      <a:lnTo>
                        <a:pt x="205739" y="391921"/>
                      </a:lnTo>
                      <a:lnTo>
                        <a:pt x="155574" y="385190"/>
                      </a:lnTo>
                      <a:lnTo>
                        <a:pt x="110616" y="366140"/>
                      </a:lnTo>
                      <a:lnTo>
                        <a:pt x="72643" y="336803"/>
                      </a:lnTo>
                      <a:lnTo>
                        <a:pt x="43433" y="298830"/>
                      </a:lnTo>
                      <a:lnTo>
                        <a:pt x="24510" y="254253"/>
                      </a:lnTo>
                      <a:lnTo>
                        <a:pt x="17906" y="204850"/>
                      </a:lnTo>
                      <a:lnTo>
                        <a:pt x="24510" y="154939"/>
                      </a:lnTo>
                      <a:lnTo>
                        <a:pt x="43433" y="110235"/>
                      </a:lnTo>
                      <a:lnTo>
                        <a:pt x="72643" y="72389"/>
                      </a:lnTo>
                      <a:lnTo>
                        <a:pt x="110616" y="43179"/>
                      </a:lnTo>
                      <a:lnTo>
                        <a:pt x="155574" y="24510"/>
                      </a:lnTo>
                      <a:lnTo>
                        <a:pt x="205739" y="17779"/>
                      </a:lnTo>
                      <a:lnTo>
                        <a:pt x="287472" y="17779"/>
                      </a:lnTo>
                      <a:lnTo>
                        <a:pt x="252856" y="5460"/>
                      </a:lnTo>
                      <a:lnTo>
                        <a:pt x="205739" y="0"/>
                      </a:lnTo>
                      <a:close/>
                    </a:path>
                    <a:path w="411479" h="410210">
                      <a:moveTo>
                        <a:pt x="393572" y="123443"/>
                      </a:moveTo>
                      <a:lnTo>
                        <a:pt x="393572" y="204850"/>
                      </a:lnTo>
                      <a:lnTo>
                        <a:pt x="386841" y="254253"/>
                      </a:lnTo>
                      <a:lnTo>
                        <a:pt x="367791" y="298830"/>
                      </a:lnTo>
                      <a:lnTo>
                        <a:pt x="338200" y="336803"/>
                      </a:lnTo>
                      <a:lnTo>
                        <a:pt x="300100" y="366140"/>
                      </a:lnTo>
                      <a:lnTo>
                        <a:pt x="255396" y="385190"/>
                      </a:lnTo>
                      <a:lnTo>
                        <a:pt x="205739" y="391921"/>
                      </a:lnTo>
                      <a:lnTo>
                        <a:pt x="287527" y="391921"/>
                      </a:lnTo>
                      <a:lnTo>
                        <a:pt x="334263" y="364616"/>
                      </a:lnTo>
                      <a:lnTo>
                        <a:pt x="366140" y="332866"/>
                      </a:lnTo>
                      <a:lnTo>
                        <a:pt x="390524" y="294766"/>
                      </a:lnTo>
                      <a:lnTo>
                        <a:pt x="406018" y="251713"/>
                      </a:lnTo>
                      <a:lnTo>
                        <a:pt x="411479" y="204850"/>
                      </a:lnTo>
                      <a:lnTo>
                        <a:pt x="406018" y="157987"/>
                      </a:lnTo>
                      <a:lnTo>
                        <a:pt x="393572" y="123443"/>
                      </a:lnTo>
                      <a:close/>
                    </a:path>
                    <a:path w="411479" h="410210">
                      <a:moveTo>
                        <a:pt x="287472" y="17779"/>
                      </a:moveTo>
                      <a:lnTo>
                        <a:pt x="205739" y="17779"/>
                      </a:lnTo>
                      <a:lnTo>
                        <a:pt x="255396" y="24510"/>
                      </a:lnTo>
                      <a:lnTo>
                        <a:pt x="300100" y="43179"/>
                      </a:lnTo>
                      <a:lnTo>
                        <a:pt x="338200" y="72389"/>
                      </a:lnTo>
                      <a:lnTo>
                        <a:pt x="367791" y="110235"/>
                      </a:lnTo>
                      <a:lnTo>
                        <a:pt x="386841" y="154939"/>
                      </a:lnTo>
                      <a:lnTo>
                        <a:pt x="393572" y="204850"/>
                      </a:lnTo>
                      <a:lnTo>
                        <a:pt x="393572" y="123443"/>
                      </a:lnTo>
                      <a:lnTo>
                        <a:pt x="366140" y="76834"/>
                      </a:lnTo>
                      <a:lnTo>
                        <a:pt x="334263" y="45084"/>
                      </a:lnTo>
                      <a:lnTo>
                        <a:pt x="296036" y="20827"/>
                      </a:lnTo>
                      <a:lnTo>
                        <a:pt x="287472" y="17779"/>
                      </a:lnTo>
                      <a:close/>
                    </a:path>
                  </a:pathLst>
                </a:custGeom>
                <a:solidFill>
                  <a:srgbClr val="FFFFFF"/>
                </a:solidFill>
              </p:spPr>
              <p:txBody>
                <a:bodyPr wrap="square" lIns="0" tIns="0" rIns="0" bIns="0" rtlCol="0"/>
                <a:lstStyle/>
                <a:p>
                  <a:pPr defTabSz="457200"/>
                  <a:endParaRPr sz="1286">
                    <a:solidFill>
                      <a:prstClr val="black"/>
                    </a:solidFill>
                    <a:latin typeface="Aptos" panose="02110004020202020204"/>
                  </a:endParaRPr>
                </a:p>
              </p:txBody>
            </p:sp>
          </p:grpSp>
        </p:grpSp>
      </p:grpSp>
      <p:graphicFrame>
        <p:nvGraphicFramePr>
          <p:cNvPr id="239" name="Table 238">
            <a:extLst>
              <a:ext uri="{FF2B5EF4-FFF2-40B4-BE49-F238E27FC236}">
                <a16:creationId xmlns:a16="http://schemas.microsoft.com/office/drawing/2014/main" id="{2FBFDEB7-BECB-D534-57BE-7FE92F4B58C3}"/>
              </a:ext>
            </a:extLst>
          </p:cNvPr>
          <p:cNvGraphicFramePr>
            <a:graphicFrameLocks noGrp="1"/>
          </p:cNvGraphicFramePr>
          <p:nvPr>
            <p:extLst>
              <p:ext uri="{D42A27DB-BD31-4B8C-83A1-F6EECF244321}">
                <p14:modId xmlns:p14="http://schemas.microsoft.com/office/powerpoint/2010/main" val="1781751753"/>
              </p:ext>
            </p:extLst>
          </p:nvPr>
        </p:nvGraphicFramePr>
        <p:xfrm>
          <a:off x="467520" y="2381670"/>
          <a:ext cx="11256960" cy="3761457"/>
        </p:xfrm>
        <a:graphic>
          <a:graphicData uri="http://schemas.openxmlformats.org/drawingml/2006/table">
            <a:tbl>
              <a:tblPr firstRow="1" bandRow="1">
                <a:tableStyleId>{5940675A-B579-460E-94D1-54222C63F5DA}</a:tableStyleId>
              </a:tblPr>
              <a:tblGrid>
                <a:gridCol w="2047080">
                  <a:extLst>
                    <a:ext uri="{9D8B030D-6E8A-4147-A177-3AD203B41FA5}">
                      <a16:colId xmlns:a16="http://schemas.microsoft.com/office/drawing/2014/main" val="2751590501"/>
                    </a:ext>
                  </a:extLst>
                </a:gridCol>
                <a:gridCol w="1926372">
                  <a:extLst>
                    <a:ext uri="{9D8B030D-6E8A-4147-A177-3AD203B41FA5}">
                      <a16:colId xmlns:a16="http://schemas.microsoft.com/office/drawing/2014/main" val="2898211086"/>
                    </a:ext>
                  </a:extLst>
                </a:gridCol>
                <a:gridCol w="4346412">
                  <a:extLst>
                    <a:ext uri="{9D8B030D-6E8A-4147-A177-3AD203B41FA5}">
                      <a16:colId xmlns:a16="http://schemas.microsoft.com/office/drawing/2014/main" val="1436135584"/>
                    </a:ext>
                  </a:extLst>
                </a:gridCol>
                <a:gridCol w="2937096">
                  <a:extLst>
                    <a:ext uri="{9D8B030D-6E8A-4147-A177-3AD203B41FA5}">
                      <a16:colId xmlns:a16="http://schemas.microsoft.com/office/drawing/2014/main" val="754148122"/>
                    </a:ext>
                  </a:extLst>
                </a:gridCol>
              </a:tblGrid>
              <a:tr h="54894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b="0">
                          <a:solidFill>
                            <a:srgbClr val="1E1344"/>
                          </a:solidFill>
                          <a:cs typeface="Arial"/>
                        </a:rPr>
                        <a:t>Completing</a:t>
                      </a:r>
                      <a:r>
                        <a:rPr lang="en-AU" sz="1200" b="0" spc="-86">
                          <a:solidFill>
                            <a:srgbClr val="1E1344"/>
                          </a:solidFill>
                          <a:cs typeface="Arial"/>
                        </a:rPr>
                        <a:t> </a:t>
                      </a:r>
                      <a:r>
                        <a:rPr lang="en-AU" sz="1200" b="0">
                          <a:solidFill>
                            <a:srgbClr val="1E1344"/>
                          </a:solidFill>
                          <a:cs typeface="Arial"/>
                        </a:rPr>
                        <a:t>ACFR &amp; QFR</a:t>
                      </a:r>
                    </a:p>
                  </a:txBody>
                  <a:tcPr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200" b="1" i="0" u="none" strike="noStrike" kern="0" cap="none" spc="0" normalizeH="0" baseline="0" noProof="0">
                          <a:ln>
                            <a:noFill/>
                          </a:ln>
                          <a:solidFill>
                            <a:srgbClr val="125E62"/>
                          </a:solidFill>
                          <a:effectLst/>
                          <a:uLnTx/>
                          <a:uFillTx/>
                          <a:latin typeface="+mn-lt"/>
                          <a:cs typeface="Arial"/>
                        </a:rPr>
                        <a:t>Forms Administration Help Desk</a:t>
                      </a:r>
                      <a:endParaRPr lang="en-AU" sz="1200"/>
                    </a:p>
                  </a:txBody>
                  <a:tcPr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rgbClr val="C5E0E3"/>
                    </a:solidFill>
                  </a:tcPr>
                </a:tc>
                <a:tc>
                  <a:txBody>
                    <a:bodyPr/>
                    <a:lstStyle/>
                    <a:p>
                      <a:pPr marL="183545" marR="4838" lvl="0" indent="-171450" algn="l" defTabSz="457200" eaLnBrk="1" fontAlgn="auto" latinLnBrk="0" hangingPunct="1">
                        <a:lnSpc>
                          <a:spcPct val="100000"/>
                        </a:lnSpc>
                        <a:spcBef>
                          <a:spcPts val="91"/>
                        </a:spcBef>
                        <a:spcAft>
                          <a:spcPts val="0"/>
                        </a:spcAft>
                        <a:buClr>
                          <a:schemeClr val="tx1"/>
                        </a:buClr>
                        <a:buSzTx/>
                        <a:buFont typeface="Arial" panose="020B0604020202020204" pitchFamily="34" charset="0"/>
                        <a:buChar char="•"/>
                        <a:tabLst/>
                        <a:defRPr/>
                      </a:pPr>
                      <a:r>
                        <a:rPr kumimoji="0" lang="en-AU" sz="1100" b="0" i="0" u="none" strike="noStrike" kern="0" cap="none" spc="0" normalizeH="0" baseline="0" noProof="0">
                          <a:ln>
                            <a:noFill/>
                          </a:ln>
                          <a:solidFill>
                            <a:schemeClr val="tx1"/>
                          </a:solidFill>
                          <a:effectLst/>
                          <a:uLnTx/>
                          <a:uFillTx/>
                          <a:latin typeface="+mn-lt"/>
                          <a:cs typeface="Arial"/>
                        </a:rPr>
                        <a:t>Submission related questions</a:t>
                      </a:r>
                    </a:p>
                    <a:p>
                      <a:pPr marL="183545" marR="4838" lvl="0" indent="-171450" algn="l" defTabSz="457200" eaLnBrk="1" fontAlgn="auto" latinLnBrk="0" hangingPunct="1">
                        <a:lnSpc>
                          <a:spcPct val="100000"/>
                        </a:lnSpc>
                        <a:spcBef>
                          <a:spcPts val="91"/>
                        </a:spcBef>
                        <a:spcAft>
                          <a:spcPts val="0"/>
                        </a:spcAft>
                        <a:buClr>
                          <a:schemeClr val="tx1"/>
                        </a:buClr>
                        <a:buSzTx/>
                        <a:buFont typeface="Arial" panose="020B0604020202020204" pitchFamily="34" charset="0"/>
                        <a:buChar char="•"/>
                        <a:tabLst/>
                        <a:defRPr/>
                      </a:pPr>
                      <a:r>
                        <a:rPr kumimoji="0" lang="en-AU" sz="1100" b="0" i="0" u="none" strike="noStrike" kern="0" cap="none" spc="0" normalizeH="0" baseline="0" noProof="0">
                          <a:ln>
                            <a:noFill/>
                          </a:ln>
                          <a:solidFill>
                            <a:schemeClr val="tx1"/>
                          </a:solidFill>
                          <a:effectLst/>
                          <a:uLnTx/>
                          <a:uFillTx/>
                          <a:latin typeface="+mn-lt"/>
                          <a:cs typeface="Arial"/>
                        </a:rPr>
                        <a:t>Re-opening the poral for resubmissions</a:t>
                      </a:r>
                    </a:p>
                    <a:p>
                      <a:pPr marL="183545" marR="4838" lvl="0" indent="-171450" algn="l" defTabSz="457200" eaLnBrk="1" fontAlgn="auto" latinLnBrk="0" hangingPunct="1">
                        <a:lnSpc>
                          <a:spcPct val="100000"/>
                        </a:lnSpc>
                        <a:spcBef>
                          <a:spcPts val="91"/>
                        </a:spcBef>
                        <a:spcAft>
                          <a:spcPts val="0"/>
                        </a:spcAft>
                        <a:buClr>
                          <a:schemeClr val="tx1"/>
                        </a:buClr>
                        <a:buSzTx/>
                        <a:buFont typeface="Arial" panose="020B0604020202020204" pitchFamily="34" charset="0"/>
                        <a:buChar char="•"/>
                        <a:tabLst/>
                        <a:defRPr/>
                      </a:pPr>
                      <a:r>
                        <a:rPr kumimoji="0" lang="en-AU" sz="1100" b="0" i="0" u="none" strike="noStrike" kern="0" cap="none" spc="0" normalizeH="0" baseline="0" noProof="0">
                          <a:ln>
                            <a:noFill/>
                          </a:ln>
                          <a:solidFill>
                            <a:schemeClr val="tx1"/>
                          </a:solidFill>
                          <a:effectLst/>
                          <a:uLnTx/>
                          <a:uFillTx/>
                          <a:latin typeface="+mn-lt"/>
                          <a:cs typeface="Arial"/>
                        </a:rPr>
                        <a:t>General reporting queries </a:t>
                      </a:r>
                      <a:endParaRPr lang="en-AU" sz="1100"/>
                    </a:p>
                  </a:txBody>
                  <a:tcPr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rgbClr val="C5E0E3"/>
                    </a:solidFill>
                  </a:tcPr>
                </a:tc>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AU" sz="1200" b="1">
                          <a:solidFill>
                            <a:schemeClr val="tx1"/>
                          </a:solidFill>
                          <a:cs typeface="Arial"/>
                          <a:hlinkClick r:id="rId7">
                            <a:extLst>
                              <a:ext uri="{A12FA001-AC4F-418D-AE19-62706E023703}">
                                <ahyp:hlinkClr xmlns:ahyp="http://schemas.microsoft.com/office/drawing/2018/hyperlinkcolor" val="tx"/>
                              </a:ext>
                            </a:extLst>
                          </a:hlinkClick>
                        </a:rPr>
                        <a:t>health@formsadministration.com.au</a:t>
                      </a:r>
                      <a:endParaRPr lang="en-US" sz="1200" u="sng">
                        <a:solidFill>
                          <a:schemeClr val="tx1"/>
                        </a:solidFill>
                        <a:latin typeface="Aptos" panose="02110004020202020204"/>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AU" sz="1200" b="1">
                          <a:solidFill>
                            <a:schemeClr val="tx1"/>
                          </a:solidFill>
                          <a:cs typeface="Arial"/>
                        </a:rPr>
                        <a:t>(02)</a:t>
                      </a:r>
                      <a:r>
                        <a:rPr lang="en-AU" sz="1200" b="1" spc="-29">
                          <a:solidFill>
                            <a:schemeClr val="tx1"/>
                          </a:solidFill>
                          <a:cs typeface="Arial"/>
                        </a:rPr>
                        <a:t> </a:t>
                      </a:r>
                      <a:r>
                        <a:rPr lang="en-AU" sz="1200" b="1">
                          <a:solidFill>
                            <a:schemeClr val="tx1"/>
                          </a:solidFill>
                          <a:cs typeface="Arial"/>
                        </a:rPr>
                        <a:t>4403</a:t>
                      </a:r>
                      <a:r>
                        <a:rPr lang="en-AU" sz="1200" b="1" spc="-52">
                          <a:solidFill>
                            <a:schemeClr val="tx1"/>
                          </a:solidFill>
                          <a:cs typeface="Arial"/>
                        </a:rPr>
                        <a:t> </a:t>
                      </a:r>
                      <a:r>
                        <a:rPr lang="en-AU" sz="1200" b="1" spc="-19">
                          <a:solidFill>
                            <a:schemeClr val="tx1"/>
                          </a:solidFill>
                          <a:cs typeface="Arial"/>
                        </a:rPr>
                        <a:t>0640</a:t>
                      </a:r>
                      <a:endParaRPr lang="en-AU" sz="1200" b="1">
                        <a:solidFill>
                          <a:schemeClr val="tx1"/>
                        </a:solidFill>
                        <a:cs typeface="Arial"/>
                      </a:endParaRPr>
                    </a:p>
                  </a:txBody>
                  <a:tcPr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rgbClr val="C5E0E3"/>
                    </a:solidFill>
                  </a:tcPr>
                </a:tc>
                <a:extLst>
                  <a:ext uri="{0D108BD9-81ED-4DB2-BD59-A6C34878D82A}">
                    <a16:rowId xmlns:a16="http://schemas.microsoft.com/office/drawing/2014/main" val="547555736"/>
                  </a:ext>
                </a:extLst>
              </a:tr>
              <a:tr h="5604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b="0" spc="-9">
                          <a:solidFill>
                            <a:srgbClr val="1E1344"/>
                          </a:solidFill>
                          <a:cs typeface="Arial"/>
                        </a:rPr>
                        <a:t>Specific financial reporting data </a:t>
                      </a:r>
                      <a:endParaRPr lang="en-AU" sz="1200" b="0"/>
                    </a:p>
                  </a:txBody>
                  <a:tcPr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b="1" spc="-9">
                          <a:solidFill>
                            <a:srgbClr val="196B24">
                              <a:lumMod val="75000"/>
                            </a:srgbClr>
                          </a:solidFill>
                          <a:cs typeface="Arial"/>
                        </a:rPr>
                        <a:t>Financial Reporting Operations Team Help Desk</a:t>
                      </a:r>
                      <a:endParaRPr lang="en-AU" sz="1200"/>
                    </a:p>
                  </a:txBody>
                  <a:tcPr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rgbClr val="B6E08B"/>
                    </a:solidFill>
                  </a:tcPr>
                </a:tc>
                <a:tc>
                  <a:txBody>
                    <a:bodyPr/>
                    <a:lstStyle/>
                    <a:p>
                      <a:pPr marL="183515" indent="-171450" defTabSz="457200">
                        <a:spcBef>
                          <a:spcPts val="91"/>
                        </a:spcBef>
                        <a:buClr>
                          <a:schemeClr val="tx1"/>
                        </a:buClr>
                        <a:buFont typeface="Arial" panose="020B0604020202020204" pitchFamily="34" charset="0"/>
                        <a:buChar char="•"/>
                        <a:tabLst>
                          <a:tab pos="284841" algn="l"/>
                        </a:tabLst>
                      </a:pPr>
                      <a:r>
                        <a:rPr lang="en-AU" sz="1100" spc="-9">
                          <a:cs typeface="Arial"/>
                        </a:rPr>
                        <a:t>Submission</a:t>
                      </a:r>
                      <a:r>
                        <a:rPr lang="en-AU" sz="1100" spc="-100">
                          <a:cs typeface="Arial"/>
                        </a:rPr>
                        <a:t> </a:t>
                      </a:r>
                      <a:r>
                        <a:rPr lang="en-AU" sz="1100">
                          <a:cs typeface="Arial"/>
                        </a:rPr>
                        <a:t>related</a:t>
                      </a:r>
                      <a:r>
                        <a:rPr lang="en-AU" sz="1100" spc="-38">
                          <a:cs typeface="Arial"/>
                        </a:rPr>
                        <a:t> </a:t>
                      </a:r>
                      <a:r>
                        <a:rPr lang="en-AU" sz="1100" spc="-9">
                          <a:cs typeface="Arial"/>
                        </a:rPr>
                        <a:t>questions</a:t>
                      </a:r>
                      <a:endParaRPr lang="en-AU" sz="1100">
                        <a:cs typeface="Arial"/>
                      </a:endParaRPr>
                    </a:p>
                    <a:p>
                      <a:pPr marL="183515" indent="-171450" defTabSz="457200">
                        <a:buClr>
                          <a:schemeClr val="tx1"/>
                        </a:buClr>
                        <a:buFont typeface="Arial" panose="020B0604020202020204" pitchFamily="34" charset="0"/>
                        <a:buChar char="•"/>
                        <a:tabLst>
                          <a:tab pos="284841" algn="l"/>
                        </a:tabLst>
                      </a:pPr>
                      <a:r>
                        <a:rPr lang="en-AU" sz="1100" spc="-9">
                          <a:cs typeface="Arial"/>
                        </a:rPr>
                        <a:t>Support at Home financial reporting questions</a:t>
                      </a:r>
                    </a:p>
                    <a:p>
                      <a:pPr marL="183515" indent="-171450" defTabSz="457200">
                        <a:buClr>
                          <a:schemeClr val="tx1"/>
                        </a:buClr>
                        <a:buFont typeface="Arial" panose="020B0604020202020204" pitchFamily="34" charset="0"/>
                        <a:buChar char="•"/>
                        <a:tabLst>
                          <a:tab pos="284841" algn="l"/>
                        </a:tabLst>
                      </a:pPr>
                      <a:r>
                        <a:rPr lang="en-AU" sz="1100" spc="-9">
                          <a:cs typeface="Arial"/>
                        </a:rPr>
                        <a:t>Changes to reporting from 1 November 2025</a:t>
                      </a:r>
                      <a:endParaRPr lang="en-AU" sz="1100"/>
                    </a:p>
                  </a:txBody>
                  <a:tcPr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rgbClr val="B6E08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a:solidFill>
                            <a:schemeClr val="tx1"/>
                          </a:solidFill>
                          <a:cs typeface="Arial"/>
                          <a:hlinkClick r:id="rId8">
                            <a:extLst>
                              <a:ext uri="{A12FA001-AC4F-418D-AE19-62706E023703}">
                                <ahyp:hlinkClr xmlns:ahyp="http://schemas.microsoft.com/office/drawing/2018/hyperlinkcolor" val="tx"/>
                              </a:ext>
                            </a:extLst>
                          </a:hlinkClick>
                        </a:rPr>
                        <a:t>ACFRQFRQueries@Health.gov.au</a:t>
                      </a:r>
                      <a:endParaRPr lang="en-US" sz="1200" u="sng">
                        <a:solidFill>
                          <a:schemeClr val="tx1"/>
                        </a:solidFill>
                        <a:latin typeface="Aptos" panose="02110004020202020204"/>
                      </a:endParaRPr>
                    </a:p>
                  </a:txBody>
                  <a:tcPr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rgbClr val="B6E08B"/>
                    </a:solidFill>
                  </a:tcPr>
                </a:tc>
                <a:extLst>
                  <a:ext uri="{0D108BD9-81ED-4DB2-BD59-A6C34878D82A}">
                    <a16:rowId xmlns:a16="http://schemas.microsoft.com/office/drawing/2014/main" val="60349826"/>
                  </a:ext>
                </a:extLst>
              </a:tr>
              <a:tr h="66102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b="0">
                          <a:solidFill>
                            <a:srgbClr val="1E1344"/>
                          </a:solidFill>
                          <a:cs typeface="Arial"/>
                        </a:rPr>
                        <a:t>Residential direct care reporting and data quality checks</a:t>
                      </a:r>
                      <a:endParaRPr lang="en-AU" sz="1200" b="0"/>
                    </a:p>
                  </a:txBody>
                  <a:tcPr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b="1" spc="-9">
                          <a:solidFill>
                            <a:srgbClr val="E97132">
                              <a:lumMod val="49000"/>
                            </a:srgbClr>
                          </a:solidFill>
                          <a:cs typeface="Arial"/>
                        </a:rPr>
                        <a:t>Residential Care QFR &amp; ACFR Help Desk </a:t>
                      </a:r>
                      <a:endParaRPr lang="en-AU" sz="1200"/>
                    </a:p>
                  </a:txBody>
                  <a:tcPr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rgbClr val="F8CCAF"/>
                    </a:solidFill>
                  </a:tcPr>
                </a:tc>
                <a:tc>
                  <a:txBody>
                    <a:bodyPr/>
                    <a:lstStyle/>
                    <a:p>
                      <a:pPr marL="183515" indent="-171450" defTabSz="457200">
                        <a:spcBef>
                          <a:spcPts val="186"/>
                        </a:spcBef>
                        <a:buClr>
                          <a:schemeClr val="tx1"/>
                        </a:buClr>
                        <a:buFont typeface="Arial"/>
                        <a:buChar char="•"/>
                        <a:tabLst>
                          <a:tab pos="284841" algn="l"/>
                        </a:tabLst>
                      </a:pPr>
                      <a:r>
                        <a:rPr lang="en-AU" sz="1100" spc="-9">
                          <a:cs typeface="Arial"/>
                        </a:rPr>
                        <a:t>Residential</a:t>
                      </a:r>
                      <a:r>
                        <a:rPr lang="en-AU" sz="1100" spc="-66">
                          <a:cs typeface="Arial"/>
                        </a:rPr>
                        <a:t> </a:t>
                      </a:r>
                      <a:r>
                        <a:rPr lang="en-AU" sz="1100">
                          <a:cs typeface="Arial"/>
                        </a:rPr>
                        <a:t>Labour</a:t>
                      </a:r>
                      <a:r>
                        <a:rPr lang="en-AU" sz="1100" spc="5">
                          <a:cs typeface="Arial"/>
                        </a:rPr>
                        <a:t> </a:t>
                      </a:r>
                      <a:r>
                        <a:rPr lang="en-AU" sz="1100">
                          <a:cs typeface="Arial"/>
                        </a:rPr>
                        <a:t>Costs &amp;</a:t>
                      </a:r>
                      <a:r>
                        <a:rPr lang="en-AU" sz="1100" spc="-5">
                          <a:cs typeface="Arial"/>
                        </a:rPr>
                        <a:t> </a:t>
                      </a:r>
                      <a:r>
                        <a:rPr lang="en-AU" sz="1100" spc="-19">
                          <a:cs typeface="Arial"/>
                        </a:rPr>
                        <a:t>Hours reporting questions</a:t>
                      </a:r>
                      <a:endParaRPr lang="en-AU" sz="1100">
                        <a:cs typeface="Arial"/>
                      </a:endParaRPr>
                    </a:p>
                    <a:p>
                      <a:pPr marL="183515" indent="-171450" defTabSz="457200">
                        <a:spcBef>
                          <a:spcPts val="0"/>
                        </a:spcBef>
                        <a:buClr>
                          <a:schemeClr val="tx1"/>
                        </a:buClr>
                        <a:buFont typeface="Arial"/>
                        <a:buChar char="•"/>
                        <a:tabLst>
                          <a:tab pos="284841" algn="l"/>
                        </a:tabLst>
                      </a:pPr>
                      <a:r>
                        <a:rPr lang="en-AU" sz="1100">
                          <a:cs typeface="Arial"/>
                        </a:rPr>
                        <a:t>Care</a:t>
                      </a:r>
                      <a:r>
                        <a:rPr lang="en-AU" sz="1100" spc="-24">
                          <a:cs typeface="Arial"/>
                        </a:rPr>
                        <a:t> </a:t>
                      </a:r>
                      <a:r>
                        <a:rPr lang="en-AU" sz="1100" spc="-9">
                          <a:cs typeface="Arial"/>
                        </a:rPr>
                        <a:t>Minutes reporting questions</a:t>
                      </a:r>
                      <a:endParaRPr lang="en-AU" sz="1100">
                        <a:cs typeface="Arial"/>
                      </a:endParaRPr>
                    </a:p>
                    <a:p>
                      <a:pPr marL="183515" indent="-171450" defTabSz="457200">
                        <a:buClr>
                          <a:schemeClr val="tx1"/>
                        </a:buClr>
                        <a:buFont typeface="Arial"/>
                        <a:buChar char="•"/>
                        <a:tabLst>
                          <a:tab pos="284841" algn="l"/>
                        </a:tabLst>
                      </a:pPr>
                      <a:r>
                        <a:rPr lang="en-AU" sz="1100" spc="-9">
                          <a:cs typeface="Arial"/>
                        </a:rPr>
                        <a:t>Residential Labour Costs and Hours data quality checks</a:t>
                      </a:r>
                      <a:endParaRPr lang="en-AU" sz="1100"/>
                    </a:p>
                  </a:txBody>
                  <a:tcPr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rgbClr val="F8CCA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a:solidFill>
                            <a:schemeClr val="tx1"/>
                          </a:solidFill>
                          <a:cs typeface="Arial"/>
                          <a:hlinkClick r:id="rId9">
                            <a:extLst>
                              <a:ext uri="{A12FA001-AC4F-418D-AE19-62706E023703}">
                                <ahyp:hlinkClr xmlns:ahyp="http://schemas.microsoft.com/office/drawing/2018/hyperlinkcolor" val="tx"/>
                              </a:ext>
                            </a:extLst>
                          </a:hlinkClick>
                        </a:rPr>
                        <a:t>QFRACFRHelp@health.gov.au</a:t>
                      </a:r>
                      <a:endParaRPr lang="en-US" sz="1200" u="sng">
                        <a:solidFill>
                          <a:schemeClr val="tx1"/>
                        </a:solidFill>
                        <a:latin typeface="Aptos" panose="02110004020202020204"/>
                      </a:endParaRPr>
                    </a:p>
                  </a:txBody>
                  <a:tcPr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rgbClr val="F8CCAF"/>
                    </a:solidFill>
                  </a:tcPr>
                </a:tc>
                <a:extLst>
                  <a:ext uri="{0D108BD9-81ED-4DB2-BD59-A6C34878D82A}">
                    <a16:rowId xmlns:a16="http://schemas.microsoft.com/office/drawing/2014/main" val="1712478730"/>
                  </a:ext>
                </a:extLst>
              </a:tr>
              <a:tr h="5604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b="0" spc="-43">
                          <a:solidFill>
                            <a:srgbClr val="1E1344"/>
                          </a:solidFill>
                          <a:cs typeface="Arial"/>
                        </a:rPr>
                        <a:t>Annual Prudential Compliance Statement reporting</a:t>
                      </a:r>
                      <a:endParaRPr lang="en-AU" sz="1200" b="0"/>
                    </a:p>
                  </a:txBody>
                  <a:tcPr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b="1" spc="-9">
                          <a:solidFill>
                            <a:srgbClr val="603D73"/>
                          </a:solidFill>
                          <a:cs typeface="Arial"/>
                        </a:rPr>
                        <a:t>Aged Care Quality and Safety Commission-Prudential Supervision</a:t>
                      </a:r>
                      <a:endParaRPr lang="en-AU" sz="1200"/>
                    </a:p>
                  </a:txBody>
                  <a:tcPr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rgbClr val="CFC0DB"/>
                    </a:solidFill>
                  </a:tcPr>
                </a:tc>
                <a:tc>
                  <a:txBody>
                    <a:bodyPr/>
                    <a:lstStyle/>
                    <a:p>
                      <a:pPr marL="183515" indent="-171450" defTabSz="457200">
                        <a:spcBef>
                          <a:spcPts val="91"/>
                        </a:spcBef>
                        <a:buClr>
                          <a:schemeClr val="tx1"/>
                        </a:buClr>
                        <a:buFont typeface="Arial" panose="020B0604020202020204" pitchFamily="34" charset="0"/>
                        <a:buChar char="•"/>
                        <a:tabLst>
                          <a:tab pos="284841" algn="l"/>
                        </a:tabLst>
                      </a:pPr>
                      <a:r>
                        <a:rPr lang="en-AU" sz="1100">
                          <a:cs typeface="Arial"/>
                        </a:rPr>
                        <a:t>Annual Prudential Compliance Statement related questions</a:t>
                      </a:r>
                    </a:p>
                    <a:p>
                      <a:pPr marL="183515" indent="-171450" defTabSz="457200">
                        <a:spcBef>
                          <a:spcPts val="91"/>
                        </a:spcBef>
                        <a:buClr>
                          <a:schemeClr val="tx1"/>
                        </a:buClr>
                        <a:buFont typeface="Arial" panose="020B0604020202020204" pitchFamily="34" charset="0"/>
                        <a:buChar char="•"/>
                        <a:tabLst>
                          <a:tab pos="284841" algn="l"/>
                        </a:tabLst>
                      </a:pPr>
                      <a:r>
                        <a:rPr lang="en-AU" sz="1100">
                          <a:cs typeface="Arial"/>
                        </a:rPr>
                        <a:t>Understanding your obligations when overcharging is identified  </a:t>
                      </a:r>
                      <a:endParaRPr lang="en-AU" sz="1100">
                        <a:latin typeface="Aptos" panose="02110004020202020204"/>
                      </a:endParaRPr>
                    </a:p>
                    <a:p>
                      <a:pPr marL="183515" indent="-171450" defTabSz="457200">
                        <a:spcBef>
                          <a:spcPts val="91"/>
                        </a:spcBef>
                        <a:buClr>
                          <a:schemeClr val="tx1"/>
                        </a:buClr>
                        <a:buFont typeface="Arial" panose="020B0604020202020204" pitchFamily="34" charset="0"/>
                        <a:buChar char="•"/>
                        <a:tabLst>
                          <a:tab pos="284841" algn="l"/>
                        </a:tabLst>
                      </a:pPr>
                      <a:r>
                        <a:rPr lang="en-AU" sz="1100">
                          <a:cs typeface="Arial"/>
                        </a:rPr>
                        <a:t>Changes to reporting 1 November 2025</a:t>
                      </a:r>
                      <a:endParaRPr lang="en-AU" sz="1100"/>
                    </a:p>
                  </a:txBody>
                  <a:tcPr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rgbClr val="CFC0D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a:solidFill>
                            <a:schemeClr val="tx1"/>
                          </a:solidFill>
                          <a:cs typeface="Arial"/>
                          <a:hlinkClick r:id="rId10">
                            <a:extLst>
                              <a:ext uri="{A12FA001-AC4F-418D-AE19-62706E023703}">
                                <ahyp:hlinkClr xmlns:ahyp="http://schemas.microsoft.com/office/drawing/2018/hyperlinkcolor" val="tx"/>
                              </a:ext>
                            </a:extLst>
                          </a:hlinkClick>
                        </a:rPr>
                        <a:t>prudential@agedcarequality.gov.au</a:t>
                      </a:r>
                      <a:endParaRPr lang="en-US" sz="1200" u="sng">
                        <a:solidFill>
                          <a:schemeClr val="tx1"/>
                        </a:solidFill>
                        <a:latin typeface="Aptos" panose="02110004020202020204"/>
                      </a:endParaRPr>
                    </a:p>
                  </a:txBody>
                  <a:tcPr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rgbClr val="CFC0DB"/>
                    </a:solidFill>
                  </a:tcPr>
                </a:tc>
                <a:extLst>
                  <a:ext uri="{0D108BD9-81ED-4DB2-BD59-A6C34878D82A}">
                    <a16:rowId xmlns:a16="http://schemas.microsoft.com/office/drawing/2014/main" val="1499070294"/>
                  </a:ext>
                </a:extLst>
              </a:tr>
              <a:tr h="5604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b="0" spc="-43">
                          <a:solidFill>
                            <a:srgbClr val="1E1344"/>
                          </a:solidFill>
                          <a:cs typeface="Arial"/>
                        </a:rPr>
                        <a:t>Care Minutes Performance Statement reporting</a:t>
                      </a:r>
                      <a:endParaRPr lang="en-AU" sz="1200" b="0"/>
                    </a:p>
                  </a:txBody>
                  <a:tcPr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b="1">
                          <a:solidFill>
                            <a:srgbClr val="C00000"/>
                          </a:solidFill>
                          <a:cs typeface="Arial"/>
                        </a:rPr>
                        <a:t>Residential Risk &amp; Funding Policy Team </a:t>
                      </a:r>
                      <a:endParaRPr lang="en-AU" sz="1200"/>
                    </a:p>
                  </a:txBody>
                  <a:tcPr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rgbClr val="F0B2AD"/>
                    </a:solidFill>
                  </a:tcPr>
                </a:tc>
                <a:tc>
                  <a:txBody>
                    <a:bodyPr/>
                    <a:lstStyle/>
                    <a:p>
                      <a:pPr marL="183515" indent="-171450" defTabSz="457200">
                        <a:spcBef>
                          <a:spcPts val="91"/>
                        </a:spcBef>
                        <a:buClr>
                          <a:schemeClr val="tx1"/>
                        </a:buClr>
                        <a:buFont typeface="Arial" panose="020B0604020202020204" pitchFamily="34" charset="0"/>
                        <a:buChar char="•"/>
                        <a:tabLst>
                          <a:tab pos="284841" algn="l"/>
                        </a:tabLst>
                      </a:pPr>
                      <a:r>
                        <a:rPr lang="en-AU" sz="1100">
                          <a:cs typeface="Arial"/>
                        </a:rPr>
                        <a:t>Understanding your reporting obligations </a:t>
                      </a:r>
                    </a:p>
                    <a:p>
                      <a:pPr marL="183515" indent="-171450" defTabSz="457200">
                        <a:spcBef>
                          <a:spcPts val="91"/>
                        </a:spcBef>
                        <a:buClr>
                          <a:schemeClr val="tx1"/>
                        </a:buClr>
                        <a:buFont typeface="Arial" panose="020B0604020202020204" pitchFamily="34" charset="0"/>
                        <a:buChar char="•"/>
                        <a:tabLst>
                          <a:tab pos="284841" algn="l"/>
                        </a:tabLst>
                      </a:pPr>
                      <a:r>
                        <a:rPr lang="en-AU" sz="1100">
                          <a:cs typeface="Arial"/>
                        </a:rPr>
                        <a:t>How this reporting will affect your Care Minutes funding </a:t>
                      </a:r>
                      <a:endParaRPr lang="en-AU" sz="1100"/>
                    </a:p>
                  </a:txBody>
                  <a:tcPr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rgbClr val="F0B2AD"/>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a:cs typeface="Arial"/>
                          <a:hlinkClick r:id="rId11">
                            <a:extLst>
                              <a:ext uri="{A12FA001-AC4F-418D-AE19-62706E023703}">
                                <ahyp:hlinkClr xmlns:ahyp="http://schemas.microsoft.com/office/drawing/2018/hyperlinkcolor" val="tx"/>
                              </a:ext>
                            </a:extLst>
                          </a:hlinkClick>
                        </a:rPr>
                        <a:t>ACFRQFRQueries@health.gov.au</a:t>
                      </a:r>
                      <a:endParaRPr lang="en-US" sz="1200" b="1">
                        <a:cs typeface="Arial"/>
                      </a:endParaRPr>
                    </a:p>
                  </a:txBody>
                  <a:tcPr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rgbClr val="F0B2AD"/>
                    </a:solidFill>
                  </a:tcPr>
                </a:tc>
                <a:extLst>
                  <a:ext uri="{0D108BD9-81ED-4DB2-BD59-A6C34878D82A}">
                    <a16:rowId xmlns:a16="http://schemas.microsoft.com/office/drawing/2014/main" val="1738503017"/>
                  </a:ext>
                </a:extLst>
              </a:tr>
              <a:tr h="5604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b="0" spc="-9">
                          <a:solidFill>
                            <a:srgbClr val="1E1344"/>
                          </a:solidFill>
                          <a:cs typeface="Arial"/>
                        </a:rPr>
                        <a:t>Technical IT questions about GPMS, or the QFR application</a:t>
                      </a:r>
                      <a:endParaRPr lang="en-AU" sz="1200" b="0"/>
                    </a:p>
                  </a:txBody>
                  <a:tcPr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tcPr>
                </a:tc>
                <a:tc>
                  <a:txBody>
                    <a:bodyPr/>
                    <a:lstStyle/>
                    <a:p>
                      <a:pPr marL="12065" marR="4445" lvl="0" indent="275590" algn="ctr" defTabSz="457200" eaLnBrk="1" fontAlgn="auto" latinLnBrk="0" hangingPunct="1">
                        <a:lnSpc>
                          <a:spcPct val="100000"/>
                        </a:lnSpc>
                        <a:spcBef>
                          <a:spcPts val="95"/>
                        </a:spcBef>
                        <a:spcAft>
                          <a:spcPts val="0"/>
                        </a:spcAft>
                        <a:buClrTx/>
                        <a:buSzTx/>
                        <a:buFontTx/>
                        <a:buNone/>
                        <a:tabLst/>
                        <a:defRPr/>
                      </a:pPr>
                      <a:r>
                        <a:rPr kumimoji="0" lang="en-AU" sz="1200" b="1" i="0" u="none" strike="noStrike" kern="0" cap="none" spc="0" normalizeH="0" baseline="0" noProof="0">
                          <a:ln>
                            <a:noFill/>
                          </a:ln>
                          <a:solidFill>
                            <a:srgbClr val="0F9ED5">
                              <a:lumMod val="50000"/>
                            </a:srgbClr>
                          </a:solidFill>
                          <a:effectLst/>
                          <a:uLnTx/>
                          <a:uFillTx/>
                          <a:cs typeface="Arial"/>
                        </a:rPr>
                        <a:t>My Aged Care Service Provider Assessor Helpline </a:t>
                      </a:r>
                      <a:endParaRPr lang="en-AU" sz="1200"/>
                    </a:p>
                  </a:txBody>
                  <a:tcPr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rgbClr val="CAEEFB"/>
                    </a:solidFill>
                  </a:tcPr>
                </a:tc>
                <a:tc>
                  <a:txBody>
                    <a:bodyPr/>
                    <a:lstStyle/>
                    <a:p>
                      <a:pPr marL="284480" indent="-272415" defTabSz="457200">
                        <a:spcBef>
                          <a:spcPts val="91"/>
                        </a:spcBef>
                        <a:buClr>
                          <a:schemeClr val="tx1"/>
                        </a:buClr>
                        <a:buFont typeface="Arial"/>
                        <a:buChar char="•"/>
                        <a:tabLst>
                          <a:tab pos="284841" algn="l"/>
                        </a:tabLst>
                      </a:pPr>
                      <a:r>
                        <a:rPr lang="en-AU" sz="1100">
                          <a:cs typeface="Arial"/>
                        </a:rPr>
                        <a:t>Assigning user access</a:t>
                      </a:r>
                    </a:p>
                    <a:p>
                      <a:pPr marL="284480" indent="-272415" defTabSz="457200">
                        <a:spcBef>
                          <a:spcPts val="91"/>
                        </a:spcBef>
                        <a:buClr>
                          <a:schemeClr val="tx1"/>
                        </a:buClr>
                        <a:buFont typeface="Arial"/>
                        <a:buChar char="•"/>
                        <a:tabLst>
                          <a:tab pos="284841" algn="l"/>
                        </a:tabLst>
                      </a:pPr>
                      <a:r>
                        <a:rPr lang="en-AU" sz="1100">
                          <a:cs typeface="Arial"/>
                        </a:rPr>
                        <a:t>Logging into GPMS </a:t>
                      </a:r>
                    </a:p>
                    <a:p>
                      <a:pPr marL="284480" indent="-272415" defTabSz="457200">
                        <a:spcBef>
                          <a:spcPts val="91"/>
                        </a:spcBef>
                        <a:buClr>
                          <a:schemeClr val="tx1"/>
                        </a:buClr>
                        <a:buFont typeface="Arial"/>
                        <a:buChar char="•"/>
                        <a:tabLst>
                          <a:tab pos="284841" algn="l"/>
                        </a:tabLst>
                      </a:pPr>
                      <a:r>
                        <a:rPr lang="en-AU" sz="1100">
                          <a:cs typeface="Arial"/>
                        </a:rPr>
                        <a:t>Accessing the QFR application in GPMS </a:t>
                      </a:r>
                      <a:endParaRPr lang="en-AU" sz="1100"/>
                    </a:p>
                  </a:txBody>
                  <a:tcPr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rgbClr val="CAEEF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a:ln>
                            <a:noFill/>
                          </a:ln>
                          <a:effectLst/>
                          <a:uLnTx/>
                          <a:uFillTx/>
                          <a:cs typeface="Arial"/>
                        </a:rPr>
                        <a:t>1800 836 799</a:t>
                      </a:r>
                      <a:endParaRPr kumimoji="0" lang="en-US" sz="1200" b="1" i="0" u="none" strike="noStrike" kern="0" cap="none" spc="-19" normalizeH="0" baseline="0" noProof="0">
                        <a:ln>
                          <a:noFill/>
                        </a:ln>
                        <a:effectLst/>
                        <a:uLnTx/>
                        <a:uFillTx/>
                        <a:cs typeface="Arial"/>
                      </a:endParaRPr>
                    </a:p>
                  </a:txBody>
                  <a:tcPr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rgbClr val="CAEEFB"/>
                    </a:solidFill>
                  </a:tcPr>
                </a:tc>
                <a:extLst>
                  <a:ext uri="{0D108BD9-81ED-4DB2-BD59-A6C34878D82A}">
                    <a16:rowId xmlns:a16="http://schemas.microsoft.com/office/drawing/2014/main" val="1752540836"/>
                  </a:ext>
                </a:extLst>
              </a:tr>
            </a:tbl>
          </a:graphicData>
        </a:graphic>
      </p:graphicFrame>
    </p:spTree>
    <p:extLst>
      <p:ext uri="{BB962C8B-B14F-4D97-AF65-F5344CB8AC3E}">
        <p14:creationId xmlns:p14="http://schemas.microsoft.com/office/powerpoint/2010/main" val="20986034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9D1247-BE08-1E53-265B-38CFC5DCFD8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BAC0A27-EE55-BF32-46BC-80719ADE31C8}"/>
              </a:ext>
            </a:extLst>
          </p:cNvPr>
          <p:cNvSpPr>
            <a:spLocks noGrp="1"/>
          </p:cNvSpPr>
          <p:nvPr>
            <p:ph type="title"/>
          </p:nvPr>
        </p:nvSpPr>
        <p:spPr/>
        <p:txBody>
          <a:bodyPr>
            <a:normAutofit/>
          </a:bodyPr>
          <a:lstStyle/>
          <a:p>
            <a:r>
              <a:rPr lang="en-AU">
                <a:latin typeface="Arial"/>
                <a:cs typeface="Arial"/>
              </a:rPr>
              <a:t>Business advice and capability support </a:t>
            </a:r>
          </a:p>
        </p:txBody>
      </p:sp>
      <p:sp>
        <p:nvSpPr>
          <p:cNvPr id="6" name="Date Placeholder 1">
            <a:extLst>
              <a:ext uri="{FF2B5EF4-FFF2-40B4-BE49-F238E27FC236}">
                <a16:creationId xmlns:a16="http://schemas.microsoft.com/office/drawing/2014/main" id="{0994F0A7-058F-541D-1111-069229AC3733}"/>
              </a:ext>
            </a:extLst>
          </p:cNvPr>
          <p:cNvSpPr>
            <a:spLocks noGrp="1"/>
          </p:cNvSpPr>
          <p:nvPr>
            <p:ph type="dt" sz="half" idx="11"/>
          </p:nvPr>
        </p:nvSpPr>
        <p:spPr/>
        <p:txBody>
          <a:bodyPr/>
          <a:lstStyle/>
          <a:p>
            <a:r>
              <a:rPr lang="en-US"/>
              <a:t>26 March 2026</a:t>
            </a:r>
          </a:p>
        </p:txBody>
      </p:sp>
      <p:sp>
        <p:nvSpPr>
          <p:cNvPr id="5" name="TextBox 4">
            <a:extLst>
              <a:ext uri="{FF2B5EF4-FFF2-40B4-BE49-F238E27FC236}">
                <a16:creationId xmlns:a16="http://schemas.microsoft.com/office/drawing/2014/main" id="{8B8F6621-80D7-0C4B-C6A3-F4CA819E8941}"/>
              </a:ext>
            </a:extLst>
          </p:cNvPr>
          <p:cNvSpPr txBox="1"/>
          <p:nvPr/>
        </p:nvSpPr>
        <p:spPr>
          <a:xfrm>
            <a:off x="509740" y="1712861"/>
            <a:ext cx="7949605" cy="2031325"/>
          </a:xfrm>
          <a:prstGeom prst="rect">
            <a:avLst/>
          </a:prstGeom>
          <a:noFill/>
          <a:ln>
            <a:solidFill>
              <a:schemeClr val="accent1"/>
            </a:solidFill>
          </a:ln>
        </p:spPr>
        <p:txBody>
          <a:bodyPr wrap="square" lIns="91440" tIns="45720" rIns="91440" bIns="45720" rtlCol="0" anchor="t">
            <a:spAutoFit/>
          </a:bodyPr>
          <a:lstStyle/>
          <a:p>
            <a:r>
              <a:rPr lang="en-AU" b="1">
                <a:cs typeface="Arial"/>
              </a:rPr>
              <a:t>Business and Workforce Advisory Service (BWAS)</a:t>
            </a:r>
            <a:endParaRPr lang="en-US" b="1"/>
          </a:p>
          <a:p>
            <a:pPr marL="285750" indent="-285750">
              <a:buFont typeface="Arial"/>
              <a:buChar char="•"/>
            </a:pPr>
            <a:r>
              <a:rPr lang="en-AU">
                <a:ea typeface="+mn-lt"/>
                <a:cs typeface="+mn-lt"/>
              </a:rPr>
              <a:t>Registered aged care providers can apply for free, independent and confidential advice to improve their operations.</a:t>
            </a:r>
          </a:p>
          <a:p>
            <a:pPr marL="285750" indent="-285750">
              <a:buFont typeface="Arial"/>
              <a:buChar char="•"/>
            </a:pPr>
            <a:r>
              <a:rPr lang="en-AU">
                <a:cs typeface="Arial" panose="020B0604020202020204"/>
              </a:rPr>
              <a:t>Rapid, strategic, tailored and designed to help providers review their operations</a:t>
            </a:r>
          </a:p>
          <a:p>
            <a:pPr marL="285750" indent="-285750">
              <a:buFont typeface="Arial"/>
              <a:buChar char="•"/>
            </a:pPr>
            <a:r>
              <a:rPr lang="en-AU">
                <a:cs typeface="Arial" panose="020B0604020202020204"/>
              </a:rPr>
              <a:t>Provides advice on business management, financial strategies, workforce challenges, and aged care reform transition/implementation.</a:t>
            </a:r>
          </a:p>
        </p:txBody>
      </p:sp>
      <p:sp>
        <p:nvSpPr>
          <p:cNvPr id="3" name="TextBox 2">
            <a:extLst>
              <a:ext uri="{FF2B5EF4-FFF2-40B4-BE49-F238E27FC236}">
                <a16:creationId xmlns:a16="http://schemas.microsoft.com/office/drawing/2014/main" id="{574A73E5-D05A-D5C2-C89B-97EFD1FB145D}"/>
              </a:ext>
            </a:extLst>
          </p:cNvPr>
          <p:cNvSpPr txBox="1"/>
          <p:nvPr/>
        </p:nvSpPr>
        <p:spPr>
          <a:xfrm>
            <a:off x="511597" y="4069329"/>
            <a:ext cx="7948986" cy="2308324"/>
          </a:xfrm>
          <a:prstGeom prst="rect">
            <a:avLst/>
          </a:prstGeom>
          <a:noFill/>
          <a:ln>
            <a:solidFill>
              <a:schemeClr val="accent1"/>
            </a:solidFill>
          </a:ln>
        </p:spPr>
        <p:txBody>
          <a:bodyPr wrap="square" lIns="91440" tIns="45720" rIns="91440" bIns="45720" rtlCol="0" anchor="t">
            <a:spAutoFit/>
          </a:bodyPr>
          <a:lstStyle/>
          <a:p>
            <a:r>
              <a:rPr lang="en-AU" b="1">
                <a:cs typeface="Arial"/>
              </a:rPr>
              <a:t>Service Development Assistance Panel (SDAP)</a:t>
            </a:r>
            <a:endParaRPr lang="en-US" b="1"/>
          </a:p>
          <a:p>
            <a:pPr marL="285750" indent="-285750">
              <a:buFont typeface="Arial"/>
              <a:buChar char="•"/>
            </a:pPr>
            <a:r>
              <a:rPr lang="en-AU">
                <a:solidFill>
                  <a:srgbClr val="1E1544"/>
                </a:solidFill>
                <a:ea typeface="+mn-lt"/>
                <a:cs typeface="+mn-lt"/>
              </a:rPr>
              <a:t>SDAP provides free professional support to aged care service providers located in rural and remote (MM4-7) areas or who provide care to First Nations peoples.</a:t>
            </a:r>
          </a:p>
          <a:p>
            <a:pPr marL="285750" indent="-285750">
              <a:buFont typeface="Arial"/>
              <a:buChar char="•"/>
            </a:pPr>
            <a:r>
              <a:rPr lang="en-AU">
                <a:cs typeface="Arial" panose="020B0604020202020204"/>
              </a:rPr>
              <a:t>Panel members – qualified and experienced professionals – work with your service to improve the way you deliver and administer aged care to </a:t>
            </a:r>
          </a:p>
          <a:p>
            <a:pPr marL="285750" indent="-285750">
              <a:buFont typeface="Arial"/>
              <a:buChar char="•"/>
            </a:pPr>
            <a:r>
              <a:rPr lang="en-AU">
                <a:cs typeface="Arial" panose="020B0604020202020204"/>
              </a:rPr>
              <a:t>To address challenges including financial management, business planning, governance and reform transition/implementation </a:t>
            </a:r>
          </a:p>
        </p:txBody>
      </p:sp>
      <p:pic>
        <p:nvPicPr>
          <p:cNvPr id="9" name="Picture 8" descr="A qr code on a white background&#10;&#10;AI-generated content may be incorrect.">
            <a:extLst>
              <a:ext uri="{FF2B5EF4-FFF2-40B4-BE49-F238E27FC236}">
                <a16:creationId xmlns:a16="http://schemas.microsoft.com/office/drawing/2014/main" id="{C2481595-BAE9-DE4D-C16E-F760AFF48845}"/>
              </a:ext>
            </a:extLst>
          </p:cNvPr>
          <p:cNvPicPr>
            <a:picLocks noChangeAspect="1"/>
          </p:cNvPicPr>
          <p:nvPr/>
        </p:nvPicPr>
        <p:blipFill>
          <a:blip r:embed="rId3"/>
          <a:stretch>
            <a:fillRect/>
          </a:stretch>
        </p:blipFill>
        <p:spPr>
          <a:xfrm>
            <a:off x="9279784" y="2162253"/>
            <a:ext cx="1407948" cy="1444327"/>
          </a:xfrm>
          <a:prstGeom prst="rect">
            <a:avLst/>
          </a:prstGeom>
        </p:spPr>
      </p:pic>
      <p:pic>
        <p:nvPicPr>
          <p:cNvPr id="11" name="Picture 10">
            <a:extLst>
              <a:ext uri="{FF2B5EF4-FFF2-40B4-BE49-F238E27FC236}">
                <a16:creationId xmlns:a16="http://schemas.microsoft.com/office/drawing/2014/main" id="{0920CD91-93BC-B30E-20EB-E1BDFA96ADAD}"/>
              </a:ext>
            </a:extLst>
          </p:cNvPr>
          <p:cNvPicPr>
            <a:picLocks noChangeAspect="1"/>
          </p:cNvPicPr>
          <p:nvPr/>
        </p:nvPicPr>
        <p:blipFill>
          <a:blip r:embed="rId4"/>
          <a:stretch>
            <a:fillRect/>
          </a:stretch>
        </p:blipFill>
        <p:spPr>
          <a:xfrm>
            <a:off x="9110911" y="1525694"/>
            <a:ext cx="2101238" cy="633700"/>
          </a:xfrm>
          <a:prstGeom prst="rect">
            <a:avLst/>
          </a:prstGeom>
        </p:spPr>
      </p:pic>
      <p:pic>
        <p:nvPicPr>
          <p:cNvPr id="13" name="Picture 12">
            <a:extLst>
              <a:ext uri="{FF2B5EF4-FFF2-40B4-BE49-F238E27FC236}">
                <a16:creationId xmlns:a16="http://schemas.microsoft.com/office/drawing/2014/main" id="{BAD1057A-5EEC-6871-9C8F-C363B6B8B8B4}"/>
              </a:ext>
            </a:extLst>
          </p:cNvPr>
          <p:cNvPicPr>
            <a:picLocks noChangeAspect="1"/>
          </p:cNvPicPr>
          <p:nvPr/>
        </p:nvPicPr>
        <p:blipFill>
          <a:blip r:embed="rId5"/>
          <a:stretch>
            <a:fillRect/>
          </a:stretch>
        </p:blipFill>
        <p:spPr>
          <a:xfrm>
            <a:off x="8997176" y="3608530"/>
            <a:ext cx="2318135" cy="589059"/>
          </a:xfrm>
          <a:prstGeom prst="rect">
            <a:avLst/>
          </a:prstGeom>
        </p:spPr>
      </p:pic>
      <p:pic>
        <p:nvPicPr>
          <p:cNvPr id="15" name="Picture 14" descr="A qr code on a white background&#10;&#10;AI-generated content may be incorrect.">
            <a:extLst>
              <a:ext uri="{FF2B5EF4-FFF2-40B4-BE49-F238E27FC236}">
                <a16:creationId xmlns:a16="http://schemas.microsoft.com/office/drawing/2014/main" id="{0A9915AE-36D3-2912-A13F-D2E52566824D}"/>
              </a:ext>
            </a:extLst>
          </p:cNvPr>
          <p:cNvPicPr>
            <a:picLocks noChangeAspect="1"/>
          </p:cNvPicPr>
          <p:nvPr/>
        </p:nvPicPr>
        <p:blipFill>
          <a:blip r:embed="rId6"/>
          <a:stretch>
            <a:fillRect/>
          </a:stretch>
        </p:blipFill>
        <p:spPr>
          <a:xfrm>
            <a:off x="9277452" y="4669981"/>
            <a:ext cx="1416785" cy="1418871"/>
          </a:xfrm>
          <a:prstGeom prst="rect">
            <a:avLst/>
          </a:prstGeom>
        </p:spPr>
      </p:pic>
      <p:pic>
        <p:nvPicPr>
          <p:cNvPr id="17" name="Picture 16">
            <a:extLst>
              <a:ext uri="{FF2B5EF4-FFF2-40B4-BE49-F238E27FC236}">
                <a16:creationId xmlns:a16="http://schemas.microsoft.com/office/drawing/2014/main" id="{BE7535F7-3576-ED82-4194-E6B41C37DCB7}"/>
              </a:ext>
            </a:extLst>
          </p:cNvPr>
          <p:cNvPicPr>
            <a:picLocks noChangeAspect="1"/>
          </p:cNvPicPr>
          <p:nvPr/>
        </p:nvPicPr>
        <p:blipFill>
          <a:blip r:embed="rId7"/>
          <a:stretch>
            <a:fillRect/>
          </a:stretch>
        </p:blipFill>
        <p:spPr>
          <a:xfrm>
            <a:off x="8999264" y="4047332"/>
            <a:ext cx="2097796" cy="633700"/>
          </a:xfrm>
          <a:prstGeom prst="rect">
            <a:avLst/>
          </a:prstGeom>
        </p:spPr>
      </p:pic>
      <p:pic>
        <p:nvPicPr>
          <p:cNvPr id="19" name="Picture 18">
            <a:extLst>
              <a:ext uri="{FF2B5EF4-FFF2-40B4-BE49-F238E27FC236}">
                <a16:creationId xmlns:a16="http://schemas.microsoft.com/office/drawing/2014/main" id="{5BB36618-DA92-ACF2-9903-286CA71D9C99}"/>
              </a:ext>
            </a:extLst>
          </p:cNvPr>
          <p:cNvPicPr>
            <a:picLocks noChangeAspect="1"/>
          </p:cNvPicPr>
          <p:nvPr/>
        </p:nvPicPr>
        <p:blipFill>
          <a:blip r:embed="rId8"/>
          <a:stretch>
            <a:fillRect/>
          </a:stretch>
        </p:blipFill>
        <p:spPr>
          <a:xfrm>
            <a:off x="8997176" y="6046372"/>
            <a:ext cx="2308608" cy="589059"/>
          </a:xfrm>
          <a:prstGeom prst="rect">
            <a:avLst/>
          </a:prstGeom>
        </p:spPr>
      </p:pic>
    </p:spTree>
    <p:extLst>
      <p:ext uri="{BB962C8B-B14F-4D97-AF65-F5344CB8AC3E}">
        <p14:creationId xmlns:p14="http://schemas.microsoft.com/office/powerpoint/2010/main" val="30905872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a:extLst>
              <a:ext uri="{FF2B5EF4-FFF2-40B4-BE49-F238E27FC236}">
                <a16:creationId xmlns:a16="http://schemas.microsoft.com/office/drawing/2014/main" id="{2C94193A-F019-C605-5288-101B237B4A93}"/>
              </a:ext>
            </a:extLst>
          </p:cNvPr>
          <p:cNvPicPr>
            <a:picLocks noGrp="1" noChangeAspect="1"/>
          </p:cNvPicPr>
          <p:nvPr>
            <p:ph type="pic" sz="quarter" idx="4294967295"/>
          </p:nvPr>
        </p:nvPicPr>
        <p:blipFill>
          <a:blip r:embed="rId3"/>
          <a:srcRect l="2274" r="2274"/>
          <a:stretch/>
        </p:blipFill>
        <p:spPr>
          <a:xfrm>
            <a:off x="6599238" y="0"/>
            <a:ext cx="5592762" cy="6858000"/>
          </a:xfrm>
        </p:spPr>
      </p:pic>
      <p:sp>
        <p:nvSpPr>
          <p:cNvPr id="8" name="Text Placeholder 7">
            <a:extLst>
              <a:ext uri="{FF2B5EF4-FFF2-40B4-BE49-F238E27FC236}">
                <a16:creationId xmlns:a16="http://schemas.microsoft.com/office/drawing/2014/main" id="{0B45FFEC-C10B-D436-EC21-38120D1B9E30}"/>
              </a:ext>
            </a:extLst>
          </p:cNvPr>
          <p:cNvSpPr>
            <a:spLocks noGrp="1"/>
          </p:cNvSpPr>
          <p:nvPr>
            <p:ph type="subTitle" idx="4294967295"/>
          </p:nvPr>
        </p:nvSpPr>
        <p:spPr>
          <a:xfrm>
            <a:off x="392113" y="1236663"/>
            <a:ext cx="5703887" cy="4310062"/>
          </a:xfrm>
        </p:spPr>
        <p:txBody>
          <a:bodyPr>
            <a:normAutofit/>
          </a:bodyPr>
          <a:lstStyle/>
          <a:p>
            <a:pPr marL="0" indent="0">
              <a:buNone/>
            </a:pPr>
            <a:r>
              <a:rPr kumimoji="0" lang="en-AU" sz="2800" b="1" i="0" u="none" strike="noStrike" kern="1200" cap="none" spc="0" normalizeH="0" baseline="0" noProof="0">
                <a:ln>
                  <a:noFill/>
                </a:ln>
                <a:solidFill>
                  <a:schemeClr val="bg1"/>
                </a:solidFill>
                <a:effectLst/>
                <a:uLnTx/>
                <a:uFillTx/>
                <a:latin typeface="Arial" panose="020B0604020202020204" pitchFamily="34" charset="0"/>
                <a:ea typeface="Times New Roman" panose="02020603050405020304" pitchFamily="18" charset="0"/>
                <a:cs typeface="Arial" panose="020B0604020202020204" pitchFamily="34" charset="0"/>
              </a:rPr>
              <a:t>  </a:t>
            </a:r>
            <a:endParaRPr lang="en-AU" sz="2800" b="1">
              <a:solidFill>
                <a:schemeClr val="bg1"/>
              </a:solidFill>
              <a:ea typeface="Times New Roman" panose="02020603050405020304" pitchFamily="18" charset="0"/>
            </a:endParaRPr>
          </a:p>
          <a:p>
            <a:pPr marL="0" indent="0">
              <a:buNone/>
            </a:pPr>
            <a:r>
              <a:rPr lang="en-AU" sz="2800" b="1">
                <a:solidFill>
                  <a:schemeClr val="bg1"/>
                </a:solidFill>
              </a:rPr>
              <a:t>Questions </a:t>
            </a:r>
            <a:endParaRPr lang="en-AU" sz="2800"/>
          </a:p>
          <a:p>
            <a:pPr marL="0" indent="0">
              <a:buNone/>
            </a:pPr>
            <a:endParaRPr lang="en-AU" sz="2400" b="1">
              <a:solidFill>
                <a:schemeClr val="bg1"/>
              </a:solidFill>
            </a:endParaRPr>
          </a:p>
          <a:p>
            <a:pPr marL="0" indent="0">
              <a:buNone/>
            </a:pPr>
            <a:endParaRPr lang="en-AU" sz="2400" b="1"/>
          </a:p>
        </p:txBody>
      </p:sp>
      <p:sp>
        <p:nvSpPr>
          <p:cNvPr id="3" name="TextBox 2">
            <a:extLst>
              <a:ext uri="{FF2B5EF4-FFF2-40B4-BE49-F238E27FC236}">
                <a16:creationId xmlns:a16="http://schemas.microsoft.com/office/drawing/2014/main" id="{F9F2C4B7-AB7E-5518-A860-E565785566C3}"/>
              </a:ext>
            </a:extLst>
          </p:cNvPr>
          <p:cNvSpPr txBox="1"/>
          <p:nvPr/>
        </p:nvSpPr>
        <p:spPr>
          <a:xfrm>
            <a:off x="3048000" y="3234072"/>
            <a:ext cx="6096000" cy="394210"/>
          </a:xfrm>
          <a:prstGeom prst="rect">
            <a:avLst/>
          </a:prstGeom>
          <a:noFill/>
        </p:spPr>
        <p:txBody>
          <a:bodyPr wrap="square">
            <a:spAutoFit/>
          </a:bodyPr>
          <a:lstStyle/>
          <a:p>
            <a:pPr marL="0" marR="0" lvl="0" indent="0" algn="l" defTabSz="914400" rtl="0" eaLnBrk="1" fontAlgn="auto" latinLnBrk="0" hangingPunct="1">
              <a:lnSpc>
                <a:spcPct val="120000"/>
              </a:lnSpc>
              <a:spcBef>
                <a:spcPts val="1000"/>
              </a:spcBef>
              <a:spcAft>
                <a:spcPts val="0"/>
              </a:spcAft>
              <a:buClr>
                <a:srgbClr val="28B2BB"/>
              </a:buClr>
              <a:buSzTx/>
              <a:buFont typeface="Arial" panose="020B0604020202020204" pitchFamily="34" charset="0"/>
              <a:buNone/>
              <a:tabLst/>
              <a:defRPr/>
            </a:pPr>
            <a:r>
              <a:rPr kumimoji="0" lang="en-AU" sz="1800" b="1" i="0" u="none" strike="noStrike" kern="1200" cap="none" spc="0" normalizeH="0" baseline="0" noProof="0">
                <a:ln>
                  <a:noFill/>
                </a:ln>
                <a:solidFill>
                  <a:srgbClr val="1E1544"/>
                </a:solidFill>
                <a:effectLst/>
                <a:uLnTx/>
                <a:uFillTx/>
                <a:latin typeface="Arial" panose="020B0604020202020204" pitchFamily="34" charset="0"/>
                <a:ea typeface="Times New Roman" panose="02020603050405020304" pitchFamily="18" charset="0"/>
                <a:cs typeface="Arial" panose="020B0604020202020204" pitchFamily="34" charset="0"/>
              </a:rPr>
              <a:t>Aged Care Wages</a:t>
            </a:r>
          </a:p>
        </p:txBody>
      </p:sp>
      <p:sp>
        <p:nvSpPr>
          <p:cNvPr id="6" name="TextBox 5">
            <a:extLst>
              <a:ext uri="{FF2B5EF4-FFF2-40B4-BE49-F238E27FC236}">
                <a16:creationId xmlns:a16="http://schemas.microsoft.com/office/drawing/2014/main" id="{A9A69CE3-7509-BDDC-BD77-F80E508F2AE2}"/>
              </a:ext>
            </a:extLst>
          </p:cNvPr>
          <p:cNvSpPr txBox="1"/>
          <p:nvPr/>
        </p:nvSpPr>
        <p:spPr>
          <a:xfrm>
            <a:off x="670420" y="3854620"/>
            <a:ext cx="6096000" cy="416011"/>
          </a:xfrm>
          <a:prstGeom prst="rect">
            <a:avLst/>
          </a:prstGeom>
          <a:noFill/>
        </p:spPr>
        <p:txBody>
          <a:bodyPr wrap="square">
            <a:spAutoFit/>
          </a:bodyPr>
          <a:lstStyle/>
          <a:p>
            <a:pPr marL="0" marR="0" lvl="0" indent="0" algn="l" defTabSz="179388" rtl="0" eaLnBrk="1" fontAlgn="auto" latinLnBrk="0" hangingPunct="1">
              <a:lnSpc>
                <a:spcPct val="150000"/>
              </a:lnSpc>
              <a:spcBef>
                <a:spcPts val="0"/>
              </a:spcBef>
              <a:spcAft>
                <a:spcPts val="0"/>
              </a:spcAft>
              <a:buClrTx/>
              <a:buSzPts val="1000"/>
              <a:buFontTx/>
              <a:buNone/>
              <a:defRPr/>
            </a:pPr>
            <a:r>
              <a:rPr kumimoji="0" lang="en-AU" sz="1600" b="1" i="0" u="none" strike="noStrike" kern="1200" cap="none" spc="0" normalizeH="0" baseline="0" noProof="0">
                <a:ln>
                  <a:noFill/>
                </a:ln>
                <a:solidFill>
                  <a:srgbClr val="FFFFFF"/>
                </a:solidFill>
                <a:effectLst/>
                <a:uLnTx/>
                <a:uFillTx/>
                <a:latin typeface="Arial" panose="020B0604020202020204"/>
                <a:ea typeface="Times New Roman" panose="02020603050405020304" pitchFamily="18" charset="0"/>
                <a:cs typeface="Arial" panose="020B0604020202020204" pitchFamily="34" charset="0"/>
              </a:rPr>
              <a:t>  </a:t>
            </a:r>
            <a:endParaRPr lang="en-AU" sz="1600">
              <a:solidFill>
                <a:srgbClr val="FFFFFF"/>
              </a:solidFill>
              <a:effectLst/>
              <a:ea typeface="Calibri" panose="020F0502020204030204" pitchFamily="34" charset="0"/>
            </a:endParaRPr>
          </a:p>
        </p:txBody>
      </p:sp>
    </p:spTree>
    <p:extLst>
      <p:ext uri="{BB962C8B-B14F-4D97-AF65-F5344CB8AC3E}">
        <p14:creationId xmlns:p14="http://schemas.microsoft.com/office/powerpoint/2010/main" val="19837898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D4EBDC-3DE1-B277-DD5F-B2EF1ACD67C2}"/>
            </a:ext>
          </a:extLst>
        </p:cNvPr>
        <p:cNvGrpSpPr/>
        <p:nvPr/>
      </p:nvGrpSpPr>
      <p:grpSpPr>
        <a:xfrm>
          <a:off x="0" y="0"/>
          <a:ext cx="0" cy="0"/>
          <a:chOff x="0" y="0"/>
          <a:chExt cx="0" cy="0"/>
        </a:xfrm>
      </p:grpSpPr>
      <p:sp>
        <p:nvSpPr>
          <p:cNvPr id="3" name="Date Placeholder 1">
            <a:extLst>
              <a:ext uri="{FF2B5EF4-FFF2-40B4-BE49-F238E27FC236}">
                <a16:creationId xmlns:a16="http://schemas.microsoft.com/office/drawing/2014/main" id="{B85EDEC8-4A50-4230-6E77-7CB481F3DDF9}"/>
              </a:ext>
            </a:extLst>
          </p:cNvPr>
          <p:cNvSpPr>
            <a:spLocks noGrp="1"/>
          </p:cNvSpPr>
          <p:nvPr>
            <p:ph type="dt" sz="half" idx="11"/>
          </p:nvPr>
        </p:nvSpPr>
        <p:spPr/>
        <p:txBody>
          <a:bodyPr/>
          <a:lstStyle/>
          <a:p>
            <a:r>
              <a:rPr lang="en-US"/>
              <a:t>26 March 2026</a:t>
            </a:r>
          </a:p>
        </p:txBody>
      </p:sp>
      <p:sp>
        <p:nvSpPr>
          <p:cNvPr id="2" name="Title 1">
            <a:extLst>
              <a:ext uri="{FF2B5EF4-FFF2-40B4-BE49-F238E27FC236}">
                <a16:creationId xmlns:a16="http://schemas.microsoft.com/office/drawing/2014/main" id="{D644C824-C9FC-D92B-3286-74E8C726A7C2}"/>
              </a:ext>
            </a:extLst>
          </p:cNvPr>
          <p:cNvSpPr>
            <a:spLocks noGrp="1"/>
          </p:cNvSpPr>
          <p:nvPr>
            <p:ph type="title"/>
          </p:nvPr>
        </p:nvSpPr>
        <p:spPr/>
        <p:txBody>
          <a:bodyPr>
            <a:noAutofit/>
          </a:bodyPr>
          <a:lstStyle/>
          <a:p>
            <a:r>
              <a:rPr lang="en-AU" sz="3000"/>
              <a:t>Who needs to complete the Aged Care Financial Report 2025-26?</a:t>
            </a:r>
          </a:p>
        </p:txBody>
      </p:sp>
      <p:sp>
        <p:nvSpPr>
          <p:cNvPr id="4" name="TextBox 3">
            <a:extLst>
              <a:ext uri="{FF2B5EF4-FFF2-40B4-BE49-F238E27FC236}">
                <a16:creationId xmlns:a16="http://schemas.microsoft.com/office/drawing/2014/main" id="{3DE3C019-0658-FF58-F0E1-144425BAA14B}"/>
              </a:ext>
            </a:extLst>
          </p:cNvPr>
          <p:cNvSpPr txBox="1"/>
          <p:nvPr/>
        </p:nvSpPr>
        <p:spPr>
          <a:xfrm>
            <a:off x="718910" y="1718042"/>
            <a:ext cx="10724342" cy="3154710"/>
          </a:xfrm>
          <a:prstGeom prst="rect">
            <a:avLst/>
          </a:prstGeom>
          <a:noFill/>
          <a:ln>
            <a:noFill/>
          </a:ln>
        </p:spPr>
        <p:txBody>
          <a:bodyPr wrap="square" lIns="0" tIns="0" rIns="0" bIns="0" rtlCol="0" anchor="t">
            <a:spAutoFit/>
          </a:bodyPr>
          <a:lstStyle/>
          <a:p>
            <a:pPr marL="285750" indent="-285750" fontAlgn="base">
              <a:spcBef>
                <a:spcPts val="300"/>
              </a:spcBef>
              <a:spcAft>
                <a:spcPts val="300"/>
              </a:spcAft>
              <a:buFont typeface="Arial" panose="020B0604020202020204" pitchFamily="34" charset="0"/>
              <a:buChar char="•"/>
            </a:pPr>
            <a:r>
              <a:rPr lang="en-AU">
                <a:cs typeface="Calibri"/>
              </a:rPr>
              <a:t>Registered providers delivering </a:t>
            </a:r>
            <a:r>
              <a:rPr lang="en-AU" b="1">
                <a:cs typeface="Calibri"/>
              </a:rPr>
              <a:t>residential aged care</a:t>
            </a:r>
            <a:r>
              <a:rPr lang="en-AU">
                <a:cs typeface="Calibri"/>
              </a:rPr>
              <a:t> and/or the </a:t>
            </a:r>
            <a:r>
              <a:rPr lang="en-AU" b="1">
                <a:cs typeface="Calibri"/>
              </a:rPr>
              <a:t>Support at Home program</a:t>
            </a:r>
            <a:r>
              <a:rPr lang="en-AU">
                <a:cs typeface="Calibri"/>
              </a:rPr>
              <a:t> are required to submit an ACFR 2025-26  </a:t>
            </a:r>
          </a:p>
          <a:p>
            <a:pPr marL="285750" indent="-285750" fontAlgn="base">
              <a:spcBef>
                <a:spcPts val="300"/>
              </a:spcBef>
              <a:spcAft>
                <a:spcPts val="300"/>
              </a:spcAft>
              <a:buFont typeface="Arial" panose="020B0604020202020204" pitchFamily="34" charset="0"/>
              <a:buChar char="•"/>
            </a:pPr>
            <a:endParaRPr lang="en-AU">
              <a:cs typeface="Calibri"/>
            </a:endParaRPr>
          </a:p>
          <a:p>
            <a:pPr marL="285750" indent="-285750" fontAlgn="base">
              <a:spcBef>
                <a:spcPts val="300"/>
              </a:spcBef>
              <a:spcAft>
                <a:spcPts val="300"/>
              </a:spcAft>
              <a:buFont typeface="Arial" panose="020B0604020202020204" pitchFamily="34" charset="0"/>
              <a:buChar char="•"/>
            </a:pPr>
            <a:r>
              <a:rPr lang="en-AU">
                <a:cs typeface="Calibri"/>
              </a:rPr>
              <a:t>Registered providers delivering the </a:t>
            </a:r>
            <a:r>
              <a:rPr lang="en-AU" b="1">
                <a:cs typeface="Calibri"/>
              </a:rPr>
              <a:t>Multi-Purpose Services Program</a:t>
            </a:r>
            <a:r>
              <a:rPr lang="en-AU">
                <a:cs typeface="Calibri"/>
              </a:rPr>
              <a:t> are only required to complete the Annual Prudential Compliance Statement in the ACFR 2025-26 </a:t>
            </a:r>
          </a:p>
          <a:p>
            <a:pPr marL="285750" indent="-285750" fontAlgn="base">
              <a:spcBef>
                <a:spcPts val="300"/>
              </a:spcBef>
              <a:spcAft>
                <a:spcPts val="300"/>
              </a:spcAft>
              <a:buFont typeface="Arial" panose="020B0604020202020204" pitchFamily="34" charset="0"/>
              <a:buChar char="•"/>
            </a:pPr>
            <a:endParaRPr lang="en-AU">
              <a:cs typeface="Calibri"/>
            </a:endParaRPr>
          </a:p>
          <a:p>
            <a:pPr marL="285750" indent="-285750" fontAlgn="base">
              <a:spcBef>
                <a:spcPts val="300"/>
              </a:spcBef>
              <a:spcAft>
                <a:spcPts val="300"/>
              </a:spcAft>
              <a:buFont typeface="Arial" panose="020B0604020202020204" pitchFamily="34" charset="0"/>
              <a:buChar char="•"/>
            </a:pPr>
            <a:r>
              <a:rPr lang="en-AU">
                <a:cs typeface="Calibri"/>
              </a:rPr>
              <a:t>Providers who delivered the </a:t>
            </a:r>
            <a:r>
              <a:rPr lang="en-AU" b="1">
                <a:cs typeface="Calibri"/>
              </a:rPr>
              <a:t>Home Care Packages Program and/or Short-Term Restorative Care (STRC) Programme</a:t>
            </a:r>
            <a:r>
              <a:rPr lang="en-AU">
                <a:cs typeface="Calibri"/>
              </a:rPr>
              <a:t> up until 31 October 2025, are still required to report information in the ACFR 2025-26 </a:t>
            </a:r>
          </a:p>
          <a:p>
            <a:pPr fontAlgn="base">
              <a:spcBef>
                <a:spcPts val="300"/>
              </a:spcBef>
              <a:spcAft>
                <a:spcPts val="300"/>
              </a:spcAft>
            </a:pPr>
            <a:endParaRPr lang="en-AU">
              <a:cs typeface="Calibri"/>
            </a:endParaRPr>
          </a:p>
        </p:txBody>
      </p:sp>
      <p:grpSp>
        <p:nvGrpSpPr>
          <p:cNvPr id="5" name="Group 4">
            <a:extLst>
              <a:ext uri="{FF2B5EF4-FFF2-40B4-BE49-F238E27FC236}">
                <a16:creationId xmlns:a16="http://schemas.microsoft.com/office/drawing/2014/main" id="{412097E6-4664-E6B9-F2DC-A28EC2B56E16}"/>
              </a:ext>
            </a:extLst>
          </p:cNvPr>
          <p:cNvGrpSpPr/>
          <p:nvPr/>
        </p:nvGrpSpPr>
        <p:grpSpPr>
          <a:xfrm>
            <a:off x="420688" y="4882801"/>
            <a:ext cx="6161087" cy="1533183"/>
            <a:chOff x="1144588" y="3144970"/>
            <a:chExt cx="9902825" cy="805543"/>
          </a:xfrm>
        </p:grpSpPr>
        <p:sp>
          <p:nvSpPr>
            <p:cNvPr id="6" name="Rectangle 5">
              <a:extLst>
                <a:ext uri="{FF2B5EF4-FFF2-40B4-BE49-F238E27FC236}">
                  <a16:creationId xmlns:a16="http://schemas.microsoft.com/office/drawing/2014/main" id="{05F5C797-3DD4-1D32-31A0-05B2336B0231}"/>
                </a:ext>
              </a:extLst>
            </p:cNvPr>
            <p:cNvSpPr/>
            <p:nvPr/>
          </p:nvSpPr>
          <p:spPr>
            <a:xfrm>
              <a:off x="1144588" y="3144970"/>
              <a:ext cx="9902825" cy="792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TextBox 6">
              <a:extLst>
                <a:ext uri="{FF2B5EF4-FFF2-40B4-BE49-F238E27FC236}">
                  <a16:creationId xmlns:a16="http://schemas.microsoft.com/office/drawing/2014/main" id="{361E67AA-AF4D-FAA6-5A94-C66D7FE0260A}"/>
                </a:ext>
              </a:extLst>
            </p:cNvPr>
            <p:cNvSpPr txBox="1"/>
            <p:nvPr/>
          </p:nvSpPr>
          <p:spPr>
            <a:xfrm>
              <a:off x="1416000" y="3263971"/>
              <a:ext cx="9360000" cy="686542"/>
            </a:xfrm>
            <a:prstGeom prst="rect">
              <a:avLst/>
            </a:prstGeom>
            <a:noFill/>
            <a:ln>
              <a:noFill/>
            </a:ln>
          </p:spPr>
          <p:txBody>
            <a:bodyPr wrap="square" lIns="0" tIns="0" rIns="0" bIns="0" rtlCol="0" anchor="t">
              <a:spAutoFit/>
            </a:bodyPr>
            <a:lstStyle/>
            <a:p>
              <a:pPr algn="ctr"/>
              <a:r>
                <a:rPr lang="en-AU"/>
                <a:t>Even though the </a:t>
              </a:r>
              <a:r>
                <a:rPr lang="en-AU" i="1"/>
                <a:t>Aged Care Act 1997 </a:t>
              </a:r>
              <a:r>
                <a:rPr lang="en-AU"/>
                <a:t>and the new </a:t>
              </a:r>
              <a:r>
                <a:rPr lang="en-AU" i="1"/>
                <a:t>Aged Care Act 2024 </a:t>
              </a:r>
              <a:r>
                <a:rPr lang="en-AU"/>
                <a:t>are both relevant legislation within the 2025-26 financial year, providers will be required to complete only one ACFR, for each Registered Provider</a:t>
              </a:r>
              <a:endParaRPr lang="en-US">
                <a:cs typeface="Calibri"/>
              </a:endParaRPr>
            </a:p>
          </p:txBody>
        </p:sp>
      </p:grpSp>
      <p:sp>
        <p:nvSpPr>
          <p:cNvPr id="10" name="Rectangle 9">
            <a:extLst>
              <a:ext uri="{FF2B5EF4-FFF2-40B4-BE49-F238E27FC236}">
                <a16:creationId xmlns:a16="http://schemas.microsoft.com/office/drawing/2014/main" id="{49D6767A-C15F-6BCF-5E37-9D43F0190962}"/>
              </a:ext>
            </a:extLst>
          </p:cNvPr>
          <p:cNvSpPr/>
          <p:nvPr/>
        </p:nvSpPr>
        <p:spPr>
          <a:xfrm>
            <a:off x="7069139" y="4869912"/>
            <a:ext cx="4702174" cy="1482064"/>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TextBox 10">
            <a:extLst>
              <a:ext uri="{FF2B5EF4-FFF2-40B4-BE49-F238E27FC236}">
                <a16:creationId xmlns:a16="http://schemas.microsoft.com/office/drawing/2014/main" id="{3B2104D4-BC87-869F-7E11-C85ACEAD4D80}"/>
              </a:ext>
            </a:extLst>
          </p:cNvPr>
          <p:cNvSpPr txBox="1"/>
          <p:nvPr/>
        </p:nvSpPr>
        <p:spPr>
          <a:xfrm>
            <a:off x="7198014" y="5333945"/>
            <a:ext cx="4444424" cy="553998"/>
          </a:xfrm>
          <a:prstGeom prst="rect">
            <a:avLst/>
          </a:prstGeom>
          <a:noFill/>
          <a:ln>
            <a:noFill/>
          </a:ln>
        </p:spPr>
        <p:txBody>
          <a:bodyPr wrap="square" lIns="0" tIns="0" rIns="0" bIns="0" rtlCol="0" anchor="t">
            <a:spAutoFit/>
          </a:bodyPr>
          <a:lstStyle/>
          <a:p>
            <a:pPr algn="ctr"/>
            <a:r>
              <a:rPr lang="en-US">
                <a:cs typeface="Calibri"/>
              </a:rPr>
              <a:t>Submit your ACFR via the Forms Administration online portal</a:t>
            </a:r>
          </a:p>
        </p:txBody>
      </p:sp>
    </p:spTree>
    <p:extLst>
      <p:ext uri="{BB962C8B-B14F-4D97-AF65-F5344CB8AC3E}">
        <p14:creationId xmlns:p14="http://schemas.microsoft.com/office/powerpoint/2010/main" val="246218203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C13BB1F-BE16-64ED-21D3-30EBA0D08012}"/>
              </a:ext>
            </a:extLst>
          </p:cNvPr>
          <p:cNvSpPr>
            <a:spLocks noGrp="1"/>
          </p:cNvSpPr>
          <p:nvPr>
            <p:ph type="title"/>
          </p:nvPr>
        </p:nvSpPr>
        <p:spPr>
          <a:xfrm>
            <a:off x="2697283" y="1548850"/>
            <a:ext cx="6797434" cy="1325563"/>
          </a:xfrm>
        </p:spPr>
        <p:txBody>
          <a:bodyPr>
            <a:normAutofit/>
          </a:bodyPr>
          <a:lstStyle/>
          <a:p>
            <a:pPr algn="ctr"/>
            <a:r>
              <a:rPr lang="en-US" sz="2800" b="0">
                <a:latin typeface="Arial"/>
                <a:cs typeface="Arial"/>
              </a:rPr>
              <a:t>Please complete this short survey</a:t>
            </a:r>
            <a:endParaRPr lang="en-US" sz="3600" b="0"/>
          </a:p>
        </p:txBody>
      </p:sp>
      <p:sp>
        <p:nvSpPr>
          <p:cNvPr id="2" name="TextBox 1">
            <a:extLst>
              <a:ext uri="{FF2B5EF4-FFF2-40B4-BE49-F238E27FC236}">
                <a16:creationId xmlns:a16="http://schemas.microsoft.com/office/drawing/2014/main" id="{26327071-E11A-1AE7-20A1-502E052E3C6A}"/>
              </a:ext>
            </a:extLst>
          </p:cNvPr>
          <p:cNvSpPr txBox="1"/>
          <p:nvPr/>
        </p:nvSpPr>
        <p:spPr>
          <a:xfrm>
            <a:off x="3336588" y="1225685"/>
            <a:ext cx="5768501" cy="646331"/>
          </a:xfrm>
          <a:prstGeom prst="rect">
            <a:avLst/>
          </a:prstGeom>
          <a:noFill/>
        </p:spPr>
        <p:txBody>
          <a:bodyPr wrap="square" rtlCol="0">
            <a:spAutoFit/>
          </a:bodyPr>
          <a:lstStyle/>
          <a:p>
            <a:pPr algn="ctr"/>
            <a:r>
              <a:rPr lang="en-AU" sz="3600" b="1"/>
              <a:t>Thank you for attending</a:t>
            </a:r>
          </a:p>
        </p:txBody>
      </p:sp>
      <p:pic>
        <p:nvPicPr>
          <p:cNvPr id="9" name="Picture 8">
            <a:extLst>
              <a:ext uri="{FF2B5EF4-FFF2-40B4-BE49-F238E27FC236}">
                <a16:creationId xmlns:a16="http://schemas.microsoft.com/office/drawing/2014/main" id="{D83E061A-446C-DA15-50FE-97251AD720A8}"/>
              </a:ext>
            </a:extLst>
          </p:cNvPr>
          <p:cNvPicPr>
            <a:picLocks noChangeAspect="1"/>
          </p:cNvPicPr>
          <p:nvPr/>
        </p:nvPicPr>
        <p:blipFill>
          <a:blip r:embed="rId2"/>
          <a:stretch>
            <a:fillRect/>
          </a:stretch>
        </p:blipFill>
        <p:spPr>
          <a:xfrm>
            <a:off x="4335438" y="2624343"/>
            <a:ext cx="3238095" cy="3285714"/>
          </a:xfrm>
          <a:prstGeom prst="rect">
            <a:avLst/>
          </a:prstGeom>
        </p:spPr>
      </p:pic>
    </p:spTree>
    <p:extLst>
      <p:ext uri="{BB962C8B-B14F-4D97-AF65-F5344CB8AC3E}">
        <p14:creationId xmlns:p14="http://schemas.microsoft.com/office/powerpoint/2010/main" val="104910821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75755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CC4CE6-5D8A-6C11-97C6-D25B1555295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2EFAF75-FD7F-B0EE-340D-806877D62E23}"/>
              </a:ext>
            </a:extLst>
          </p:cNvPr>
          <p:cNvSpPr>
            <a:spLocks noGrp="1"/>
          </p:cNvSpPr>
          <p:nvPr>
            <p:ph type="title"/>
          </p:nvPr>
        </p:nvSpPr>
        <p:spPr>
          <a:xfrm>
            <a:off x="220352" y="172497"/>
            <a:ext cx="10047598" cy="549275"/>
          </a:xfrm>
        </p:spPr>
        <p:txBody>
          <a:bodyPr>
            <a:normAutofit/>
          </a:bodyPr>
          <a:lstStyle/>
          <a:p>
            <a:r>
              <a:rPr lang="en-AU"/>
              <a:t>Reporting requirements in the ACFR 2025-26</a:t>
            </a:r>
          </a:p>
        </p:txBody>
      </p:sp>
      <p:sp>
        <p:nvSpPr>
          <p:cNvPr id="3" name="Date Placeholder 1">
            <a:extLst>
              <a:ext uri="{FF2B5EF4-FFF2-40B4-BE49-F238E27FC236}">
                <a16:creationId xmlns:a16="http://schemas.microsoft.com/office/drawing/2014/main" id="{88EC4670-8D83-4A5E-1E49-673882B87372}"/>
              </a:ext>
            </a:extLst>
          </p:cNvPr>
          <p:cNvSpPr>
            <a:spLocks noGrp="1"/>
          </p:cNvSpPr>
          <p:nvPr>
            <p:ph type="dt" sz="half" idx="11"/>
          </p:nvPr>
        </p:nvSpPr>
        <p:spPr>
          <a:xfrm>
            <a:off x="8700052" y="6558860"/>
            <a:ext cx="2743200" cy="277000"/>
          </a:xfrm>
        </p:spPr>
        <p:txBody>
          <a:bodyPr/>
          <a:lstStyle/>
          <a:p>
            <a:r>
              <a:rPr lang="en-US"/>
              <a:t>26 March 2026</a:t>
            </a:r>
          </a:p>
        </p:txBody>
      </p:sp>
      <p:graphicFrame>
        <p:nvGraphicFramePr>
          <p:cNvPr id="7" name="Table 6">
            <a:extLst>
              <a:ext uri="{FF2B5EF4-FFF2-40B4-BE49-F238E27FC236}">
                <a16:creationId xmlns:a16="http://schemas.microsoft.com/office/drawing/2014/main" id="{1298CA11-FDA8-DB35-6C37-372F59B2F3F7}"/>
              </a:ext>
            </a:extLst>
          </p:cNvPr>
          <p:cNvGraphicFramePr>
            <a:graphicFrameLocks noGrp="1"/>
          </p:cNvGraphicFramePr>
          <p:nvPr>
            <p:extLst>
              <p:ext uri="{D42A27DB-BD31-4B8C-83A1-F6EECF244321}">
                <p14:modId xmlns:p14="http://schemas.microsoft.com/office/powerpoint/2010/main" val="1967433173"/>
              </p:ext>
            </p:extLst>
          </p:nvPr>
        </p:nvGraphicFramePr>
        <p:xfrm>
          <a:off x="304800" y="704458"/>
          <a:ext cx="11372850" cy="5816429"/>
        </p:xfrm>
        <a:graphic>
          <a:graphicData uri="http://schemas.openxmlformats.org/drawingml/2006/table">
            <a:tbl>
              <a:tblPr firstRow="1" bandRow="1">
                <a:tableStyleId>{5940675A-B579-460E-94D1-54222C63F5DA}</a:tableStyleId>
              </a:tblPr>
              <a:tblGrid>
                <a:gridCol w="3732726">
                  <a:extLst>
                    <a:ext uri="{9D8B030D-6E8A-4147-A177-3AD203B41FA5}">
                      <a16:colId xmlns:a16="http://schemas.microsoft.com/office/drawing/2014/main" val="4245367084"/>
                    </a:ext>
                  </a:extLst>
                </a:gridCol>
                <a:gridCol w="2173902">
                  <a:extLst>
                    <a:ext uri="{9D8B030D-6E8A-4147-A177-3AD203B41FA5}">
                      <a16:colId xmlns:a16="http://schemas.microsoft.com/office/drawing/2014/main" val="2266485893"/>
                    </a:ext>
                  </a:extLst>
                </a:gridCol>
                <a:gridCol w="1373538">
                  <a:extLst>
                    <a:ext uri="{9D8B030D-6E8A-4147-A177-3AD203B41FA5}">
                      <a16:colId xmlns:a16="http://schemas.microsoft.com/office/drawing/2014/main" val="3628391288"/>
                    </a:ext>
                  </a:extLst>
                </a:gridCol>
                <a:gridCol w="1970175">
                  <a:extLst>
                    <a:ext uri="{9D8B030D-6E8A-4147-A177-3AD203B41FA5}">
                      <a16:colId xmlns:a16="http://schemas.microsoft.com/office/drawing/2014/main" val="3916065882"/>
                    </a:ext>
                  </a:extLst>
                </a:gridCol>
                <a:gridCol w="883532">
                  <a:extLst>
                    <a:ext uri="{9D8B030D-6E8A-4147-A177-3AD203B41FA5}">
                      <a16:colId xmlns:a16="http://schemas.microsoft.com/office/drawing/2014/main" val="1339668960"/>
                    </a:ext>
                  </a:extLst>
                </a:gridCol>
                <a:gridCol w="1238977">
                  <a:extLst>
                    <a:ext uri="{9D8B030D-6E8A-4147-A177-3AD203B41FA5}">
                      <a16:colId xmlns:a16="http://schemas.microsoft.com/office/drawing/2014/main" val="2566892969"/>
                    </a:ext>
                  </a:extLst>
                </a:gridCol>
              </a:tblGrid>
              <a:tr h="766755">
                <a:tc>
                  <a:txBody>
                    <a:bodyPr/>
                    <a:lstStyle/>
                    <a:p>
                      <a:r>
                        <a:rPr lang="en-AU" sz="1400"/>
                        <a:t>Form Name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sz="1400"/>
                        <a:t>Data Collection Level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AU" sz="1400" b="1">
                          <a:solidFill>
                            <a:schemeClr val="accent1">
                              <a:lumMod val="50000"/>
                            </a:schemeClr>
                          </a:solidFill>
                        </a:rPr>
                        <a:t>Residential Aged Care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AU" sz="1400" b="1">
                          <a:solidFill>
                            <a:schemeClr val="tx2">
                              <a:lumMod val="90000"/>
                              <a:lumOff val="10000"/>
                            </a:schemeClr>
                          </a:solidFill>
                        </a:rPr>
                        <a:t>Home Care Packages / Support at Home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tc>
                  <a:txBody>
                    <a:bodyPr/>
                    <a:lstStyle/>
                    <a:p>
                      <a:pPr algn="ctr"/>
                      <a:r>
                        <a:rPr lang="en-AU" sz="1400" b="1">
                          <a:solidFill>
                            <a:srgbClr val="510933"/>
                          </a:solidFill>
                        </a:rPr>
                        <a:t>MPS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C3E2"/>
                    </a:solidFill>
                  </a:tcPr>
                </a:tc>
                <a:tc>
                  <a:txBody>
                    <a:bodyPr/>
                    <a:lstStyle/>
                    <a:p>
                      <a:pPr algn="ctr"/>
                      <a:r>
                        <a:rPr lang="en-AU" sz="1400" b="1">
                          <a:solidFill>
                            <a:srgbClr val="4B5513"/>
                          </a:solidFill>
                        </a:rPr>
                        <a:t>STRC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FF4CE"/>
                    </a:solidFill>
                  </a:tcPr>
                </a:tc>
                <a:extLst>
                  <a:ext uri="{0D108BD9-81ED-4DB2-BD59-A6C34878D82A}">
                    <a16:rowId xmlns:a16="http://schemas.microsoft.com/office/drawing/2014/main" val="2055452127"/>
                  </a:ext>
                </a:extLst>
              </a:tr>
              <a:tr h="543118">
                <a:tc>
                  <a:txBody>
                    <a:bodyPr/>
                    <a:lstStyle/>
                    <a:p>
                      <a:r>
                        <a:rPr lang="en-AU" sz="1400"/>
                        <a:t>Consolidated Segment Report*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0" lang="en-AU" sz="1400" b="0" i="0" u="none" strike="noStrike" kern="1200" cap="none" spc="0" normalizeH="0" baseline="0" noProof="0">
                          <a:ln>
                            <a:noFill/>
                          </a:ln>
                          <a:solidFill>
                            <a:srgbClr val="1E1544"/>
                          </a:solidFill>
                          <a:effectLst/>
                          <a:uLnTx/>
                          <a:uFillTx/>
                          <a:latin typeface="Arial" panose="020B0604020202020204"/>
                          <a:ea typeface="+mn-ea"/>
                          <a:cs typeface="+mn-cs"/>
                        </a:rPr>
                        <a:t>Parent Entity or Registered Provider</a:t>
                      </a:r>
                      <a:endParaRPr lang="en-AU" sz="14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AU" sz="1400" b="1"/>
                        <a:t>YES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AU" sz="1400" b="1"/>
                        <a:t>YES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tc>
                  <a:txBody>
                    <a:bodyPr/>
                    <a:lstStyle/>
                    <a:p>
                      <a:pPr algn="ctr"/>
                      <a:r>
                        <a:rPr lang="en-AU" sz="1400" b="0"/>
                        <a:t>NO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C3E2"/>
                    </a:solidFill>
                  </a:tcPr>
                </a:tc>
                <a:tc>
                  <a:txBody>
                    <a:bodyPr/>
                    <a:lstStyle/>
                    <a:p>
                      <a:pPr algn="ctr"/>
                      <a:r>
                        <a:rPr lang="en-AU" sz="1400" b="0"/>
                        <a:t>NO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FF4CE"/>
                    </a:solidFill>
                  </a:tcPr>
                </a:tc>
                <a:extLst>
                  <a:ext uri="{0D108BD9-81ED-4DB2-BD59-A6C34878D82A}">
                    <a16:rowId xmlns:a16="http://schemas.microsoft.com/office/drawing/2014/main" val="3826145748"/>
                  </a:ext>
                </a:extLst>
              </a:tr>
              <a:tr h="766755">
                <a:tc>
                  <a:txBody>
                    <a:bodyPr/>
                    <a:lstStyle/>
                    <a:p>
                      <a:r>
                        <a:rPr kumimoji="0" lang="en-AU" sz="1400" b="0" i="0" u="none" strike="noStrike" kern="1200" cap="none" spc="0" normalizeH="0" baseline="0" noProof="0">
                          <a:ln>
                            <a:noFill/>
                          </a:ln>
                          <a:solidFill>
                            <a:srgbClr val="1E1544"/>
                          </a:solidFill>
                          <a:effectLst/>
                          <a:uLnTx/>
                          <a:uFillTx/>
                          <a:latin typeface="Arial" panose="020B0604020202020204"/>
                          <a:ea typeface="+mn-ea"/>
                          <a:cs typeface="+mn-cs"/>
                        </a:rPr>
                        <a:t>Registered Provider Reporting </a:t>
                      </a:r>
                    </a:p>
                    <a:p>
                      <a:r>
                        <a:rPr kumimoji="0" lang="en-AU" sz="1400" b="0" i="0" u="none" strike="noStrike" kern="1200" cap="none" spc="0" normalizeH="0" baseline="0" noProof="0">
                          <a:ln>
                            <a:noFill/>
                          </a:ln>
                          <a:solidFill>
                            <a:srgbClr val="1E1544"/>
                          </a:solidFill>
                          <a:effectLst/>
                          <a:uLnTx/>
                          <a:uFillTx/>
                          <a:latin typeface="Arial" panose="020B0604020202020204"/>
                          <a:ea typeface="+mn-ea"/>
                          <a:cs typeface="+mn-cs"/>
                        </a:rPr>
                        <a:t>(Income and expenditure, balance sheet, cash flow)*</a:t>
                      </a:r>
                      <a:endParaRPr lang="en-AU" sz="14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0" lang="en-AU" sz="1400" b="0" i="0" u="none" strike="noStrike" kern="1200" cap="none" spc="0" normalizeH="0" baseline="0" noProof="0">
                          <a:ln>
                            <a:noFill/>
                          </a:ln>
                          <a:solidFill>
                            <a:srgbClr val="1E1544"/>
                          </a:solidFill>
                          <a:effectLst/>
                          <a:uLnTx/>
                          <a:uFillTx/>
                          <a:latin typeface="Arial" panose="020B0604020202020204"/>
                          <a:ea typeface="+mn-ea"/>
                          <a:cs typeface="+mn-cs"/>
                        </a:rPr>
                        <a:t>Registered Provider </a:t>
                      </a:r>
                      <a:endParaRPr lang="en-AU" sz="14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AU" sz="1400" b="1"/>
                        <a:t>YES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AU" sz="1400" b="1"/>
                        <a:t>YES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tc>
                  <a:txBody>
                    <a:bodyPr/>
                    <a:lstStyle/>
                    <a:p>
                      <a:pPr algn="ctr"/>
                      <a:r>
                        <a:rPr lang="en-AU" sz="1400" b="0"/>
                        <a:t>NO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C3E2"/>
                    </a:solidFill>
                  </a:tcPr>
                </a:tc>
                <a:tc>
                  <a:txBody>
                    <a:bodyPr/>
                    <a:lstStyle/>
                    <a:p>
                      <a:pPr algn="ctr"/>
                      <a:r>
                        <a:rPr lang="en-AU" sz="1400" b="0"/>
                        <a:t>NO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FF4CE"/>
                    </a:solidFill>
                  </a:tcPr>
                </a:tc>
                <a:extLst>
                  <a:ext uri="{0D108BD9-81ED-4DB2-BD59-A6C34878D82A}">
                    <a16:rowId xmlns:a16="http://schemas.microsoft.com/office/drawing/2014/main" val="763995795"/>
                  </a:ext>
                </a:extLst>
              </a:tr>
              <a:tr h="319482">
                <a:tc>
                  <a:txBody>
                    <a:bodyPr/>
                    <a:lstStyle/>
                    <a:p>
                      <a:r>
                        <a:rPr kumimoji="0" lang="en-AU" sz="1400" b="0" i="0" u="none" strike="noStrike" kern="1200" cap="none" spc="0" normalizeH="0" baseline="0" noProof="0">
                          <a:ln>
                            <a:noFill/>
                          </a:ln>
                          <a:solidFill>
                            <a:srgbClr val="1E1544"/>
                          </a:solidFill>
                          <a:effectLst/>
                          <a:uLnTx/>
                          <a:uFillTx/>
                          <a:latin typeface="Arial" panose="020B0604020202020204"/>
                          <a:ea typeface="+mn-ea"/>
                          <a:cs typeface="+mn-cs"/>
                        </a:rPr>
                        <a:t>Movement Schedules*</a:t>
                      </a:r>
                      <a:endParaRPr lang="en-AU" sz="14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400" b="0" i="0" u="none" strike="noStrike" kern="1200" cap="none" spc="0" normalizeH="0" baseline="0" noProof="0">
                          <a:ln>
                            <a:noFill/>
                          </a:ln>
                          <a:solidFill>
                            <a:srgbClr val="1E1544"/>
                          </a:solidFill>
                          <a:effectLst/>
                          <a:uLnTx/>
                          <a:uFillTx/>
                          <a:latin typeface="+mn-lt"/>
                          <a:ea typeface="+mn-ea"/>
                          <a:cs typeface="+mn-cs"/>
                        </a:rPr>
                        <a:t>Registered Provider </a:t>
                      </a:r>
                      <a:endParaRPr lang="en-AU" sz="14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AU" sz="1400" b="1"/>
                        <a:t>YES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AU" sz="1400" b="0"/>
                        <a:t>NO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tc>
                  <a:txBody>
                    <a:bodyPr/>
                    <a:lstStyle/>
                    <a:p>
                      <a:pPr algn="ctr"/>
                      <a:r>
                        <a:rPr lang="en-AU" sz="1400" b="0"/>
                        <a:t>NO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C3E2"/>
                    </a:solidFill>
                  </a:tcPr>
                </a:tc>
                <a:tc>
                  <a:txBody>
                    <a:bodyPr/>
                    <a:lstStyle/>
                    <a:p>
                      <a:pPr algn="ctr"/>
                      <a:r>
                        <a:rPr lang="en-AU" sz="1400" b="0"/>
                        <a:t>NO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FF4CE"/>
                    </a:solidFill>
                  </a:tcPr>
                </a:tc>
                <a:extLst>
                  <a:ext uri="{0D108BD9-81ED-4DB2-BD59-A6C34878D82A}">
                    <a16:rowId xmlns:a16="http://schemas.microsoft.com/office/drawing/2014/main" val="2142394058"/>
                  </a:ext>
                </a:extLst>
              </a:tr>
              <a:tr h="766755">
                <a:tc>
                  <a:txBody>
                    <a:bodyPr/>
                    <a:lstStyle/>
                    <a:p>
                      <a:r>
                        <a:rPr kumimoji="0" lang="en-AU" sz="1400" b="0" i="0" u="none" strike="noStrike" kern="1200" cap="none" spc="0" normalizeH="0" baseline="0" noProof="0">
                          <a:ln>
                            <a:noFill/>
                          </a:ln>
                          <a:solidFill>
                            <a:srgbClr val="1E1544"/>
                          </a:solidFill>
                          <a:effectLst/>
                          <a:uLnTx/>
                          <a:uFillTx/>
                          <a:latin typeface="Arial" panose="020B0604020202020204"/>
                          <a:ea typeface="+mn-ea"/>
                          <a:cs typeface="+mn-cs"/>
                        </a:rPr>
                        <a:t>Residential Care Reporting </a:t>
                      </a:r>
                    </a:p>
                    <a:p>
                      <a:r>
                        <a:rPr kumimoji="0" lang="en-AU" sz="1400" b="0" i="0" u="none" strike="noStrike" kern="1200" cap="none" spc="0" normalizeH="0" baseline="0" noProof="0">
                          <a:ln>
                            <a:noFill/>
                          </a:ln>
                          <a:solidFill>
                            <a:srgbClr val="1E1544"/>
                          </a:solidFill>
                          <a:effectLst/>
                          <a:uLnTx/>
                          <a:uFillTx/>
                          <a:latin typeface="Arial" panose="020B0604020202020204"/>
                          <a:ea typeface="+mn-ea"/>
                          <a:cs typeface="+mn-cs"/>
                        </a:rPr>
                        <a:t>(Income and expenditure, balance sheet, Care Minute Performance Statement)</a:t>
                      </a:r>
                      <a:endParaRPr lang="en-AU" sz="14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0" lang="en-AU" sz="1400" b="0" i="0" u="none" strike="noStrike" kern="1200" cap="none" spc="0" normalizeH="0" baseline="0" noProof="0">
                          <a:ln>
                            <a:noFill/>
                          </a:ln>
                          <a:solidFill>
                            <a:srgbClr val="1E1544"/>
                          </a:solidFill>
                          <a:effectLst/>
                          <a:uLnTx/>
                          <a:uFillTx/>
                          <a:latin typeface="Arial" panose="020B0604020202020204"/>
                          <a:ea typeface="+mn-ea"/>
                          <a:cs typeface="+mn-cs"/>
                        </a:rPr>
                        <a:t>Program level, Approved residential care home level</a:t>
                      </a:r>
                      <a:endParaRPr lang="en-AU" sz="14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AU" sz="1400" b="1"/>
                        <a:t>YES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AU" sz="1400" b="0"/>
                        <a:t>NO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tc>
                  <a:txBody>
                    <a:bodyPr/>
                    <a:lstStyle/>
                    <a:p>
                      <a:pPr algn="ctr"/>
                      <a:r>
                        <a:rPr lang="en-AU" sz="1400" b="0"/>
                        <a:t>NO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C3E2"/>
                    </a:solidFill>
                  </a:tcPr>
                </a:tc>
                <a:tc>
                  <a:txBody>
                    <a:bodyPr/>
                    <a:lstStyle/>
                    <a:p>
                      <a:pPr algn="ctr"/>
                      <a:r>
                        <a:rPr lang="en-AU" sz="1400" b="0"/>
                        <a:t>NO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FF4CE"/>
                    </a:solidFill>
                  </a:tcPr>
                </a:tc>
                <a:extLst>
                  <a:ext uri="{0D108BD9-81ED-4DB2-BD59-A6C34878D82A}">
                    <a16:rowId xmlns:a16="http://schemas.microsoft.com/office/drawing/2014/main" val="1977179822"/>
                  </a:ext>
                </a:extLst>
              </a:tr>
              <a:tr h="658798">
                <a:tc>
                  <a:txBody>
                    <a:bodyPr/>
                    <a:lstStyle/>
                    <a:p>
                      <a:r>
                        <a:rPr lang="en-AU" sz="1400"/>
                        <a:t>Home Care Packages / STRC / Support at Home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a:t>Program level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AU" sz="1400" b="0"/>
                        <a:t>NO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AU" sz="1400" b="1"/>
                        <a:t>YES </a:t>
                      </a:r>
                    </a:p>
                    <a:p>
                      <a:pPr algn="ctr"/>
                      <a:r>
                        <a:rPr lang="en-AU" sz="1050" b="1"/>
                        <a:t>refer to additional table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tc>
                  <a:txBody>
                    <a:bodyPr/>
                    <a:lstStyle/>
                    <a:p>
                      <a:pPr algn="ctr"/>
                      <a:r>
                        <a:rPr lang="en-AU" sz="1400" b="0"/>
                        <a:t>NO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C3E2"/>
                    </a:solidFill>
                  </a:tcPr>
                </a:tc>
                <a:tc>
                  <a:txBody>
                    <a:bodyPr/>
                    <a:lstStyle/>
                    <a:p>
                      <a:pPr algn="ctr"/>
                      <a:r>
                        <a:rPr lang="en-AU" sz="1400" b="1"/>
                        <a:t>YES </a:t>
                      </a:r>
                    </a:p>
                    <a:p>
                      <a:pPr algn="ctr"/>
                      <a:r>
                        <a:rPr lang="en-AU" sz="1050" b="1"/>
                        <a:t>refer to additional table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FF4CE"/>
                    </a:solidFill>
                  </a:tcPr>
                </a:tc>
                <a:extLst>
                  <a:ext uri="{0D108BD9-81ED-4DB2-BD59-A6C34878D82A}">
                    <a16:rowId xmlns:a16="http://schemas.microsoft.com/office/drawing/2014/main" val="2739633320"/>
                  </a:ext>
                </a:extLst>
              </a:tr>
              <a:tr h="319482">
                <a:tc>
                  <a:txBody>
                    <a:bodyPr/>
                    <a:lstStyle/>
                    <a:p>
                      <a:r>
                        <a:rPr lang="en-AU" sz="1400"/>
                        <a:t>Annual Prudential Compliance Statement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400" b="0" i="0" u="none" strike="noStrike" kern="1200" cap="none" spc="0" normalizeH="0" baseline="0" noProof="0">
                          <a:ln>
                            <a:noFill/>
                          </a:ln>
                          <a:solidFill>
                            <a:srgbClr val="1E1544"/>
                          </a:solidFill>
                          <a:effectLst/>
                          <a:uLnTx/>
                          <a:uFillTx/>
                          <a:latin typeface="+mn-lt"/>
                          <a:ea typeface="+mn-ea"/>
                          <a:cs typeface="+mn-cs"/>
                        </a:rPr>
                        <a:t>Registered Provider </a:t>
                      </a:r>
                      <a:endParaRPr lang="en-AU" sz="14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AU" sz="1400" b="1"/>
                        <a:t>YES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AU" sz="1400" b="0"/>
                        <a:t>NO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tc>
                  <a:txBody>
                    <a:bodyPr/>
                    <a:lstStyle/>
                    <a:p>
                      <a:pPr algn="ctr"/>
                      <a:r>
                        <a:rPr lang="en-AU" sz="1400" b="1"/>
                        <a:t>YES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C3E2"/>
                    </a:solidFill>
                  </a:tcPr>
                </a:tc>
                <a:tc>
                  <a:txBody>
                    <a:bodyPr/>
                    <a:lstStyle/>
                    <a:p>
                      <a:pPr algn="ctr"/>
                      <a:r>
                        <a:rPr lang="en-AU" sz="1400" b="0"/>
                        <a:t>NO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FF4CE"/>
                    </a:solidFill>
                  </a:tcPr>
                </a:tc>
                <a:extLst>
                  <a:ext uri="{0D108BD9-81ED-4DB2-BD59-A6C34878D82A}">
                    <a16:rowId xmlns:a16="http://schemas.microsoft.com/office/drawing/2014/main" val="2859117696"/>
                  </a:ext>
                </a:extLst>
              </a:tr>
              <a:tr h="319482">
                <a:tc>
                  <a:txBody>
                    <a:bodyPr/>
                    <a:lstStyle/>
                    <a:p>
                      <a:r>
                        <a:rPr lang="en-AU" sz="1400"/>
                        <a:t>Financial Support Statement*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400" b="0" i="0" u="none" strike="noStrike" kern="1200" cap="none" spc="0" normalizeH="0" baseline="0" noProof="0">
                          <a:ln>
                            <a:noFill/>
                          </a:ln>
                          <a:solidFill>
                            <a:srgbClr val="1E1544"/>
                          </a:solidFill>
                          <a:effectLst/>
                          <a:uLnTx/>
                          <a:uFillTx/>
                          <a:latin typeface="+mn-lt"/>
                          <a:ea typeface="+mn-ea"/>
                          <a:cs typeface="+mn-cs"/>
                        </a:rPr>
                        <a:t>Parent Entity</a:t>
                      </a:r>
                      <a:endParaRPr lang="en-AU" sz="14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AU" sz="1400" b="1"/>
                        <a:t>YES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AU" sz="1400" b="0"/>
                        <a:t>NO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tc>
                  <a:txBody>
                    <a:bodyPr/>
                    <a:lstStyle/>
                    <a:p>
                      <a:pPr algn="ctr"/>
                      <a:r>
                        <a:rPr lang="en-AU" sz="1400" b="0"/>
                        <a:t>NO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C3E2"/>
                    </a:solidFill>
                  </a:tcPr>
                </a:tc>
                <a:tc>
                  <a:txBody>
                    <a:bodyPr/>
                    <a:lstStyle/>
                    <a:p>
                      <a:pPr algn="ctr"/>
                      <a:r>
                        <a:rPr lang="en-AU" sz="1400" b="0"/>
                        <a:t>NO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FF4CE"/>
                    </a:solidFill>
                  </a:tcPr>
                </a:tc>
                <a:extLst>
                  <a:ext uri="{0D108BD9-81ED-4DB2-BD59-A6C34878D82A}">
                    <a16:rowId xmlns:a16="http://schemas.microsoft.com/office/drawing/2014/main" val="343003342"/>
                  </a:ext>
                </a:extLst>
              </a:tr>
              <a:tr h="319482">
                <a:tc>
                  <a:txBody>
                    <a:bodyPr/>
                    <a:lstStyle/>
                    <a:p>
                      <a:r>
                        <a:rPr lang="en-AU" sz="1400"/>
                        <a:t>Survey of Aged Care Homes (SACH)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0" lang="en-AU" sz="1400" b="0" i="0" u="none" strike="noStrike" kern="1200" cap="none" spc="0" normalizeH="0" baseline="0" noProof="0">
                          <a:ln>
                            <a:noFill/>
                          </a:ln>
                          <a:solidFill>
                            <a:srgbClr val="1E1544"/>
                          </a:solidFill>
                          <a:effectLst/>
                          <a:uLnTx/>
                          <a:uFillTx/>
                          <a:latin typeface="+mn-lt"/>
                          <a:ea typeface="+mn-ea"/>
                          <a:cs typeface="+mn-cs"/>
                        </a:rPr>
                        <a:t>Approved residential care home level</a:t>
                      </a:r>
                      <a:endParaRPr lang="en-AU" sz="14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AU" sz="1400" b="1"/>
                        <a:t>YES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AU" sz="1400" b="0"/>
                        <a:t>NO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tc>
                  <a:txBody>
                    <a:bodyPr/>
                    <a:lstStyle/>
                    <a:p>
                      <a:pPr algn="ctr"/>
                      <a:r>
                        <a:rPr lang="en-AU" sz="1400" b="0"/>
                        <a:t>NO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C3E2"/>
                    </a:solidFill>
                  </a:tcPr>
                </a:tc>
                <a:tc>
                  <a:txBody>
                    <a:bodyPr/>
                    <a:lstStyle/>
                    <a:p>
                      <a:pPr algn="ctr"/>
                      <a:r>
                        <a:rPr lang="en-AU" sz="1400" b="0"/>
                        <a:t>NO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FF4CE"/>
                    </a:solidFill>
                  </a:tcPr>
                </a:tc>
                <a:extLst>
                  <a:ext uri="{0D108BD9-81ED-4DB2-BD59-A6C34878D82A}">
                    <a16:rowId xmlns:a16="http://schemas.microsoft.com/office/drawing/2014/main" val="2025976303"/>
                  </a:ext>
                </a:extLst>
              </a:tr>
              <a:tr h="319482">
                <a:tc>
                  <a:txBody>
                    <a:bodyPr/>
                    <a:lstStyle/>
                    <a:p>
                      <a:r>
                        <a:rPr lang="en-AU" sz="1400"/>
                        <a:t>Residential Building Activity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0" lang="en-AU" sz="1400" b="0" i="0" u="none" strike="noStrike" kern="1200" cap="none" spc="0" normalizeH="0" baseline="0" noProof="0">
                          <a:ln>
                            <a:noFill/>
                          </a:ln>
                          <a:solidFill>
                            <a:srgbClr val="1E1544"/>
                          </a:solidFill>
                          <a:effectLst/>
                          <a:uLnTx/>
                          <a:uFillTx/>
                          <a:latin typeface="+mn-lt"/>
                          <a:ea typeface="+mn-ea"/>
                          <a:cs typeface="+mn-cs"/>
                        </a:rPr>
                        <a:t>Approved residential care home level</a:t>
                      </a:r>
                      <a:endParaRPr lang="en-AU" sz="14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AU" sz="1400" b="1"/>
                        <a:t>YES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AU" sz="1400" b="0"/>
                        <a:t>NO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tc>
                  <a:txBody>
                    <a:bodyPr/>
                    <a:lstStyle/>
                    <a:p>
                      <a:pPr algn="ctr"/>
                      <a:r>
                        <a:rPr lang="en-AU" sz="1400" b="0"/>
                        <a:t>NO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C3E2"/>
                    </a:solidFill>
                  </a:tcPr>
                </a:tc>
                <a:tc>
                  <a:txBody>
                    <a:bodyPr/>
                    <a:lstStyle/>
                    <a:p>
                      <a:pPr algn="ctr"/>
                      <a:r>
                        <a:rPr lang="en-AU" sz="1400" b="0"/>
                        <a:t>NO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FF4CE"/>
                    </a:solidFill>
                  </a:tcPr>
                </a:tc>
                <a:extLst>
                  <a:ext uri="{0D108BD9-81ED-4DB2-BD59-A6C34878D82A}">
                    <a16:rowId xmlns:a16="http://schemas.microsoft.com/office/drawing/2014/main" val="1943533902"/>
                  </a:ext>
                </a:extLst>
              </a:tr>
              <a:tr h="319482">
                <a:tc>
                  <a:txBody>
                    <a:bodyPr/>
                    <a:lstStyle/>
                    <a:p>
                      <a:r>
                        <a:rPr lang="en-AU" sz="1400"/>
                        <a:t>General Purpose Financial Statements*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400" b="0" i="0" u="none" strike="noStrike" kern="1200" cap="none" spc="0" normalizeH="0" baseline="0" noProof="0">
                          <a:ln>
                            <a:noFill/>
                          </a:ln>
                          <a:solidFill>
                            <a:srgbClr val="1E1544"/>
                          </a:solidFill>
                          <a:effectLst/>
                          <a:uLnTx/>
                          <a:uFillTx/>
                          <a:latin typeface="+mn-lt"/>
                          <a:ea typeface="+mn-ea"/>
                          <a:cs typeface="+mn-cs"/>
                        </a:rPr>
                        <a:t>Registered Provider </a:t>
                      </a:r>
                      <a:endParaRPr lang="en-AU" sz="14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AU" sz="1400" b="1"/>
                        <a:t>YES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AU" sz="1400" b="0"/>
                        <a:t>NO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tc>
                  <a:txBody>
                    <a:bodyPr/>
                    <a:lstStyle/>
                    <a:p>
                      <a:pPr algn="ctr"/>
                      <a:r>
                        <a:rPr lang="en-AU" sz="1400" b="0"/>
                        <a:t>NO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C3E2"/>
                    </a:solidFill>
                  </a:tcPr>
                </a:tc>
                <a:tc>
                  <a:txBody>
                    <a:bodyPr/>
                    <a:lstStyle/>
                    <a:p>
                      <a:pPr algn="ctr"/>
                      <a:r>
                        <a:rPr lang="en-AU" sz="1400" b="0"/>
                        <a:t>NO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FF4CE"/>
                    </a:solidFill>
                  </a:tcPr>
                </a:tc>
                <a:extLst>
                  <a:ext uri="{0D108BD9-81ED-4DB2-BD59-A6C34878D82A}">
                    <a16:rowId xmlns:a16="http://schemas.microsoft.com/office/drawing/2014/main" val="2456042388"/>
                  </a:ext>
                </a:extLst>
              </a:tr>
            </a:tbl>
          </a:graphicData>
        </a:graphic>
      </p:graphicFrame>
      <p:sp>
        <p:nvSpPr>
          <p:cNvPr id="6" name="TextBox 5">
            <a:extLst>
              <a:ext uri="{FF2B5EF4-FFF2-40B4-BE49-F238E27FC236}">
                <a16:creationId xmlns:a16="http://schemas.microsoft.com/office/drawing/2014/main" id="{0EAC222A-12D9-18A9-5BB3-00221DEA08AB}"/>
              </a:ext>
            </a:extLst>
          </p:cNvPr>
          <p:cNvSpPr txBox="1"/>
          <p:nvPr/>
        </p:nvSpPr>
        <p:spPr>
          <a:xfrm>
            <a:off x="304800" y="6533946"/>
            <a:ext cx="6096000" cy="307777"/>
          </a:xfrm>
          <a:prstGeom prst="rect">
            <a:avLst/>
          </a:prstGeom>
          <a:noFill/>
        </p:spPr>
        <p:txBody>
          <a:bodyPr wrap="square">
            <a:spAutoFit/>
          </a:bodyPr>
          <a:lstStyle/>
          <a:p>
            <a:pPr>
              <a:spcBef>
                <a:spcPts val="300"/>
              </a:spcBef>
              <a:spcAft>
                <a:spcPts val="300"/>
              </a:spcAft>
            </a:pPr>
            <a:r>
              <a:rPr lang="en-US" sz="1400" i="1">
                <a:cs typeface="Calibri"/>
              </a:rPr>
              <a:t>* except Government providers</a:t>
            </a:r>
          </a:p>
        </p:txBody>
      </p:sp>
    </p:spTree>
    <p:extLst>
      <p:ext uri="{BB962C8B-B14F-4D97-AF65-F5344CB8AC3E}">
        <p14:creationId xmlns:p14="http://schemas.microsoft.com/office/powerpoint/2010/main" val="710770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1CBC01-93E5-3691-DA10-BF3EC559FD3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C42732E-4AC6-0ADB-12BF-486ED9769A6D}"/>
              </a:ext>
            </a:extLst>
          </p:cNvPr>
          <p:cNvSpPr>
            <a:spLocks noGrp="1"/>
          </p:cNvSpPr>
          <p:nvPr>
            <p:ph type="title"/>
          </p:nvPr>
        </p:nvSpPr>
        <p:spPr>
          <a:xfrm>
            <a:off x="829952" y="681037"/>
            <a:ext cx="10854048" cy="549275"/>
          </a:xfrm>
        </p:spPr>
        <p:txBody>
          <a:bodyPr>
            <a:noAutofit/>
          </a:bodyPr>
          <a:lstStyle/>
          <a:p>
            <a:r>
              <a:rPr lang="en-AU"/>
              <a:t>Reporting requirements in the ACFR 2025-26 (continued) </a:t>
            </a:r>
          </a:p>
        </p:txBody>
      </p:sp>
      <p:sp>
        <p:nvSpPr>
          <p:cNvPr id="5" name="Date Placeholder 1">
            <a:extLst>
              <a:ext uri="{FF2B5EF4-FFF2-40B4-BE49-F238E27FC236}">
                <a16:creationId xmlns:a16="http://schemas.microsoft.com/office/drawing/2014/main" id="{A3581E04-8A2F-DAA6-7294-7576792A2B6D}"/>
              </a:ext>
            </a:extLst>
          </p:cNvPr>
          <p:cNvSpPr>
            <a:spLocks noGrp="1"/>
          </p:cNvSpPr>
          <p:nvPr>
            <p:ph type="dt" sz="half" idx="11"/>
          </p:nvPr>
        </p:nvSpPr>
        <p:spPr/>
        <p:txBody>
          <a:bodyPr/>
          <a:lstStyle/>
          <a:p>
            <a:r>
              <a:rPr lang="en-US"/>
              <a:t>26 March 2026</a:t>
            </a:r>
          </a:p>
        </p:txBody>
      </p:sp>
      <p:sp>
        <p:nvSpPr>
          <p:cNvPr id="3" name="TextBox 2">
            <a:extLst>
              <a:ext uri="{FF2B5EF4-FFF2-40B4-BE49-F238E27FC236}">
                <a16:creationId xmlns:a16="http://schemas.microsoft.com/office/drawing/2014/main" id="{630B23D6-166D-3469-5628-242DAD147FEC}"/>
              </a:ext>
            </a:extLst>
          </p:cNvPr>
          <p:cNvSpPr txBox="1"/>
          <p:nvPr/>
        </p:nvSpPr>
        <p:spPr>
          <a:xfrm>
            <a:off x="718910" y="1469188"/>
            <a:ext cx="10754179" cy="1184940"/>
          </a:xfrm>
          <a:prstGeom prst="rect">
            <a:avLst/>
          </a:prstGeom>
          <a:noFill/>
          <a:ln>
            <a:noFill/>
          </a:ln>
        </p:spPr>
        <p:txBody>
          <a:bodyPr wrap="square" lIns="0" tIns="0" rIns="0" bIns="0" rtlCol="0" anchor="t">
            <a:spAutoFit/>
          </a:bodyPr>
          <a:lstStyle/>
          <a:p>
            <a:pPr marL="285750" indent="-285750" fontAlgn="base">
              <a:spcBef>
                <a:spcPts val="300"/>
              </a:spcBef>
              <a:spcAft>
                <a:spcPts val="300"/>
              </a:spcAft>
              <a:buFont typeface="Arial" panose="020B0604020202020204" pitchFamily="34" charset="0"/>
              <a:buChar char="•"/>
            </a:pPr>
            <a:r>
              <a:rPr lang="en-AU">
                <a:cs typeface="Calibri"/>
              </a:rPr>
              <a:t>For providers who delivered services under the </a:t>
            </a:r>
            <a:r>
              <a:rPr lang="en-AU" b="1">
                <a:cs typeface="Calibri"/>
              </a:rPr>
              <a:t>Home Care Packages Program, STRC Programme </a:t>
            </a:r>
            <a:r>
              <a:rPr lang="en-AU">
                <a:cs typeface="Calibri"/>
              </a:rPr>
              <a:t>and/or the </a:t>
            </a:r>
            <a:r>
              <a:rPr lang="en-AU" b="1">
                <a:cs typeface="Calibri"/>
              </a:rPr>
              <a:t>Support at Home program</a:t>
            </a:r>
            <a:r>
              <a:rPr lang="en-AU">
                <a:cs typeface="Calibri"/>
              </a:rPr>
              <a:t> there will be three separate Income and Expenditure Statements in the ACFR 2025-26</a:t>
            </a:r>
          </a:p>
          <a:p>
            <a:pPr marL="285750" indent="-285750" fontAlgn="base">
              <a:spcBef>
                <a:spcPts val="300"/>
              </a:spcBef>
              <a:spcAft>
                <a:spcPts val="300"/>
              </a:spcAft>
              <a:buFont typeface="Arial" panose="020B0604020202020204" pitchFamily="34" charset="0"/>
              <a:buChar char="•"/>
            </a:pPr>
            <a:r>
              <a:rPr lang="en-US">
                <a:cs typeface="Calibri"/>
              </a:rPr>
              <a:t>Income and expenses received or incurred should be attributed to the relevant program</a:t>
            </a:r>
          </a:p>
        </p:txBody>
      </p:sp>
      <p:graphicFrame>
        <p:nvGraphicFramePr>
          <p:cNvPr id="4" name="Table 3">
            <a:extLst>
              <a:ext uri="{FF2B5EF4-FFF2-40B4-BE49-F238E27FC236}">
                <a16:creationId xmlns:a16="http://schemas.microsoft.com/office/drawing/2014/main" id="{EDE4C016-1AFA-036E-A02C-84DB7A5D5DAC}"/>
              </a:ext>
            </a:extLst>
          </p:cNvPr>
          <p:cNvGraphicFramePr>
            <a:graphicFrameLocks noGrp="1"/>
          </p:cNvGraphicFramePr>
          <p:nvPr>
            <p:extLst>
              <p:ext uri="{D42A27DB-BD31-4B8C-83A1-F6EECF244321}">
                <p14:modId xmlns:p14="http://schemas.microsoft.com/office/powerpoint/2010/main" val="3945129168"/>
              </p:ext>
            </p:extLst>
          </p:nvPr>
        </p:nvGraphicFramePr>
        <p:xfrm>
          <a:off x="1183320" y="2893005"/>
          <a:ext cx="9825360" cy="3383280"/>
        </p:xfrm>
        <a:graphic>
          <a:graphicData uri="http://schemas.openxmlformats.org/drawingml/2006/table">
            <a:tbl>
              <a:tblPr firstRow="1" bandRow="1">
                <a:tableStyleId>{5940675A-B579-460E-94D1-54222C63F5DA}</a:tableStyleId>
              </a:tblPr>
              <a:tblGrid>
                <a:gridCol w="2543841">
                  <a:extLst>
                    <a:ext uri="{9D8B030D-6E8A-4147-A177-3AD203B41FA5}">
                      <a16:colId xmlns:a16="http://schemas.microsoft.com/office/drawing/2014/main" val="1849844340"/>
                    </a:ext>
                  </a:extLst>
                </a:gridCol>
                <a:gridCol w="1539818">
                  <a:extLst>
                    <a:ext uri="{9D8B030D-6E8A-4147-A177-3AD203B41FA5}">
                      <a16:colId xmlns:a16="http://schemas.microsoft.com/office/drawing/2014/main" val="1245395490"/>
                    </a:ext>
                  </a:extLst>
                </a:gridCol>
                <a:gridCol w="1644213">
                  <a:extLst>
                    <a:ext uri="{9D8B030D-6E8A-4147-A177-3AD203B41FA5}">
                      <a16:colId xmlns:a16="http://schemas.microsoft.com/office/drawing/2014/main" val="508940207"/>
                    </a:ext>
                  </a:extLst>
                </a:gridCol>
                <a:gridCol w="1854125">
                  <a:extLst>
                    <a:ext uri="{9D8B030D-6E8A-4147-A177-3AD203B41FA5}">
                      <a16:colId xmlns:a16="http://schemas.microsoft.com/office/drawing/2014/main" val="2698841253"/>
                    </a:ext>
                  </a:extLst>
                </a:gridCol>
                <a:gridCol w="2243363">
                  <a:extLst>
                    <a:ext uri="{9D8B030D-6E8A-4147-A177-3AD203B41FA5}">
                      <a16:colId xmlns:a16="http://schemas.microsoft.com/office/drawing/2014/main" val="2976073912"/>
                    </a:ext>
                  </a:extLst>
                </a:gridCol>
              </a:tblGrid>
              <a:tr h="392258">
                <a:tc>
                  <a:txBody>
                    <a:bodyPr/>
                    <a:lstStyle/>
                    <a:p>
                      <a:endParaRPr lang="en-AU"/>
                    </a:p>
                  </a:txBody>
                  <a:tcPr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AU"/>
                    </a:p>
                  </a:txBody>
                  <a:tcPr anchor="ctr">
                    <a:lnL w="12700" cap="flat" cmpd="sng" algn="ctr">
                      <a:no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no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gridSpan="2">
                  <a:txBody>
                    <a:bodyPr/>
                    <a:lstStyle/>
                    <a:p>
                      <a:pPr algn="ctr"/>
                      <a:r>
                        <a:rPr lang="en-AU" sz="1600"/>
                        <a:t>Pre-1 November 2025</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hMerge="1">
                  <a:txBody>
                    <a:bodyPr/>
                    <a:lstStyle/>
                    <a:p>
                      <a:endParaRPr lang="en-AU"/>
                    </a:p>
                  </a:txBody>
                  <a:tcPr/>
                </a:tc>
                <a:tc>
                  <a:txBody>
                    <a:bodyPr/>
                    <a:lstStyle/>
                    <a:p>
                      <a:pPr algn="ctr"/>
                      <a:r>
                        <a:rPr lang="en-AU" sz="1600"/>
                        <a:t>Post-1 November 2025</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289057939"/>
                  </a:ext>
                </a:extLst>
              </a:tr>
              <a:tr h="319717">
                <a:tc>
                  <a:txBody>
                    <a:bodyPr/>
                    <a:lstStyle/>
                    <a:p>
                      <a:r>
                        <a:rPr lang="en-AU" sz="1600"/>
                        <a:t>Section Name</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lang="en-AU" sz="1600"/>
                        <a:t>Data Collection Level</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ctr"/>
                      <a:r>
                        <a:rPr lang="en-AU" sz="1600" b="1">
                          <a:solidFill>
                            <a:schemeClr val="accent3">
                              <a:lumMod val="50000"/>
                            </a:schemeClr>
                          </a:solidFill>
                        </a:rPr>
                        <a:t>Home Care</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accent3">
                        <a:lumMod val="20000"/>
                        <a:lumOff val="80000"/>
                      </a:schemeClr>
                    </a:solidFill>
                  </a:tcPr>
                </a:tc>
                <a:tc>
                  <a:txBody>
                    <a:bodyPr/>
                    <a:lstStyle/>
                    <a:p>
                      <a:pPr algn="ctr"/>
                      <a:r>
                        <a:rPr lang="en-AU" sz="1600" b="1">
                          <a:solidFill>
                            <a:srgbClr val="4B5513"/>
                          </a:solidFill>
                        </a:rPr>
                        <a:t>STRC</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FF4CE"/>
                    </a:solidFill>
                  </a:tcPr>
                </a:tc>
                <a:tc>
                  <a:txBody>
                    <a:bodyPr/>
                    <a:lstStyle/>
                    <a:p>
                      <a:pPr algn="ctr"/>
                      <a:r>
                        <a:rPr lang="en-AU" sz="1600" b="1"/>
                        <a:t>Support at Home</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3DFF5"/>
                    </a:solidFill>
                  </a:tcPr>
                </a:tc>
                <a:extLst>
                  <a:ext uri="{0D108BD9-81ED-4DB2-BD59-A6C34878D82A}">
                    <a16:rowId xmlns:a16="http://schemas.microsoft.com/office/drawing/2014/main" val="1707580678"/>
                  </a:ext>
                </a:extLst>
              </a:tr>
              <a:tr h="319717">
                <a:tc>
                  <a:txBody>
                    <a:bodyPr/>
                    <a:lstStyle/>
                    <a:p>
                      <a:r>
                        <a:rPr lang="en-AU" sz="1600"/>
                        <a:t>Home Care Income and Expenditure Statement</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lang="en-AU" sz="1600"/>
                        <a:t>Program Level</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ctr"/>
                      <a:r>
                        <a:rPr lang="en-AU" sz="1600" b="1"/>
                        <a:t>YES</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accent3">
                        <a:lumMod val="20000"/>
                        <a:lumOff val="80000"/>
                      </a:schemeClr>
                    </a:solidFill>
                  </a:tcPr>
                </a:tc>
                <a:tc>
                  <a:txBody>
                    <a:bodyPr/>
                    <a:lstStyle/>
                    <a:p>
                      <a:pPr algn="ctr"/>
                      <a:r>
                        <a:rPr lang="en-AU" sz="1600"/>
                        <a:t>NO</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FF4CE"/>
                    </a:solidFill>
                  </a:tcPr>
                </a:tc>
                <a:tc>
                  <a:txBody>
                    <a:bodyPr/>
                    <a:lstStyle/>
                    <a:p>
                      <a:pPr algn="ctr"/>
                      <a:r>
                        <a:rPr lang="en-AU" sz="1600"/>
                        <a:t>NO</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3DFF5"/>
                    </a:solidFill>
                  </a:tcPr>
                </a:tc>
                <a:extLst>
                  <a:ext uri="{0D108BD9-81ED-4DB2-BD59-A6C34878D82A}">
                    <a16:rowId xmlns:a16="http://schemas.microsoft.com/office/drawing/2014/main" val="1152487487"/>
                  </a:ext>
                </a:extLst>
              </a:tr>
              <a:tr h="319717">
                <a:tc>
                  <a:txBody>
                    <a:bodyPr/>
                    <a:lstStyle/>
                    <a:p>
                      <a:r>
                        <a:rPr lang="en-AU" sz="1600"/>
                        <a:t>STRC Income and Expenditure Statement</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lang="en-AU" sz="1600"/>
                        <a:t>Program Level</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ctr"/>
                      <a:r>
                        <a:rPr lang="en-AU" sz="1600"/>
                        <a:t>NO</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accent3">
                        <a:lumMod val="20000"/>
                        <a:lumOff val="80000"/>
                      </a:schemeClr>
                    </a:solidFill>
                  </a:tcPr>
                </a:tc>
                <a:tc>
                  <a:txBody>
                    <a:bodyPr/>
                    <a:lstStyle/>
                    <a:p>
                      <a:pPr algn="ctr"/>
                      <a:r>
                        <a:rPr lang="en-AU" sz="1600" b="1"/>
                        <a:t>YES</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FF4CE"/>
                    </a:solidFill>
                  </a:tcPr>
                </a:tc>
                <a:tc>
                  <a:txBody>
                    <a:bodyPr/>
                    <a:lstStyle/>
                    <a:p>
                      <a:pPr algn="ctr"/>
                      <a:r>
                        <a:rPr lang="en-AU" sz="1600"/>
                        <a:t>NO</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3DFF5"/>
                    </a:solidFill>
                  </a:tcPr>
                </a:tc>
                <a:extLst>
                  <a:ext uri="{0D108BD9-81ED-4DB2-BD59-A6C34878D82A}">
                    <a16:rowId xmlns:a16="http://schemas.microsoft.com/office/drawing/2014/main" val="2612811305"/>
                  </a:ext>
                </a:extLst>
              </a:tr>
              <a:tr h="319717">
                <a:tc>
                  <a:txBody>
                    <a:bodyPr/>
                    <a:lstStyle/>
                    <a:p>
                      <a:r>
                        <a:rPr lang="en-AU" sz="1600"/>
                        <a:t>Support at Home Income and Expenditure Statement</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lang="en-AU" sz="1600"/>
                        <a:t>Program Level</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ctr"/>
                      <a:r>
                        <a:rPr lang="en-AU" sz="1600"/>
                        <a:t>NO</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accent3">
                        <a:lumMod val="20000"/>
                        <a:lumOff val="80000"/>
                      </a:schemeClr>
                    </a:solidFill>
                  </a:tcPr>
                </a:tc>
                <a:tc>
                  <a:txBody>
                    <a:bodyPr/>
                    <a:lstStyle/>
                    <a:p>
                      <a:pPr algn="ctr"/>
                      <a:r>
                        <a:rPr lang="en-AU" sz="1600"/>
                        <a:t>NO</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FF4CE"/>
                    </a:solidFill>
                  </a:tcPr>
                </a:tc>
                <a:tc>
                  <a:txBody>
                    <a:bodyPr/>
                    <a:lstStyle/>
                    <a:p>
                      <a:pPr algn="ctr"/>
                      <a:r>
                        <a:rPr lang="en-AU" sz="1600" b="1"/>
                        <a:t>YES</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3DFF5"/>
                    </a:solidFill>
                  </a:tcPr>
                </a:tc>
                <a:extLst>
                  <a:ext uri="{0D108BD9-81ED-4DB2-BD59-A6C34878D82A}">
                    <a16:rowId xmlns:a16="http://schemas.microsoft.com/office/drawing/2014/main" val="717823263"/>
                  </a:ext>
                </a:extLst>
              </a:tr>
            </a:tbl>
          </a:graphicData>
        </a:graphic>
      </p:graphicFrame>
    </p:spTree>
    <p:extLst>
      <p:ext uri="{BB962C8B-B14F-4D97-AF65-F5344CB8AC3E}">
        <p14:creationId xmlns:p14="http://schemas.microsoft.com/office/powerpoint/2010/main" val="33449962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201594-8713-0D2D-90B1-457281CFBA47}"/>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FBBE4A8F-B114-F0F4-56A5-48FB7FB5BBBE}"/>
              </a:ext>
            </a:extLst>
          </p:cNvPr>
          <p:cNvSpPr/>
          <p:nvPr/>
        </p:nvSpPr>
        <p:spPr>
          <a:xfrm>
            <a:off x="136524" y="1490884"/>
            <a:ext cx="2654300" cy="1080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b="1">
                <a:solidFill>
                  <a:srgbClr val="FFFFFF"/>
                </a:solidFill>
              </a:rPr>
              <a:t>Changes for all providers</a:t>
            </a:r>
          </a:p>
        </p:txBody>
      </p:sp>
      <p:sp>
        <p:nvSpPr>
          <p:cNvPr id="5" name="Rectangle 4">
            <a:extLst>
              <a:ext uri="{FF2B5EF4-FFF2-40B4-BE49-F238E27FC236}">
                <a16:creationId xmlns:a16="http://schemas.microsoft.com/office/drawing/2014/main" id="{7E828187-B182-2D10-D198-98AF0D6F0C80}"/>
              </a:ext>
            </a:extLst>
          </p:cNvPr>
          <p:cNvSpPr/>
          <p:nvPr/>
        </p:nvSpPr>
        <p:spPr>
          <a:xfrm>
            <a:off x="136524" y="2829474"/>
            <a:ext cx="2654300" cy="1242994"/>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b="1">
                <a:solidFill>
                  <a:srgbClr val="FFFFFF"/>
                </a:solidFill>
              </a:rPr>
              <a:t>Changes for Home Care / Support at Home providers only</a:t>
            </a:r>
          </a:p>
        </p:txBody>
      </p:sp>
      <p:sp>
        <p:nvSpPr>
          <p:cNvPr id="7" name="Rectangle 6">
            <a:extLst>
              <a:ext uri="{FF2B5EF4-FFF2-40B4-BE49-F238E27FC236}">
                <a16:creationId xmlns:a16="http://schemas.microsoft.com/office/drawing/2014/main" id="{8F425168-3C09-3B77-A39E-1DEE4E9D51FB}"/>
              </a:ext>
            </a:extLst>
          </p:cNvPr>
          <p:cNvSpPr/>
          <p:nvPr/>
        </p:nvSpPr>
        <p:spPr>
          <a:xfrm>
            <a:off x="136524" y="4564869"/>
            <a:ext cx="2654300" cy="151039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b="1">
                <a:solidFill>
                  <a:srgbClr val="FFFFFF"/>
                </a:solidFill>
              </a:rPr>
              <a:t>Changes for residential aged care providers only</a:t>
            </a:r>
          </a:p>
        </p:txBody>
      </p:sp>
      <p:sp>
        <p:nvSpPr>
          <p:cNvPr id="2" name="Title 1">
            <a:extLst>
              <a:ext uri="{FF2B5EF4-FFF2-40B4-BE49-F238E27FC236}">
                <a16:creationId xmlns:a16="http://schemas.microsoft.com/office/drawing/2014/main" id="{F3AEC9A5-552D-F6C8-F2C7-ABD5AD038212}"/>
              </a:ext>
            </a:extLst>
          </p:cNvPr>
          <p:cNvSpPr>
            <a:spLocks noGrp="1"/>
          </p:cNvSpPr>
          <p:nvPr>
            <p:ph type="title"/>
          </p:nvPr>
        </p:nvSpPr>
        <p:spPr>
          <a:xfrm>
            <a:off x="829952" y="681037"/>
            <a:ext cx="9152248" cy="549275"/>
          </a:xfrm>
        </p:spPr>
        <p:txBody>
          <a:bodyPr>
            <a:normAutofit fontScale="90000"/>
          </a:bodyPr>
          <a:lstStyle/>
          <a:p>
            <a:r>
              <a:rPr lang="en-AU"/>
              <a:t>What changes will be made to the ACFR 2025-26?</a:t>
            </a:r>
          </a:p>
        </p:txBody>
      </p:sp>
      <p:sp>
        <p:nvSpPr>
          <p:cNvPr id="3" name="Date Placeholder 1">
            <a:extLst>
              <a:ext uri="{FF2B5EF4-FFF2-40B4-BE49-F238E27FC236}">
                <a16:creationId xmlns:a16="http://schemas.microsoft.com/office/drawing/2014/main" id="{8F01DA9E-A289-C12C-9BF0-E0CBA71F5101}"/>
              </a:ext>
            </a:extLst>
          </p:cNvPr>
          <p:cNvSpPr>
            <a:spLocks noGrp="1"/>
          </p:cNvSpPr>
          <p:nvPr>
            <p:ph type="dt" sz="half" idx="11"/>
          </p:nvPr>
        </p:nvSpPr>
        <p:spPr/>
        <p:txBody>
          <a:bodyPr/>
          <a:lstStyle/>
          <a:p>
            <a:r>
              <a:rPr lang="en-US"/>
              <a:t>26 March 2026</a:t>
            </a:r>
          </a:p>
        </p:txBody>
      </p:sp>
      <p:grpSp>
        <p:nvGrpSpPr>
          <p:cNvPr id="16" name="Group 15">
            <a:extLst>
              <a:ext uri="{FF2B5EF4-FFF2-40B4-BE49-F238E27FC236}">
                <a16:creationId xmlns:a16="http://schemas.microsoft.com/office/drawing/2014/main" id="{28101318-DAAE-D47D-1632-F857EB241B65}"/>
              </a:ext>
            </a:extLst>
          </p:cNvPr>
          <p:cNvGrpSpPr/>
          <p:nvPr/>
        </p:nvGrpSpPr>
        <p:grpSpPr>
          <a:xfrm>
            <a:off x="2905586" y="1436884"/>
            <a:ext cx="8919702" cy="1188000"/>
            <a:chOff x="2905586" y="1436884"/>
            <a:chExt cx="8919702" cy="1188000"/>
          </a:xfrm>
        </p:grpSpPr>
        <p:sp>
          <p:nvSpPr>
            <p:cNvPr id="12" name="Rectangle 11">
              <a:extLst>
                <a:ext uri="{FF2B5EF4-FFF2-40B4-BE49-F238E27FC236}">
                  <a16:creationId xmlns:a16="http://schemas.microsoft.com/office/drawing/2014/main" id="{D81AB370-0698-6E32-B45C-7DD82F008CDD}"/>
                </a:ext>
              </a:extLst>
            </p:cNvPr>
            <p:cNvSpPr/>
            <p:nvPr/>
          </p:nvSpPr>
          <p:spPr>
            <a:xfrm>
              <a:off x="2905586" y="1436884"/>
              <a:ext cx="8919702" cy="1188000"/>
            </a:xfrm>
            <a:prstGeom prst="rect">
              <a:avLst/>
            </a:prstGeom>
            <a:solidFill>
              <a:schemeClr val="accent1">
                <a:alpha val="2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b="1">
                <a:solidFill>
                  <a:srgbClr val="FFFFFF"/>
                </a:solidFill>
              </a:endParaRPr>
            </a:p>
          </p:txBody>
        </p:sp>
        <p:sp>
          <p:nvSpPr>
            <p:cNvPr id="6" name="TextBox 5">
              <a:extLst>
                <a:ext uri="{FF2B5EF4-FFF2-40B4-BE49-F238E27FC236}">
                  <a16:creationId xmlns:a16="http://schemas.microsoft.com/office/drawing/2014/main" id="{8CBCB46B-1538-2EA0-7DC1-48BC1006F55C}"/>
                </a:ext>
              </a:extLst>
            </p:cNvPr>
            <p:cNvSpPr txBox="1"/>
            <p:nvPr/>
          </p:nvSpPr>
          <p:spPr>
            <a:xfrm>
              <a:off x="3045286" y="1642018"/>
              <a:ext cx="8587914" cy="723275"/>
            </a:xfrm>
            <a:prstGeom prst="rect">
              <a:avLst/>
            </a:prstGeom>
            <a:noFill/>
            <a:ln>
              <a:noFill/>
            </a:ln>
          </p:spPr>
          <p:txBody>
            <a:bodyPr wrap="square" lIns="0" tIns="0" rIns="0" bIns="0" rtlCol="0" anchor="t">
              <a:spAutoFit/>
            </a:bodyPr>
            <a:lstStyle/>
            <a:p>
              <a:pPr marL="285750" indent="-285750">
                <a:buFont typeface="Arial" panose="020B0604020202020204" pitchFamily="34" charset="0"/>
                <a:buChar char="•"/>
              </a:pPr>
              <a:r>
                <a:rPr lang="en-US" sz="1400">
                  <a:cs typeface="Calibri"/>
                </a:rPr>
                <a:t>Updated terminology and legislative references relating to the new </a:t>
              </a:r>
              <a:r>
                <a:rPr lang="en-US" sz="1400" i="1">
                  <a:cs typeface="Calibri"/>
                </a:rPr>
                <a:t>Aged Care Act 2024</a:t>
              </a:r>
              <a:r>
                <a:rPr lang="en-US" sz="1400">
                  <a:cs typeface="Calibri"/>
                </a:rPr>
                <a:t>, for example:</a:t>
              </a:r>
            </a:p>
            <a:p>
              <a:pPr marL="742950" lvl="1" indent="-285750">
                <a:spcBef>
                  <a:spcPts val="300"/>
                </a:spcBef>
                <a:spcAft>
                  <a:spcPts val="300"/>
                </a:spcAft>
                <a:buFont typeface="Courier New" panose="02070309020205020404" pitchFamily="49" charset="0"/>
                <a:buChar char="o"/>
              </a:pPr>
              <a:r>
                <a:rPr lang="en-US" sz="1400">
                  <a:cs typeface="Calibri"/>
                </a:rPr>
                <a:t>References to “Approved Provider” have been changed to “Registered Provider”</a:t>
              </a:r>
            </a:p>
            <a:p>
              <a:pPr marL="742950" lvl="1" indent="-285750">
                <a:buFont typeface="Courier New" panose="02070309020205020404" pitchFamily="49" charset="0"/>
                <a:buChar char="o"/>
              </a:pPr>
              <a:r>
                <a:rPr lang="en-US" sz="1400">
                  <a:cs typeface="Calibri"/>
                </a:rPr>
                <a:t>The Declaration File has been updated to align with changes under the new </a:t>
              </a:r>
              <a:r>
                <a:rPr lang="en-US" sz="1400" i="1">
                  <a:cs typeface="Calibri"/>
                </a:rPr>
                <a:t>Aged Care Act 2024</a:t>
              </a:r>
            </a:p>
          </p:txBody>
        </p:sp>
      </p:grpSp>
      <p:grpSp>
        <p:nvGrpSpPr>
          <p:cNvPr id="17" name="Group 16">
            <a:extLst>
              <a:ext uri="{FF2B5EF4-FFF2-40B4-BE49-F238E27FC236}">
                <a16:creationId xmlns:a16="http://schemas.microsoft.com/office/drawing/2014/main" id="{28CA5A93-CF0B-B41D-5FB0-E51284942BF4}"/>
              </a:ext>
            </a:extLst>
          </p:cNvPr>
          <p:cNvGrpSpPr/>
          <p:nvPr/>
        </p:nvGrpSpPr>
        <p:grpSpPr>
          <a:xfrm>
            <a:off x="2905586" y="2829971"/>
            <a:ext cx="8919702" cy="1242000"/>
            <a:chOff x="2905586" y="3186436"/>
            <a:chExt cx="8919702" cy="1242000"/>
          </a:xfrm>
        </p:grpSpPr>
        <p:sp>
          <p:nvSpPr>
            <p:cNvPr id="14" name="Rectangle 13">
              <a:extLst>
                <a:ext uri="{FF2B5EF4-FFF2-40B4-BE49-F238E27FC236}">
                  <a16:creationId xmlns:a16="http://schemas.microsoft.com/office/drawing/2014/main" id="{000646EE-DD2D-7FCD-D4A2-C2396CAB163E}"/>
                </a:ext>
              </a:extLst>
            </p:cNvPr>
            <p:cNvSpPr/>
            <p:nvPr/>
          </p:nvSpPr>
          <p:spPr>
            <a:xfrm>
              <a:off x="2905586" y="3186436"/>
              <a:ext cx="8919702" cy="1242000"/>
            </a:xfrm>
            <a:prstGeom prst="rect">
              <a:avLst/>
            </a:prstGeom>
            <a:solidFill>
              <a:schemeClr val="accent5">
                <a:lumMod val="60000"/>
                <a:lumOff val="40000"/>
                <a:alpha val="2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b="1">
                <a:solidFill>
                  <a:srgbClr val="FFFFFF"/>
                </a:solidFill>
              </a:endParaRPr>
            </a:p>
          </p:txBody>
        </p:sp>
        <p:sp>
          <p:nvSpPr>
            <p:cNvPr id="10" name="TextBox 9">
              <a:extLst>
                <a:ext uri="{FF2B5EF4-FFF2-40B4-BE49-F238E27FC236}">
                  <a16:creationId xmlns:a16="http://schemas.microsoft.com/office/drawing/2014/main" id="{D7FB656B-1A4F-D941-4754-3A27AD171D99}"/>
                </a:ext>
              </a:extLst>
            </p:cNvPr>
            <p:cNvSpPr txBox="1"/>
            <p:nvPr/>
          </p:nvSpPr>
          <p:spPr>
            <a:xfrm>
              <a:off x="3045286" y="3443063"/>
              <a:ext cx="8499014" cy="684803"/>
            </a:xfrm>
            <a:prstGeom prst="rect">
              <a:avLst/>
            </a:prstGeom>
            <a:noFill/>
            <a:ln>
              <a:noFill/>
            </a:ln>
          </p:spPr>
          <p:txBody>
            <a:bodyPr wrap="square" lIns="0" tIns="0" rIns="0" bIns="0" rtlCol="0" anchor="t">
              <a:spAutoFit/>
            </a:bodyPr>
            <a:lstStyle/>
            <a:p>
              <a:pPr marL="285750" lvl="1" indent="-285750">
                <a:spcBef>
                  <a:spcPts val="300"/>
                </a:spcBef>
                <a:spcAft>
                  <a:spcPts val="300"/>
                </a:spcAft>
                <a:buFont typeface="Arial" panose="020B0604020202020204" pitchFamily="34" charset="0"/>
                <a:buChar char="•"/>
              </a:pPr>
              <a:r>
                <a:rPr lang="en-US" sz="1400">
                  <a:cs typeface="Calibri"/>
                </a:rPr>
                <a:t>“Home Care Income and Expenditure” is to be reported at the program level instead of each Aged Care Planning Region </a:t>
              </a:r>
            </a:p>
            <a:p>
              <a:pPr marL="285750" indent="-285750">
                <a:buFont typeface="Arial" panose="020B0604020202020204" pitchFamily="34" charset="0"/>
                <a:buChar char="•"/>
              </a:pPr>
              <a:r>
                <a:rPr lang="en-US" sz="1400" b="1">
                  <a:cs typeface="Calibri"/>
                </a:rPr>
                <a:t>New “Support at Home Income and Expenditure Statement”</a:t>
              </a:r>
              <a:endParaRPr lang="en-US" sz="1400" b="1" i="1">
                <a:cs typeface="Calibri"/>
              </a:endParaRPr>
            </a:p>
          </p:txBody>
        </p:sp>
      </p:grpSp>
      <p:grpSp>
        <p:nvGrpSpPr>
          <p:cNvPr id="18" name="Group 17">
            <a:extLst>
              <a:ext uri="{FF2B5EF4-FFF2-40B4-BE49-F238E27FC236}">
                <a16:creationId xmlns:a16="http://schemas.microsoft.com/office/drawing/2014/main" id="{1F93F8ED-3BDF-30D0-4BDD-F4E6DE3FB136}"/>
              </a:ext>
            </a:extLst>
          </p:cNvPr>
          <p:cNvGrpSpPr/>
          <p:nvPr/>
        </p:nvGrpSpPr>
        <p:grpSpPr>
          <a:xfrm>
            <a:off x="2905586" y="4276064"/>
            <a:ext cx="8919702" cy="2088000"/>
            <a:chOff x="2905586" y="4919657"/>
            <a:chExt cx="8919702" cy="2088000"/>
          </a:xfrm>
        </p:grpSpPr>
        <p:sp>
          <p:nvSpPr>
            <p:cNvPr id="15" name="Rectangle 14">
              <a:extLst>
                <a:ext uri="{FF2B5EF4-FFF2-40B4-BE49-F238E27FC236}">
                  <a16:creationId xmlns:a16="http://schemas.microsoft.com/office/drawing/2014/main" id="{03375438-B558-204F-4BCB-39BEFD7442D9}"/>
                </a:ext>
              </a:extLst>
            </p:cNvPr>
            <p:cNvSpPr/>
            <p:nvPr/>
          </p:nvSpPr>
          <p:spPr>
            <a:xfrm>
              <a:off x="2905586" y="4919657"/>
              <a:ext cx="8919702" cy="2088000"/>
            </a:xfrm>
            <a:prstGeom prst="rect">
              <a:avLst/>
            </a:prstGeom>
            <a:solidFill>
              <a:schemeClr val="tx2">
                <a:lumMod val="50000"/>
                <a:lumOff val="50000"/>
                <a:alpha val="2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b="1">
                <a:solidFill>
                  <a:srgbClr val="FFFFFF"/>
                </a:solidFill>
              </a:endParaRPr>
            </a:p>
          </p:txBody>
        </p:sp>
        <p:sp>
          <p:nvSpPr>
            <p:cNvPr id="11" name="TextBox 10">
              <a:extLst>
                <a:ext uri="{FF2B5EF4-FFF2-40B4-BE49-F238E27FC236}">
                  <a16:creationId xmlns:a16="http://schemas.microsoft.com/office/drawing/2014/main" id="{B8C4A36B-EDF0-7976-2BE4-BC12EE643379}"/>
                </a:ext>
              </a:extLst>
            </p:cNvPr>
            <p:cNvSpPr txBox="1"/>
            <p:nvPr/>
          </p:nvSpPr>
          <p:spPr>
            <a:xfrm>
              <a:off x="3045286" y="5055716"/>
              <a:ext cx="8587914" cy="1815882"/>
            </a:xfrm>
            <a:prstGeom prst="rect">
              <a:avLst/>
            </a:prstGeom>
            <a:noFill/>
            <a:ln>
              <a:noFill/>
            </a:ln>
          </p:spPr>
          <p:txBody>
            <a:bodyPr wrap="square" lIns="0" tIns="0" rIns="0" bIns="0" rtlCol="0" anchor="t">
              <a:spAutoFit/>
            </a:bodyPr>
            <a:lstStyle/>
            <a:p>
              <a:pPr marL="285750" lvl="1" indent="-285750">
                <a:spcBef>
                  <a:spcPts val="300"/>
                </a:spcBef>
                <a:spcAft>
                  <a:spcPts val="300"/>
                </a:spcAft>
                <a:buFont typeface="Arial" panose="020B0604020202020204" pitchFamily="34" charset="0"/>
                <a:buChar char="•"/>
              </a:pPr>
              <a:r>
                <a:rPr lang="en-US" sz="1400" b="1">
                  <a:cs typeface="Calibri"/>
                </a:rPr>
                <a:t>New “Care Minutes Performance Statement”</a:t>
              </a:r>
            </a:p>
            <a:p>
              <a:pPr marL="285750" lvl="1" indent="-285750">
                <a:spcBef>
                  <a:spcPts val="300"/>
                </a:spcBef>
                <a:spcAft>
                  <a:spcPts val="300"/>
                </a:spcAft>
                <a:buFont typeface="Arial" panose="020B0604020202020204" pitchFamily="34" charset="0"/>
                <a:buChar char="•"/>
              </a:pPr>
              <a:r>
                <a:rPr lang="en-US" sz="1400" b="1">
                  <a:cs typeface="Calibri"/>
                </a:rPr>
                <a:t>New or amended items in the “Annual Prudential Compliance Statement”</a:t>
              </a:r>
            </a:p>
            <a:p>
              <a:pPr marL="285750" lvl="1" indent="-285750">
                <a:spcBef>
                  <a:spcPts val="300"/>
                </a:spcBef>
                <a:spcAft>
                  <a:spcPts val="300"/>
                </a:spcAft>
                <a:buFont typeface="Arial" panose="020B0604020202020204" pitchFamily="34" charset="0"/>
                <a:buChar char="•"/>
              </a:pPr>
              <a:r>
                <a:rPr lang="en-US" sz="1400">
                  <a:cs typeface="Calibri"/>
                </a:rPr>
                <a:t>Amended data items in the “Permitted Uses Reconciliation” and “Survey of Aged Care Homes”  </a:t>
              </a:r>
            </a:p>
            <a:p>
              <a:pPr marL="285750" lvl="1" indent="-285750">
                <a:spcBef>
                  <a:spcPts val="300"/>
                </a:spcBef>
                <a:spcAft>
                  <a:spcPts val="300"/>
                </a:spcAft>
                <a:buFont typeface="Arial" panose="020B0604020202020204" pitchFamily="34" charset="0"/>
                <a:buChar char="•"/>
              </a:pPr>
              <a:r>
                <a:rPr lang="en-US" sz="1400">
                  <a:cs typeface="Calibri"/>
                </a:rPr>
                <a:t>The removal of data items and references to bed </a:t>
              </a:r>
              <a:r>
                <a:rPr lang="en-US" sz="1400" err="1">
                  <a:cs typeface="Calibri"/>
                </a:rPr>
                <a:t>licences</a:t>
              </a:r>
              <a:r>
                <a:rPr lang="en-US" sz="1400">
                  <a:cs typeface="Calibri"/>
                </a:rPr>
                <a:t> and the renaming of “Available Bed Days” to “Operational Bed Days” </a:t>
              </a:r>
            </a:p>
            <a:p>
              <a:pPr marL="285750" lvl="1" indent="-285750">
                <a:spcBef>
                  <a:spcPts val="300"/>
                </a:spcBef>
                <a:spcAft>
                  <a:spcPts val="300"/>
                </a:spcAft>
                <a:buFont typeface="Arial" panose="020B0604020202020204" pitchFamily="34" charset="0"/>
                <a:buChar char="•"/>
              </a:pPr>
              <a:r>
                <a:rPr lang="en-US" sz="1400">
                  <a:cs typeface="Calibri"/>
                </a:rPr>
                <a:t>New, removed or amended data items in the “Residential Aged Care Home Income” and “Residential Aged Care Home Expenditure” forms (refer to next slide)</a:t>
              </a:r>
              <a:endParaRPr lang="en-US">
                <a:cs typeface="Calibri"/>
              </a:endParaRPr>
            </a:p>
          </p:txBody>
        </p:sp>
      </p:grpSp>
    </p:spTree>
    <p:extLst>
      <p:ext uri="{BB962C8B-B14F-4D97-AF65-F5344CB8AC3E}">
        <p14:creationId xmlns:p14="http://schemas.microsoft.com/office/powerpoint/2010/main" val="20660933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A9BF0F-39F7-B3A1-29CA-CF36B160E09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03A2914-47F6-D4EB-5AA9-32FA44142648}"/>
              </a:ext>
            </a:extLst>
          </p:cNvPr>
          <p:cNvSpPr>
            <a:spLocks noGrp="1"/>
          </p:cNvSpPr>
          <p:nvPr>
            <p:ph type="title"/>
          </p:nvPr>
        </p:nvSpPr>
        <p:spPr>
          <a:xfrm>
            <a:off x="373546" y="531701"/>
            <a:ext cx="11450948" cy="549275"/>
          </a:xfrm>
        </p:spPr>
        <p:txBody>
          <a:bodyPr>
            <a:noAutofit/>
          </a:bodyPr>
          <a:lstStyle/>
          <a:p>
            <a:r>
              <a:rPr lang="en-AU"/>
              <a:t>What changes will be made to the ACFR 2025-26? (continued)</a:t>
            </a:r>
          </a:p>
        </p:txBody>
      </p:sp>
      <p:sp>
        <p:nvSpPr>
          <p:cNvPr id="3" name="Date Placeholder 1">
            <a:extLst>
              <a:ext uri="{FF2B5EF4-FFF2-40B4-BE49-F238E27FC236}">
                <a16:creationId xmlns:a16="http://schemas.microsoft.com/office/drawing/2014/main" id="{E0DEA75B-0270-4229-D0E9-1DB89F25D90D}"/>
              </a:ext>
            </a:extLst>
          </p:cNvPr>
          <p:cNvSpPr>
            <a:spLocks noGrp="1"/>
          </p:cNvSpPr>
          <p:nvPr>
            <p:ph type="dt" sz="half" idx="11"/>
          </p:nvPr>
        </p:nvSpPr>
        <p:spPr/>
        <p:txBody>
          <a:bodyPr/>
          <a:lstStyle/>
          <a:p>
            <a:r>
              <a:rPr lang="en-US"/>
              <a:t>26 March 2026</a:t>
            </a:r>
          </a:p>
        </p:txBody>
      </p:sp>
      <p:sp>
        <p:nvSpPr>
          <p:cNvPr id="12" name="TextBox 11">
            <a:extLst>
              <a:ext uri="{FF2B5EF4-FFF2-40B4-BE49-F238E27FC236}">
                <a16:creationId xmlns:a16="http://schemas.microsoft.com/office/drawing/2014/main" id="{5E066786-1879-3528-3AED-FEAD25DA7A33}"/>
              </a:ext>
            </a:extLst>
          </p:cNvPr>
          <p:cNvSpPr txBox="1"/>
          <p:nvPr/>
        </p:nvSpPr>
        <p:spPr>
          <a:xfrm>
            <a:off x="465527" y="4337998"/>
            <a:ext cx="5210317" cy="892552"/>
          </a:xfrm>
          <a:prstGeom prst="rect">
            <a:avLst/>
          </a:prstGeom>
          <a:noFill/>
          <a:ln>
            <a:noFill/>
          </a:ln>
        </p:spPr>
        <p:txBody>
          <a:bodyPr wrap="square" lIns="0" tIns="0" rIns="0" bIns="0" rtlCol="0" anchor="t">
            <a:spAutoFit/>
          </a:bodyPr>
          <a:lstStyle/>
          <a:p>
            <a:pPr marL="742950" lvl="1" indent="-285750">
              <a:spcBef>
                <a:spcPts val="300"/>
              </a:spcBef>
              <a:spcAft>
                <a:spcPts val="300"/>
              </a:spcAft>
              <a:buFont typeface="Courier New" panose="02070309020205020404" pitchFamily="49" charset="0"/>
              <a:buChar char="o"/>
            </a:pPr>
            <a:endParaRPr lang="en-AU" sz="1600"/>
          </a:p>
          <a:p>
            <a:pPr lvl="2">
              <a:spcBef>
                <a:spcPts val="300"/>
              </a:spcBef>
              <a:spcAft>
                <a:spcPts val="300"/>
              </a:spcAft>
            </a:pPr>
            <a:endParaRPr lang="en-AU" sz="1600">
              <a:cs typeface="Calibri"/>
            </a:endParaRPr>
          </a:p>
          <a:p>
            <a:pPr marL="1200150" lvl="2" indent="-285750">
              <a:spcBef>
                <a:spcPts val="300"/>
              </a:spcBef>
              <a:spcAft>
                <a:spcPts val="300"/>
              </a:spcAft>
              <a:buFont typeface="Wingdings" panose="05000000000000000000" pitchFamily="2" charset="2"/>
              <a:buChar char="§"/>
            </a:pPr>
            <a:endParaRPr lang="en-AU" sz="1600">
              <a:cs typeface="Calibri"/>
            </a:endParaRPr>
          </a:p>
        </p:txBody>
      </p:sp>
      <p:sp>
        <p:nvSpPr>
          <p:cNvPr id="6" name="Rectangle 5">
            <a:extLst>
              <a:ext uri="{FF2B5EF4-FFF2-40B4-BE49-F238E27FC236}">
                <a16:creationId xmlns:a16="http://schemas.microsoft.com/office/drawing/2014/main" id="{1997B443-DADF-6F65-B989-403905373F9B}"/>
              </a:ext>
            </a:extLst>
          </p:cNvPr>
          <p:cNvSpPr/>
          <p:nvPr/>
        </p:nvSpPr>
        <p:spPr>
          <a:xfrm>
            <a:off x="373546" y="1411550"/>
            <a:ext cx="4053848" cy="892552"/>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b="1">
                <a:solidFill>
                  <a:srgbClr val="FFFFFF"/>
                </a:solidFill>
              </a:rPr>
              <a:t>Changes for residential aged care providers only</a:t>
            </a:r>
          </a:p>
        </p:txBody>
      </p:sp>
      <p:grpSp>
        <p:nvGrpSpPr>
          <p:cNvPr id="15" name="Group 14">
            <a:extLst>
              <a:ext uri="{FF2B5EF4-FFF2-40B4-BE49-F238E27FC236}">
                <a16:creationId xmlns:a16="http://schemas.microsoft.com/office/drawing/2014/main" id="{B33685C3-C70E-8B3A-71D4-88354DEF80AC}"/>
              </a:ext>
            </a:extLst>
          </p:cNvPr>
          <p:cNvGrpSpPr/>
          <p:nvPr/>
        </p:nvGrpSpPr>
        <p:grpSpPr>
          <a:xfrm>
            <a:off x="353052" y="2583362"/>
            <a:ext cx="4053848" cy="3720749"/>
            <a:chOff x="353052" y="1714851"/>
            <a:chExt cx="4053848" cy="3720749"/>
          </a:xfrm>
        </p:grpSpPr>
        <p:sp>
          <p:nvSpPr>
            <p:cNvPr id="9" name="Rectangle 8">
              <a:extLst>
                <a:ext uri="{FF2B5EF4-FFF2-40B4-BE49-F238E27FC236}">
                  <a16:creationId xmlns:a16="http://schemas.microsoft.com/office/drawing/2014/main" id="{A63429E5-A4EE-DB4B-8B9A-23D56574A783}"/>
                </a:ext>
              </a:extLst>
            </p:cNvPr>
            <p:cNvSpPr/>
            <p:nvPr/>
          </p:nvSpPr>
          <p:spPr>
            <a:xfrm>
              <a:off x="353052" y="1714851"/>
              <a:ext cx="4053848" cy="3720749"/>
            </a:xfrm>
            <a:prstGeom prst="rect">
              <a:avLst/>
            </a:prstGeom>
            <a:solidFill>
              <a:schemeClr val="tx2">
                <a:lumMod val="50000"/>
                <a:lumOff val="50000"/>
                <a:alpha val="2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b="1">
                <a:solidFill>
                  <a:srgbClr val="FFFFFF"/>
                </a:solidFill>
              </a:endParaRPr>
            </a:p>
          </p:txBody>
        </p:sp>
        <p:sp>
          <p:nvSpPr>
            <p:cNvPr id="10" name="TextBox 9">
              <a:extLst>
                <a:ext uri="{FF2B5EF4-FFF2-40B4-BE49-F238E27FC236}">
                  <a16:creationId xmlns:a16="http://schemas.microsoft.com/office/drawing/2014/main" id="{1E3D8D9E-D517-7065-7949-81745A744C1A}"/>
                </a:ext>
              </a:extLst>
            </p:cNvPr>
            <p:cNvSpPr txBox="1"/>
            <p:nvPr/>
          </p:nvSpPr>
          <p:spPr>
            <a:xfrm>
              <a:off x="527876" y="1990176"/>
              <a:ext cx="3704201" cy="3247043"/>
            </a:xfrm>
            <a:prstGeom prst="rect">
              <a:avLst/>
            </a:prstGeom>
            <a:noFill/>
            <a:ln>
              <a:noFill/>
            </a:ln>
          </p:spPr>
          <p:txBody>
            <a:bodyPr wrap="square" lIns="0" tIns="0" rIns="0" bIns="0" rtlCol="0" anchor="t">
              <a:spAutoFit/>
            </a:bodyPr>
            <a:lstStyle/>
            <a:p>
              <a:pPr>
                <a:spcBef>
                  <a:spcPts val="300"/>
                </a:spcBef>
                <a:spcAft>
                  <a:spcPts val="300"/>
                </a:spcAft>
              </a:pPr>
              <a:r>
                <a:rPr lang="en-US" sz="1600" b="1">
                  <a:cs typeface="Calibri"/>
                </a:rPr>
                <a:t>“Residential Aged Care Home Income” form</a:t>
              </a:r>
            </a:p>
            <a:p>
              <a:pPr marL="285750" indent="-285750">
                <a:spcBef>
                  <a:spcPts val="300"/>
                </a:spcBef>
                <a:spcAft>
                  <a:spcPts val="300"/>
                </a:spcAft>
                <a:buFont typeface="Arial" panose="020B0604020202020204" pitchFamily="34" charset="0"/>
                <a:buChar char="•"/>
              </a:pPr>
              <a:r>
                <a:rPr lang="en-US" sz="1400">
                  <a:cs typeface="Calibri"/>
                </a:rPr>
                <a:t>New “Contribution to Hotelling Supplement” (Hotel Services Income)</a:t>
              </a:r>
            </a:p>
            <a:p>
              <a:pPr marL="285750" indent="-285750">
                <a:spcBef>
                  <a:spcPts val="300"/>
                </a:spcBef>
                <a:spcAft>
                  <a:spcPts val="300"/>
                </a:spcAft>
                <a:buFont typeface="Arial" panose="020B0604020202020204" pitchFamily="34" charset="0"/>
                <a:buChar char="•"/>
              </a:pPr>
              <a:r>
                <a:rPr lang="en-US" sz="1400">
                  <a:cs typeface="Calibri"/>
                </a:rPr>
                <a:t>New “Higher Everyday Living Fee”     (Hotel Services Income)</a:t>
              </a:r>
            </a:p>
            <a:p>
              <a:pPr marL="285750" indent="-285750">
                <a:spcBef>
                  <a:spcPts val="300"/>
                </a:spcBef>
                <a:spcAft>
                  <a:spcPts val="300"/>
                </a:spcAft>
                <a:buFont typeface="Arial" panose="020B0604020202020204" pitchFamily="34" charset="0"/>
                <a:buChar char="•"/>
              </a:pPr>
              <a:r>
                <a:rPr lang="en-AU" sz="1400"/>
                <a:t>New question on “how many residents were paying Higher Everyday Living Fees/Additional Services Fees/Extra Service Fees as at the end of the financial year”</a:t>
              </a:r>
            </a:p>
            <a:p>
              <a:pPr marL="285750" indent="-285750">
                <a:spcBef>
                  <a:spcPts val="300"/>
                </a:spcBef>
                <a:spcAft>
                  <a:spcPts val="300"/>
                </a:spcAft>
                <a:buFont typeface="Arial" panose="020B0604020202020204" pitchFamily="34" charset="0"/>
                <a:buChar char="•"/>
              </a:pPr>
              <a:r>
                <a:rPr lang="en-US" sz="1400">
                  <a:cs typeface="Calibri"/>
                </a:rPr>
                <a:t>New “RAD Retention Reduction” (Accommodation Income)</a:t>
              </a:r>
            </a:p>
          </p:txBody>
        </p:sp>
      </p:grpSp>
      <p:grpSp>
        <p:nvGrpSpPr>
          <p:cNvPr id="16" name="Group 15">
            <a:extLst>
              <a:ext uri="{FF2B5EF4-FFF2-40B4-BE49-F238E27FC236}">
                <a16:creationId xmlns:a16="http://schemas.microsoft.com/office/drawing/2014/main" id="{6928BC8B-D5C9-7A84-BB3F-E657E075777C}"/>
              </a:ext>
            </a:extLst>
          </p:cNvPr>
          <p:cNvGrpSpPr/>
          <p:nvPr/>
        </p:nvGrpSpPr>
        <p:grpSpPr>
          <a:xfrm>
            <a:off x="4813300" y="1411550"/>
            <a:ext cx="7097735" cy="4892561"/>
            <a:chOff x="4813300" y="1711439"/>
            <a:chExt cx="7097735" cy="4892561"/>
          </a:xfrm>
        </p:grpSpPr>
        <p:sp>
          <p:nvSpPr>
            <p:cNvPr id="13" name="Rectangle 12">
              <a:extLst>
                <a:ext uri="{FF2B5EF4-FFF2-40B4-BE49-F238E27FC236}">
                  <a16:creationId xmlns:a16="http://schemas.microsoft.com/office/drawing/2014/main" id="{1B75E1C1-5A93-58DD-D03C-C8A1195D69F4}"/>
                </a:ext>
              </a:extLst>
            </p:cNvPr>
            <p:cNvSpPr/>
            <p:nvPr/>
          </p:nvSpPr>
          <p:spPr>
            <a:xfrm>
              <a:off x="4813300" y="1711439"/>
              <a:ext cx="7097735" cy="4892561"/>
            </a:xfrm>
            <a:prstGeom prst="rect">
              <a:avLst/>
            </a:prstGeom>
            <a:solidFill>
              <a:schemeClr val="tx2">
                <a:lumMod val="50000"/>
                <a:lumOff val="50000"/>
                <a:alpha val="2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b="1">
                <a:solidFill>
                  <a:srgbClr val="FFFFFF"/>
                </a:solidFill>
              </a:endParaRPr>
            </a:p>
          </p:txBody>
        </p:sp>
        <p:sp>
          <p:nvSpPr>
            <p:cNvPr id="14" name="TextBox 13">
              <a:extLst>
                <a:ext uri="{FF2B5EF4-FFF2-40B4-BE49-F238E27FC236}">
                  <a16:creationId xmlns:a16="http://schemas.microsoft.com/office/drawing/2014/main" id="{9A3651C7-9B3E-D3A0-DE0F-19C254EBF54A}"/>
                </a:ext>
              </a:extLst>
            </p:cNvPr>
            <p:cNvSpPr txBox="1"/>
            <p:nvPr/>
          </p:nvSpPr>
          <p:spPr>
            <a:xfrm>
              <a:off x="4968420" y="1964811"/>
              <a:ext cx="6758053" cy="4385816"/>
            </a:xfrm>
            <a:prstGeom prst="rect">
              <a:avLst/>
            </a:prstGeom>
            <a:noFill/>
            <a:ln>
              <a:noFill/>
            </a:ln>
          </p:spPr>
          <p:txBody>
            <a:bodyPr wrap="square" lIns="0" tIns="0" rIns="0" bIns="0" rtlCol="0" anchor="t">
              <a:spAutoFit/>
            </a:bodyPr>
            <a:lstStyle/>
            <a:p>
              <a:pPr>
                <a:spcBef>
                  <a:spcPts val="300"/>
                </a:spcBef>
                <a:spcAft>
                  <a:spcPts val="300"/>
                </a:spcAft>
              </a:pPr>
              <a:r>
                <a:rPr lang="en-US" sz="1600" b="1">
                  <a:cs typeface="Calibri"/>
                </a:rPr>
                <a:t>“Residential Aged Care Home Expenditure” form</a:t>
              </a:r>
            </a:p>
            <a:p>
              <a:pPr marL="285750" indent="-285750">
                <a:spcBef>
                  <a:spcPts val="300"/>
                </a:spcBef>
                <a:spcAft>
                  <a:spcPts val="300"/>
                </a:spcAft>
                <a:buFont typeface="Arial" panose="020B0604020202020204" pitchFamily="34" charset="0"/>
                <a:buChar char="•"/>
              </a:pPr>
              <a:r>
                <a:rPr lang="en-US" sz="1400">
                  <a:cs typeface="Calibri"/>
                </a:rPr>
                <a:t>New “Staffing retention - travel costs” for non-agency and agency (Other direct care expenses)</a:t>
              </a:r>
            </a:p>
            <a:p>
              <a:pPr marL="285750" indent="-285750">
                <a:spcBef>
                  <a:spcPts val="300"/>
                </a:spcBef>
                <a:spcAft>
                  <a:spcPts val="300"/>
                </a:spcAft>
                <a:buFont typeface="Arial" panose="020B0604020202020204" pitchFamily="34" charset="0"/>
                <a:buChar char="•"/>
              </a:pPr>
              <a:r>
                <a:rPr lang="en-AU" sz="1400">
                  <a:cs typeface="Calibri"/>
                </a:rPr>
                <a:t>New expenses to be reported ‘below the line’ for:</a:t>
              </a:r>
            </a:p>
            <a:p>
              <a:pPr marL="742950" lvl="2" indent="-285750">
                <a:spcBef>
                  <a:spcPts val="300"/>
                </a:spcBef>
                <a:spcAft>
                  <a:spcPts val="300"/>
                </a:spcAft>
                <a:buFont typeface="Arial" panose="020B0604020202020204" pitchFamily="34" charset="0"/>
                <a:buChar char="•"/>
              </a:pPr>
              <a:r>
                <a:rPr lang="en-AU" sz="1400">
                  <a:cs typeface="Calibri"/>
                </a:rPr>
                <a:t>“Higher Everyday Living/Additional Service/Extra Service – staffing costs (non-agency)”</a:t>
              </a:r>
            </a:p>
            <a:p>
              <a:pPr marL="742950" lvl="2" indent="-285750">
                <a:spcBef>
                  <a:spcPts val="300"/>
                </a:spcBef>
                <a:spcAft>
                  <a:spcPts val="300"/>
                </a:spcAft>
                <a:buFont typeface="Arial" panose="020B0604020202020204" pitchFamily="34" charset="0"/>
                <a:buChar char="•"/>
              </a:pPr>
              <a:r>
                <a:rPr lang="en-AU" sz="1400">
                  <a:cs typeface="Calibri"/>
                </a:rPr>
                <a:t>“Higher Everyday Living/Additional Service/Extra Service - consumables and contracting”</a:t>
              </a:r>
            </a:p>
            <a:p>
              <a:pPr marL="285750" indent="-285750">
                <a:spcBef>
                  <a:spcPts val="300"/>
                </a:spcBef>
                <a:spcAft>
                  <a:spcPts val="300"/>
                </a:spcAft>
                <a:buFont typeface="Arial" panose="020B0604020202020204" pitchFamily="34" charset="0"/>
                <a:buChar char="•"/>
              </a:pPr>
              <a:r>
                <a:rPr lang="en-US" sz="1400">
                  <a:cs typeface="Calibri"/>
                </a:rPr>
                <a:t>Labour cost definitions updated to clarify that the labour cost of the time direct care staff spend attending training can now be included in direct care labour cost reporting. </a:t>
              </a:r>
            </a:p>
            <a:p>
              <a:pPr marL="285750" indent="-285750">
                <a:spcBef>
                  <a:spcPts val="300"/>
                </a:spcBef>
                <a:spcAft>
                  <a:spcPts val="300"/>
                </a:spcAft>
                <a:buFont typeface="Arial" panose="020B0604020202020204" pitchFamily="34" charset="0"/>
                <a:buChar char="•"/>
              </a:pPr>
              <a:r>
                <a:rPr lang="en-GB" sz="1400">
                  <a:cs typeface="Calibri"/>
                </a:rPr>
                <a:t>Non-worked hours definition updated to clarify that:</a:t>
              </a:r>
            </a:p>
            <a:p>
              <a:pPr marL="742950" lvl="1" indent="-285750">
                <a:spcBef>
                  <a:spcPts val="300"/>
                </a:spcBef>
                <a:spcAft>
                  <a:spcPts val="300"/>
                </a:spcAft>
                <a:buFont typeface="Arial" panose="020B0604020202020204" pitchFamily="34" charset="0"/>
                <a:buChar char="•"/>
              </a:pPr>
              <a:r>
                <a:rPr lang="en-GB" sz="1400">
                  <a:cs typeface="Calibri"/>
                </a:rPr>
                <a:t>only direct care worker employees (Registered Nurses, Enrolled Nurses, Personal Care Workers/Assistants in Nursing) are included </a:t>
              </a:r>
            </a:p>
            <a:p>
              <a:pPr marL="742950" lvl="1" indent="-285750">
                <a:spcBef>
                  <a:spcPts val="300"/>
                </a:spcBef>
                <a:spcAft>
                  <a:spcPts val="300"/>
                </a:spcAft>
                <a:buFont typeface="Arial" panose="020B0604020202020204" pitchFamily="34" charset="0"/>
                <a:buChar char="•"/>
              </a:pPr>
              <a:r>
                <a:rPr lang="en-GB" sz="1400">
                  <a:cs typeface="Calibri"/>
                </a:rPr>
                <a:t>all paid leave hours (such as annual, long service or personal/carer’s leave) and paid training hours for employees are to be included </a:t>
              </a:r>
            </a:p>
            <a:p>
              <a:pPr marL="742950" lvl="1" indent="-285750">
                <a:spcBef>
                  <a:spcPts val="300"/>
                </a:spcBef>
                <a:spcAft>
                  <a:spcPts val="300"/>
                </a:spcAft>
                <a:buFont typeface="Arial" panose="020B0604020202020204" pitchFamily="34" charset="0"/>
                <a:buChar char="•"/>
              </a:pPr>
              <a:r>
                <a:rPr lang="en-GB" sz="1400">
                  <a:cs typeface="Calibri"/>
                </a:rPr>
                <a:t>agency staff non‑worked hours are to be excluded</a:t>
              </a:r>
              <a:endParaRPr lang="en-AU" sz="1600">
                <a:cs typeface="Calibri"/>
              </a:endParaRPr>
            </a:p>
          </p:txBody>
        </p:sp>
      </p:grpSp>
    </p:spTree>
    <p:extLst>
      <p:ext uri="{BB962C8B-B14F-4D97-AF65-F5344CB8AC3E}">
        <p14:creationId xmlns:p14="http://schemas.microsoft.com/office/powerpoint/2010/main" val="41319136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D04EC1-482E-8736-D6B6-66E2EE34F9A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7ECB30F-1719-9683-3598-5A8C301E7D5C}"/>
              </a:ext>
            </a:extLst>
          </p:cNvPr>
          <p:cNvSpPr>
            <a:spLocks noGrp="1"/>
          </p:cNvSpPr>
          <p:nvPr>
            <p:ph type="ctrTitle" idx="4294967295"/>
          </p:nvPr>
        </p:nvSpPr>
        <p:spPr>
          <a:xfrm>
            <a:off x="829146" y="1143723"/>
            <a:ext cx="5508279" cy="1325563"/>
          </a:xfrm>
        </p:spPr>
        <p:txBody>
          <a:bodyPr>
            <a:normAutofit/>
          </a:bodyPr>
          <a:lstStyle/>
          <a:p>
            <a:r>
              <a:rPr lang="en-AU" sz="2700">
                <a:solidFill>
                  <a:schemeClr val="bg1"/>
                </a:solidFill>
              </a:rPr>
              <a:t>Support at Home program reporting</a:t>
            </a:r>
          </a:p>
        </p:txBody>
      </p:sp>
      <p:sp>
        <p:nvSpPr>
          <p:cNvPr id="4" name="Text Placeholder 3">
            <a:extLst>
              <a:ext uri="{FF2B5EF4-FFF2-40B4-BE49-F238E27FC236}">
                <a16:creationId xmlns:a16="http://schemas.microsoft.com/office/drawing/2014/main" id="{801EAAAF-52E1-F7CE-8783-7735C4056778}"/>
              </a:ext>
            </a:extLst>
          </p:cNvPr>
          <p:cNvSpPr>
            <a:spLocks noGrp="1"/>
          </p:cNvSpPr>
          <p:nvPr>
            <p:ph type="body" sz="quarter" idx="10"/>
          </p:nvPr>
        </p:nvSpPr>
        <p:spPr>
          <a:xfrm>
            <a:off x="908364" y="3131158"/>
            <a:ext cx="9144000" cy="380392"/>
          </a:xfrm>
        </p:spPr>
        <p:txBody>
          <a:bodyPr>
            <a:noAutofit/>
          </a:bodyPr>
          <a:lstStyle/>
          <a:p>
            <a:r>
              <a:rPr lang="en-AU" sz="1800" b="1"/>
              <a:t>Kate Stewart</a:t>
            </a:r>
          </a:p>
          <a:p>
            <a:r>
              <a:rPr lang="en-AU" sz="1600"/>
              <a:t>Market Intelligence Branch</a:t>
            </a:r>
          </a:p>
        </p:txBody>
      </p:sp>
      <p:pic>
        <p:nvPicPr>
          <p:cNvPr id="5" name="Picture Placeholder 9">
            <a:extLst>
              <a:ext uri="{FF2B5EF4-FFF2-40B4-BE49-F238E27FC236}">
                <a16:creationId xmlns:a16="http://schemas.microsoft.com/office/drawing/2014/main" id="{0B11F899-84CF-D213-7C40-7268BA54BBE6}"/>
              </a:ext>
            </a:extLst>
          </p:cNvPr>
          <p:cNvPicPr>
            <a:picLocks noChangeAspect="1"/>
          </p:cNvPicPr>
          <p:nvPr/>
        </p:nvPicPr>
        <p:blipFill>
          <a:blip r:embed="rId2"/>
          <a:srcRect l="2274" r="2274"/>
          <a:stretch/>
        </p:blipFill>
        <p:spPr>
          <a:xfrm>
            <a:off x="6599238" y="4763"/>
            <a:ext cx="5592762" cy="6858000"/>
          </a:xfrm>
          <a:prstGeom prst="rect">
            <a:avLst/>
          </a:prstGeom>
        </p:spPr>
      </p:pic>
    </p:spTree>
    <p:extLst>
      <p:ext uri="{BB962C8B-B14F-4D97-AF65-F5344CB8AC3E}">
        <p14:creationId xmlns:p14="http://schemas.microsoft.com/office/powerpoint/2010/main" val="4043459910"/>
      </p:ext>
    </p:extLst>
  </p:cSld>
  <p:clrMapOvr>
    <a:masterClrMapping/>
  </p:clrMapOvr>
</p:sld>
</file>

<file path=ppt/theme/theme1.xml><?xml version="1.0" encoding="utf-8"?>
<a:theme xmlns:a="http://schemas.openxmlformats.org/drawingml/2006/main" name="Aged Care Lime Theme">
  <a:themeElements>
    <a:clrScheme name="Custom 1">
      <a:dk1>
        <a:srgbClr val="1E1544"/>
      </a:dk1>
      <a:lt1>
        <a:srgbClr val="F2F1F2"/>
      </a:lt1>
      <a:dk2>
        <a:srgbClr val="1E1544"/>
      </a:dk2>
      <a:lt2>
        <a:srgbClr val="F2F1F2"/>
      </a:lt2>
      <a:accent1>
        <a:srgbClr val="65BDC5"/>
      </a:accent1>
      <a:accent2>
        <a:srgbClr val="8ECAD2"/>
      </a:accent2>
      <a:accent3>
        <a:srgbClr val="65E2E5"/>
      </a:accent3>
      <a:accent4>
        <a:srgbClr val="3F365B"/>
      </a:accent4>
      <a:accent5>
        <a:srgbClr val="615877"/>
      </a:accent5>
      <a:accent6>
        <a:srgbClr val="A099AD"/>
      </a:accent6>
      <a:hlink>
        <a:srgbClr val="28B2BB"/>
      </a:hlink>
      <a:folHlink>
        <a:srgbClr val="00B0F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ged Care teal powerpoint template" id="{DF4C5C05-3EA4-7041-BB78-8A6EC6C2FC5B}" vid="{CC8F1976-A783-624C-AFB3-A4199F1BF491}"/>
    </a:ext>
  </a:extLst>
</a:theme>
</file>

<file path=ppt/theme/theme2.xml><?xml version="1.0" encoding="utf-8"?>
<a:theme xmlns:a="http://schemas.openxmlformats.org/drawingml/2006/main" name="1_Aged Care Lime Theme">
  <a:themeElements>
    <a:clrScheme name="Health aged care colours">
      <a:dk1>
        <a:srgbClr val="1E1544"/>
      </a:dk1>
      <a:lt1>
        <a:srgbClr val="F2F1F2"/>
      </a:lt1>
      <a:dk2>
        <a:srgbClr val="1E1544"/>
      </a:dk2>
      <a:lt2>
        <a:srgbClr val="F2F1F2"/>
      </a:lt2>
      <a:accent1>
        <a:srgbClr val="65BDC5"/>
      </a:accent1>
      <a:accent2>
        <a:srgbClr val="DA576C"/>
      </a:accent2>
      <a:accent3>
        <a:srgbClr val="F4B222"/>
      </a:accent3>
      <a:accent4>
        <a:srgbClr val="78BE42"/>
      </a:accent4>
      <a:accent5>
        <a:srgbClr val="8C5AA5"/>
      </a:accent5>
      <a:accent6>
        <a:srgbClr val="F2692A"/>
      </a:accent6>
      <a:hlink>
        <a:srgbClr val="28B2BB"/>
      </a:hlink>
      <a:folHlink>
        <a:srgbClr val="00B0F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ged Care teal powerpoint template_May2025.potx" id="{926D1A36-6C38-4939-97D9-40001461D262}" vid="{1532B2B6-2C94-4422-89B4-2AC86A91E94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51386D899F9CA4298648C0791762DBC" ma:contentTypeVersion="12" ma:contentTypeDescription="Create a new document." ma:contentTypeScope="" ma:versionID="3adc39874ba8c2e96aadd99fffcdf697">
  <xsd:schema xmlns:xsd="http://www.w3.org/2001/XMLSchema" xmlns:xs="http://www.w3.org/2001/XMLSchema" xmlns:p="http://schemas.microsoft.com/office/2006/metadata/properties" xmlns:ns2="31ed7be0-71df-4ef7-a44a-46c20e97f856" xmlns:ns3="55f32057-c7d7-4cf2-a083-f930dcef3185" targetNamespace="http://schemas.microsoft.com/office/2006/metadata/properties" ma:root="true" ma:fieldsID="5578c61acc1d915a6d1c94964bcf9103" ns2:_="" ns3:_="">
    <xsd:import namespace="31ed7be0-71df-4ef7-a44a-46c20e97f856"/>
    <xsd:import namespace="55f32057-c7d7-4cf2-a083-f930dcef3185"/>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1ed7be0-71df-4ef7-a44a-46c20e97f85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89927c38-8944-418e-ac9b-4d6e75543028"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5f32057-c7d7-4cf2-a083-f930dcef3185"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968f77b1-0cd5-4996-9aae-a29d6c83050c}" ma:internalName="TaxCatchAll" ma:showField="CatchAllData" ma:web="55f32057-c7d7-4cf2-a083-f930dcef318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55f32057-c7d7-4cf2-a083-f930dcef3185" xsi:nil="true"/>
    <lcf76f155ced4ddcb4097134ff3c332f xmlns="31ed7be0-71df-4ef7-a44a-46c20e97f856">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25FDCD2F-2D09-4859-8F9E-46B0473EB763}"/>
</file>

<file path=customXml/itemProps2.xml><?xml version="1.0" encoding="utf-8"?>
<ds:datastoreItem xmlns:ds="http://schemas.openxmlformats.org/officeDocument/2006/customXml" ds:itemID="{AA66DAE5-5095-48B9-B41C-80BFD9F816D8}">
  <ds:schemaRefs>
    <ds:schemaRef ds:uri="http://schemas.microsoft.com/sharepoint/v3/contenttype/forms"/>
  </ds:schemaRefs>
</ds:datastoreItem>
</file>

<file path=customXml/itemProps3.xml><?xml version="1.0" encoding="utf-8"?>
<ds:datastoreItem xmlns:ds="http://schemas.openxmlformats.org/officeDocument/2006/customXml" ds:itemID="{8CF7364E-62DE-4335-855B-BF9130118E67}">
  <ds:schemaRefs>
    <ds:schemaRef ds:uri="117fb4f1-39b0-4ef9-ad52-929d325d2c9d"/>
    <ds:schemaRef ds:uri="b33a22f0-1548-4bd4-90ad-f69b2bdef63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Aged Care visual identity PowerPoint template (teal)</Template>
  <Application>Microsoft Office PowerPoint</Application>
  <PresentationFormat>Widescreen</PresentationFormat>
  <Slides>41</Slides>
  <Notes>8</Notes>
  <HiddenSlides>0</HiddenSlides>
  <ScaleCrop>false</ScaleCrop>
  <HeadingPairs>
    <vt:vector size="4" baseType="variant">
      <vt:variant>
        <vt:lpstr>Theme</vt:lpstr>
      </vt:variant>
      <vt:variant>
        <vt:i4>2</vt:i4>
      </vt:variant>
      <vt:variant>
        <vt:lpstr>Slide Titles</vt:lpstr>
      </vt:variant>
      <vt:variant>
        <vt:i4>41</vt:i4>
      </vt:variant>
    </vt:vector>
  </HeadingPairs>
  <TitlesOfParts>
    <vt:vector size="43" baseType="lpstr">
      <vt:lpstr>Aged Care Lime Theme</vt:lpstr>
      <vt:lpstr>1_Aged Care Lime Theme</vt:lpstr>
      <vt:lpstr>PowerPoint Presentation</vt:lpstr>
      <vt:lpstr>Agenda</vt:lpstr>
      <vt:lpstr>Overview</vt:lpstr>
      <vt:lpstr>Who needs to complete the Aged Care Financial Report 2025-26?</vt:lpstr>
      <vt:lpstr>Reporting requirements in the ACFR 2025-26</vt:lpstr>
      <vt:lpstr>Reporting requirements in the ACFR 2025-26 (continued) </vt:lpstr>
      <vt:lpstr>What changes will be made to the ACFR 2025-26?</vt:lpstr>
      <vt:lpstr>What changes will be made to the ACFR 2025-26? (continued)</vt:lpstr>
      <vt:lpstr>Support at Home program reporting</vt:lpstr>
      <vt:lpstr>Support at Home Income and Expenditure Statement </vt:lpstr>
      <vt:lpstr>Support at Home income reporting</vt:lpstr>
      <vt:lpstr>Support at Home care expense reporting</vt:lpstr>
      <vt:lpstr>Support at Home labour cost reporting QFR vs ACFR</vt:lpstr>
      <vt:lpstr>Support at Home administration &amp; support expense reporting  </vt:lpstr>
      <vt:lpstr>Support at Home labour worked hours reporting</vt:lpstr>
      <vt:lpstr>Support at Home allied health reporting</vt:lpstr>
      <vt:lpstr>Care Minutes Performance Statement</vt:lpstr>
      <vt:lpstr>Introducing the Care Minutes Performance Statement</vt:lpstr>
      <vt:lpstr>New Care Minutes Performance Statement</vt:lpstr>
      <vt:lpstr>Engaging with the audit process</vt:lpstr>
      <vt:lpstr>Resources</vt:lpstr>
      <vt:lpstr>Annual Prudential Compliance Statement</vt:lpstr>
      <vt:lpstr>Annual Prudential Compliance Statement (APCS)</vt:lpstr>
      <vt:lpstr>What is the APCS? </vt:lpstr>
      <vt:lpstr>Which providers have to submit an APCS? </vt:lpstr>
      <vt:lpstr>The role of the Aged Care Quality and Safety Commission</vt:lpstr>
      <vt:lpstr>What changes will be made to the APCS 2025-26?</vt:lpstr>
      <vt:lpstr>What changes will  be made to the  APCS 2025-26?</vt:lpstr>
      <vt:lpstr>New questions to look out for in the APCS</vt:lpstr>
      <vt:lpstr>New questions to look out for in the APCS</vt:lpstr>
      <vt:lpstr>Resources available</vt:lpstr>
      <vt:lpstr>Residential pricing risk assessment program</vt:lpstr>
      <vt:lpstr>Introducing the Pricing Risk Assessment Program</vt:lpstr>
      <vt:lpstr>How the Pricing Risk Assessment Program Works</vt:lpstr>
      <vt:lpstr>Resources</vt:lpstr>
      <vt:lpstr>Further information and available support</vt:lpstr>
      <vt:lpstr>Financial Reporting Help Desks for Aged Care Providers</vt:lpstr>
      <vt:lpstr>Business advice and capability support </vt:lpstr>
      <vt:lpstr>PowerPoint Presentation</vt:lpstr>
      <vt:lpstr>Please complete this short survey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cp:revision>1</cp:revision>
  <dcterms:created xsi:type="dcterms:W3CDTF">2025-07-24T01:53:18Z</dcterms:created>
  <dcterms:modified xsi:type="dcterms:W3CDTF">2026-03-25T04:19:05Z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0x010100A51386D899F9CA4298648C0791762DBC</vt:lpwstr>
  </property>
  <property fmtid="{D5CDD505-2E9C-101B-9397-08002B2CF9AE}" pid="3" name="MediaServiceImageTags">
    <vt:lpwstr/>
  </property>
  <property fmtid="{D5CDD505-2E9C-101B-9397-08002B2CF9AE}" pid="4" name="_dlc_DocIdItemGuid">
    <vt:lpwstr>2dd203df-41df-47f6-af3a-a444501615ae</vt:lpwstr>
  </property>
  <property fmtid="{D5CDD505-2E9C-101B-9397-08002B2CF9AE}" pid="5" name="Keywords1">
    <vt:lpwstr>30;#Aged care|15037316-ccb1-4430-a7dd-5c4031a389b1;#4;#visual identity|a54ebda2-a0fd-45ec-8fc0-1cf31001b526</vt:lpwstr>
  </property>
  <property fmtid="{D5CDD505-2E9C-101B-9397-08002B2CF9AE}" pid="6" name="Information type">
    <vt:lpwstr>42;#Template|0635ea83-9a41-497c-9b11-d9d7178dcab7</vt:lpwstr>
  </property>
  <property fmtid="{D5CDD505-2E9C-101B-9397-08002B2CF9AE}" pid="7" name="Contact">
    <vt:lpwstr>104;#Aged Care Communications and Change|e5d142d6-a25f-4b81-a8a4-d8f9e5839eea</vt:lpwstr>
  </property>
  <property fmtid="{D5CDD505-2E9C-101B-9397-08002B2CF9AE}" pid="8" name="p76df81b8fed4a2fa2af18761f9ff90d">
    <vt:lpwstr>Aged care|15037316-ccb1-4430-a7dd-5c4031a389b1;visual identity|a54ebda2-a0fd-45ec-8fc0-1cf31001b526</vt:lpwstr>
  </property>
  <property fmtid="{D5CDD505-2E9C-101B-9397-08002B2CF9AE}" pid="9" name="Intranet">
    <vt:bool>true</vt:bool>
  </property>
  <property fmtid="{D5CDD505-2E9C-101B-9397-08002B2CF9AE}" pid="10" name="Int_x002d_InformationType">
    <vt:lpwstr/>
  </property>
  <property fmtid="{D5CDD505-2E9C-101B-9397-08002B2CF9AE}" pid="11" name="pfd27f99efda4409b63228bea026394d">
    <vt:lpwstr>Template|0635ea83-9a41-497c-9b11-d9d7178dcab7</vt:lpwstr>
  </property>
  <property fmtid="{D5CDD505-2E9C-101B-9397-08002B2CF9AE}" pid="12" name="Int_x002d_Topics">
    <vt:lpwstr/>
  </property>
  <property fmtid="{D5CDD505-2E9C-101B-9397-08002B2CF9AE}" pid="13" name="Last reviewed">
    <vt:filetime>2023-11-28T13:00:00Z</vt:filetime>
  </property>
  <property fmtid="{D5CDD505-2E9C-101B-9397-08002B2CF9AE}" pid="14" name="jf042baad2b143719d8a0cfd36411dfb">
    <vt:lpwstr>Aged Care Communications and Change|e5d142d6-a25f-4b81-a8a4-d8f9e5839eea</vt:lpwstr>
  </property>
  <property fmtid="{D5CDD505-2E9C-101B-9397-08002B2CF9AE}" pid="15" name="Int_x002d_Contact">
    <vt:lpwstr/>
  </property>
  <property fmtid="{D5CDD505-2E9C-101B-9397-08002B2CF9AE}" pid="16" name="Int-Contact">
    <vt:lpwstr>104;#|e5d142d6-a25f-4b81-a8a4-d8f9e5839eea</vt:lpwstr>
  </property>
  <property fmtid="{D5CDD505-2E9C-101B-9397-08002B2CF9AE}" pid="17" name="Int-InformationType">
    <vt:lpwstr>42;#|0635ea83-9a41-497c-9b11-d9d7178dcab7</vt:lpwstr>
  </property>
  <property fmtid="{D5CDD505-2E9C-101B-9397-08002B2CF9AE}" pid="18" name="Int-Topics">
    <vt:lpwstr>4;#visual identity|a54ebda2-a0fd-45ec-8fc0-1cf31001b526;#30;#Aged care|15037316-ccb1-4430-a7dd-5c4031a389b1</vt:lpwstr>
  </property>
  <property fmtid="{D5CDD505-2E9C-101B-9397-08002B2CF9AE}" pid="19" name="lcf76f155ced4ddcb4097134ff3c332f">
    <vt:lpwstr/>
  </property>
  <property fmtid="{D5CDD505-2E9C-101B-9397-08002B2CF9AE}" pid="20" name="MSIP_Label_7cd3e8b9-ffed-43a8-b7f4-cc2fa0382d36_Enabled">
    <vt:lpwstr>true</vt:lpwstr>
  </property>
  <property fmtid="{D5CDD505-2E9C-101B-9397-08002B2CF9AE}" pid="21" name="MSIP_Label_7cd3e8b9-ffed-43a8-b7f4-cc2fa0382d36_SetDate">
    <vt:lpwstr>2025-09-01T06:42:09Z</vt:lpwstr>
  </property>
  <property fmtid="{D5CDD505-2E9C-101B-9397-08002B2CF9AE}" pid="22" name="MSIP_Label_7cd3e8b9-ffed-43a8-b7f4-cc2fa0382d36_Method">
    <vt:lpwstr>Privileged</vt:lpwstr>
  </property>
  <property fmtid="{D5CDD505-2E9C-101B-9397-08002B2CF9AE}" pid="23" name="MSIP_Label_7cd3e8b9-ffed-43a8-b7f4-cc2fa0382d36_Name">
    <vt:lpwstr>O</vt:lpwstr>
  </property>
  <property fmtid="{D5CDD505-2E9C-101B-9397-08002B2CF9AE}" pid="24" name="MSIP_Label_7cd3e8b9-ffed-43a8-b7f4-cc2fa0382d36_SiteId">
    <vt:lpwstr>34a3929c-73cf-4954-abfe-147dc3517892</vt:lpwstr>
  </property>
  <property fmtid="{D5CDD505-2E9C-101B-9397-08002B2CF9AE}" pid="25" name="MSIP_Label_7cd3e8b9-ffed-43a8-b7f4-cc2fa0382d36_ActionId">
    <vt:lpwstr>91941755-fb5c-44db-9474-ae871105f280</vt:lpwstr>
  </property>
  <property fmtid="{D5CDD505-2E9C-101B-9397-08002B2CF9AE}" pid="26" name="MSIP_Label_7cd3e8b9-ffed-43a8-b7f4-cc2fa0382d36_ContentBits">
    <vt:lpwstr>3</vt:lpwstr>
  </property>
  <property fmtid="{D5CDD505-2E9C-101B-9397-08002B2CF9AE}" pid="27" name="MSIP_Label_7cd3e8b9-ffed-43a8-b7f4-cc2fa0382d36_Tag">
    <vt:lpwstr>10, 0, 1, 1</vt:lpwstr>
  </property>
  <property fmtid="{D5CDD505-2E9C-101B-9397-08002B2CF9AE}" pid="28" name="ClassificationContentMarkingFooterLocations">
    <vt:lpwstr>Aged Care Lime Theme:8</vt:lpwstr>
  </property>
  <property fmtid="{D5CDD505-2E9C-101B-9397-08002B2CF9AE}" pid="29" name="ClassificationContentMarkingFooterText">
    <vt:lpwstr>OFFICIAL</vt:lpwstr>
  </property>
  <property fmtid="{D5CDD505-2E9C-101B-9397-08002B2CF9AE}" pid="30" name="ClassificationContentMarkingHeaderLocations">
    <vt:lpwstr>Aged Care Lime Theme:6</vt:lpwstr>
  </property>
  <property fmtid="{D5CDD505-2E9C-101B-9397-08002B2CF9AE}" pid="31" name="ClassificationContentMarkingHeaderText">
    <vt:lpwstr>OFFICIAL</vt:lpwstr>
  </property>
  <property fmtid="{D5CDD505-2E9C-101B-9397-08002B2CF9AE}" pid="32" name="Order">
    <vt:r8>1184900</vt:r8>
  </property>
  <property fmtid="{D5CDD505-2E9C-101B-9397-08002B2CF9AE}" pid="33" name="xd_Signature">
    <vt:bool>false</vt:bool>
  </property>
  <property fmtid="{D5CDD505-2E9C-101B-9397-08002B2CF9AE}" pid="34" name="xd_ProgID">
    <vt:lpwstr/>
  </property>
  <property fmtid="{D5CDD505-2E9C-101B-9397-08002B2CF9AE}" pid="35" name="ComplianceAssetId">
    <vt:lpwstr/>
  </property>
  <property fmtid="{D5CDD505-2E9C-101B-9397-08002B2CF9AE}" pid="36" name="TemplateUrl">
    <vt:lpwstr/>
  </property>
  <property fmtid="{D5CDD505-2E9C-101B-9397-08002B2CF9AE}" pid="37" name="_ExtendedDescription">
    <vt:lpwstr/>
  </property>
  <property fmtid="{D5CDD505-2E9C-101B-9397-08002B2CF9AE}" pid="38" name="TriggerFlowInfo">
    <vt:lpwstr/>
  </property>
</Properties>
</file>