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147477539" r:id="rId5"/>
    <p:sldId id="2147477542" r:id="rId6"/>
    <p:sldId id="2147477561" r:id="rId7"/>
    <p:sldId id="2147477562" r:id="rId8"/>
    <p:sldId id="2147477563" r:id="rId9"/>
    <p:sldId id="2147477564" r:id="rId10"/>
    <p:sldId id="2147477572" r:id="rId11"/>
    <p:sldId id="2147477573" r:id="rId12"/>
    <p:sldId id="2147477551" r:id="rId13"/>
    <p:sldId id="2147477552" r:id="rId14"/>
    <p:sldId id="2147477548" r:id="rId15"/>
    <p:sldId id="2147477553" r:id="rId16"/>
    <p:sldId id="2147477554" r:id="rId17"/>
    <p:sldId id="2147477567" r:id="rId18"/>
    <p:sldId id="2147477568" r:id="rId19"/>
    <p:sldId id="2147477569" r:id="rId20"/>
    <p:sldId id="2147477570" r:id="rId21"/>
    <p:sldId id="2147477559" r:id="rId22"/>
    <p:sldId id="2147477544" r:id="rId23"/>
    <p:sldId id="7072" r:id="rId24"/>
    <p:sldId id="2147477541" r:id="rId25"/>
    <p:sldId id="2147477527" r:id="rId26"/>
    <p:sldId id="7113" r:id="rId27"/>
    <p:sldId id="2147477543" r:id="rId28"/>
    <p:sldId id="276" r:id="rId29"/>
    <p:sldId id="2147477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111527-755A-FE64-D989-0C53B2FB61BA}" name="Sarah McDermott" initials="SM" userId="S::sarah.mcdermott_naccho.org.au#ext#@healthgov.onmicrosoft.com::24c7fe2e-b5b1-4493-a9c2-de030de4eaf6" providerId="AD"/>
  <p188:author id="{20114C3F-1B7F-8949-FF32-BFB6D3880BC9}" name="Ayesha Ghosh" initials="AG" userId="S::Ayesha.Ghosh@cancervic.org.au::81a4b656-f02f-49aa-bb56-89cf66244abd" providerId="AD"/>
  <p188:author id="{956F206F-D343-09E0-B3BC-C8F3F79C24E1}" name="Dianne Eggins" initials="DE" userId="S::dianne.eggins@cancervic.org.au::e4da03ed-7806-431a-a984-0315a7fad31a" providerId="AD"/>
  <p188:author id="{E42AFEBA-9AF1-420B-90B2-182F2AFA05E5}" name="PRATT, Jessica" initials="PJ" userId="S::jessica.pratt@health.gov.au::507b44ac-99fd-4600-a686-bdd15feadc2a" providerId="AD"/>
  <p188:author id="{B31BAEE2-CAA1-7DC4-6BCD-66CCD8FF5157}" name="ANDREINI, Alannah" initials="AA" userId="S::Alannah.ANDREINI@Health.gov.au::16c56b99-0b9d-412f-a5ea-f27b3a8cff9a" providerId="AD"/>
  <p188:author id="{1E9966E7-99DD-47EE-4BC0-E99930958916}" name="CRESTANI, Joanne" initials="CJ" userId="S::joanne.crestani@health.gov.au::63603e03-5062-4c4a-a716-4c514207024d" providerId="AD"/>
  <p188:author id="{AA538DF1-6B38-F9EA-7885-9978B3C4C6D0}" name="Michelle Kiteley" initials="MK" userId="S::michelle.kiteley@cancervic.org.au::c890f6af-78c8-431f-922e-af16051f0a31" providerId="AD"/>
  <p188:author id="{46EE05F6-5519-7039-BDC1-D359921AAC8E}" name="Catriona Bastian" initials="CB" userId="S::Catriona.Bastian@cancervic.org.au::8e8627fa-b05d-4147-a0bd-0fbf395ca8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7AA"/>
    <a:srgbClr val="1DBFD4"/>
    <a:srgbClr val="FEFFFF"/>
    <a:srgbClr val="00305E"/>
    <a:srgbClr val="D0F4F8"/>
    <a:srgbClr val="E2F4EE"/>
    <a:srgbClr val="FFFFFF"/>
    <a:srgbClr val="00708A"/>
    <a:srgbClr val="6CC6A9"/>
    <a:srgbClr val="083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0AFF3-9D04-4E70-97A2-EB3451427FE2}" v="5" dt="2026-02-06T02:06:17.171"/>
    <p1510:client id="{4CC8FA12-164A-06CE-6EC9-2C95C45B14C3}" v="19" dt="2026-02-05T04:51:50.902"/>
    <p1510:client id="{74480F70-70F9-48B0-9FF6-FC0D1BE18F2C}" v="3" dt="2026-02-05T05:02:57.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6" autoAdjust="0"/>
  </p:normalViewPr>
  <p:slideViewPr>
    <p:cSldViewPr snapToGrid="0">
      <p:cViewPr varScale="1">
        <p:scale>
          <a:sx n="90" d="100"/>
          <a:sy n="90" d="100"/>
        </p:scale>
        <p:origin x="510" y="30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Hodson" userId="bf2863bd-b205-44ec-b31b-fc40baec40b9" providerId="ADAL" clId="{7954BE3A-0113-47F8-A50B-163FC250C51B}"/>
    <pc:docChg chg="custSel modSld">
      <pc:chgData name="Stefanie Hodson" userId="bf2863bd-b205-44ec-b31b-fc40baec40b9" providerId="ADAL" clId="{7954BE3A-0113-47F8-A50B-163FC250C51B}" dt="2026-02-05T05:08:59.466" v="1051" actId="13244"/>
      <pc:docMkLst>
        <pc:docMk/>
      </pc:docMkLst>
      <pc:sldChg chg="modSp mod">
        <pc:chgData name="Stefanie Hodson" userId="bf2863bd-b205-44ec-b31b-fc40baec40b9" providerId="ADAL" clId="{7954BE3A-0113-47F8-A50B-163FC250C51B}" dt="2026-02-05T05:07:09.927" v="1041" actId="13244"/>
        <pc:sldMkLst>
          <pc:docMk/>
          <pc:sldMk cId="800614882" sldId="276"/>
        </pc:sldMkLst>
        <pc:spChg chg="mod ord">
          <ac:chgData name="Stefanie Hodson" userId="bf2863bd-b205-44ec-b31b-fc40baec40b9" providerId="ADAL" clId="{7954BE3A-0113-47F8-A50B-163FC250C51B}" dt="2026-02-05T05:07:05.383" v="1039" actId="13244"/>
          <ac:spMkLst>
            <pc:docMk/>
            <pc:sldMk cId="800614882" sldId="276"/>
            <ac:spMk id="3" creationId="{96D11647-BC2C-A3D4-D94B-FCC999072AC5}"/>
          </ac:spMkLst>
        </pc:spChg>
        <pc:spChg chg="mod">
          <ac:chgData name="Stefanie Hodson" userId="bf2863bd-b205-44ec-b31b-fc40baec40b9" providerId="ADAL" clId="{7954BE3A-0113-47F8-A50B-163FC250C51B}" dt="2026-02-05T05:02:13.378" v="936" actId="962"/>
          <ac:spMkLst>
            <pc:docMk/>
            <pc:sldMk cId="800614882" sldId="276"/>
            <ac:spMk id="6" creationId="{8E4BE569-1FF7-8D2A-895E-52456669D029}"/>
          </ac:spMkLst>
        </pc:spChg>
        <pc:grpChg chg="mod">
          <ac:chgData name="Stefanie Hodson" userId="bf2863bd-b205-44ec-b31b-fc40baec40b9" providerId="ADAL" clId="{7954BE3A-0113-47F8-A50B-163FC250C51B}" dt="2026-02-05T05:02:19.492" v="939" actId="962"/>
          <ac:grpSpMkLst>
            <pc:docMk/>
            <pc:sldMk cId="800614882" sldId="276"/>
            <ac:grpSpMk id="4" creationId="{4319AF77-3029-5427-4190-E241B743A872}"/>
          </ac:grpSpMkLst>
        </pc:grpChg>
        <pc:grpChg chg="mod">
          <ac:chgData name="Stefanie Hodson" userId="bf2863bd-b205-44ec-b31b-fc40baec40b9" providerId="ADAL" clId="{7954BE3A-0113-47F8-A50B-163FC250C51B}" dt="2026-02-05T05:02:20.948" v="940" actId="962"/>
          <ac:grpSpMkLst>
            <pc:docMk/>
            <pc:sldMk cId="800614882" sldId="276"/>
            <ac:grpSpMk id="11" creationId="{D0615547-95BC-95F7-68D2-2619BA3EB045}"/>
          </ac:grpSpMkLst>
        </pc:grpChg>
        <pc:picChg chg="mod ord">
          <ac:chgData name="Stefanie Hodson" userId="bf2863bd-b205-44ec-b31b-fc40baec40b9" providerId="ADAL" clId="{7954BE3A-0113-47F8-A50B-163FC250C51B}" dt="2026-02-05T05:07:09.927" v="1041" actId="13244"/>
          <ac:picMkLst>
            <pc:docMk/>
            <pc:sldMk cId="800614882" sldId="276"/>
            <ac:picMk id="5" creationId="{3B7C854A-941D-973B-06E9-6FE356B1488C}"/>
          </ac:picMkLst>
        </pc:picChg>
      </pc:sldChg>
      <pc:sldChg chg="delSp modSp mod">
        <pc:chgData name="Stefanie Hodson" userId="bf2863bd-b205-44ec-b31b-fc40baec40b9" providerId="ADAL" clId="{7954BE3A-0113-47F8-A50B-163FC250C51B}" dt="2026-02-05T05:06:29.382" v="1034" actId="13244"/>
        <pc:sldMkLst>
          <pc:docMk/>
          <pc:sldMk cId="2977863867" sldId="7072"/>
        </pc:sldMkLst>
        <pc:spChg chg="mod ord">
          <ac:chgData name="Stefanie Hodson" userId="bf2863bd-b205-44ec-b31b-fc40baec40b9" providerId="ADAL" clId="{7954BE3A-0113-47F8-A50B-163FC250C51B}" dt="2026-02-05T05:05:38.142" v="1025" actId="13244"/>
          <ac:spMkLst>
            <pc:docMk/>
            <pc:sldMk cId="2977863867" sldId="7072"/>
            <ac:spMk id="2" creationId="{BAE710CE-7427-2771-3B62-A9A0F0E9C3CB}"/>
          </ac:spMkLst>
        </pc:spChg>
        <pc:spChg chg="ord">
          <ac:chgData name="Stefanie Hodson" userId="bf2863bd-b205-44ec-b31b-fc40baec40b9" providerId="ADAL" clId="{7954BE3A-0113-47F8-A50B-163FC250C51B}" dt="2026-02-05T05:05:42.746" v="1026" actId="13244"/>
          <ac:spMkLst>
            <pc:docMk/>
            <pc:sldMk cId="2977863867" sldId="7072"/>
            <ac:spMk id="5" creationId="{367D9410-A6E0-7EE8-4AB7-97669FE73D2A}"/>
          </ac:spMkLst>
        </pc:spChg>
        <pc:spChg chg="mod ord">
          <ac:chgData name="Stefanie Hodson" userId="bf2863bd-b205-44ec-b31b-fc40baec40b9" providerId="ADAL" clId="{7954BE3A-0113-47F8-A50B-163FC250C51B}" dt="2026-02-05T05:06:29.382" v="1034" actId="13244"/>
          <ac:spMkLst>
            <pc:docMk/>
            <pc:sldMk cId="2977863867" sldId="7072"/>
            <ac:spMk id="29" creationId="{3409F9B3-541E-1C4F-B634-B0614BC078A4}"/>
          </ac:spMkLst>
        </pc:spChg>
        <pc:spChg chg="mod ord">
          <ac:chgData name="Stefanie Hodson" userId="bf2863bd-b205-44ec-b31b-fc40baec40b9" providerId="ADAL" clId="{7954BE3A-0113-47F8-A50B-163FC250C51B}" dt="2026-02-05T05:06:01.894" v="1029" actId="13244"/>
          <ac:spMkLst>
            <pc:docMk/>
            <pc:sldMk cId="2977863867" sldId="7072"/>
            <ac:spMk id="30" creationId="{B751179B-CF50-253D-4F17-10522A5E1A14}"/>
          </ac:spMkLst>
        </pc:spChg>
        <pc:spChg chg="del mod">
          <ac:chgData name="Stefanie Hodson" userId="bf2863bd-b205-44ec-b31b-fc40baec40b9" providerId="ADAL" clId="{7954BE3A-0113-47F8-A50B-163FC250C51B}" dt="2026-02-05T05:06:16.824" v="1030" actId="478"/>
          <ac:spMkLst>
            <pc:docMk/>
            <pc:sldMk cId="2977863867" sldId="7072"/>
            <ac:spMk id="47" creationId="{DFE97859-DD2E-7141-B2D6-5FDAD17B70EF}"/>
          </ac:spMkLst>
        </pc:spChg>
        <pc:spChg chg="ord">
          <ac:chgData name="Stefanie Hodson" userId="bf2863bd-b205-44ec-b31b-fc40baec40b9" providerId="ADAL" clId="{7954BE3A-0113-47F8-A50B-163FC250C51B}" dt="2026-02-05T05:06:25.295" v="1032" actId="13244"/>
          <ac:spMkLst>
            <pc:docMk/>
            <pc:sldMk cId="2977863867" sldId="7072"/>
            <ac:spMk id="53" creationId="{4C9FB4E4-C22D-8D24-60A0-8C56C113B10A}"/>
          </ac:spMkLst>
        </pc:spChg>
        <pc:spChg chg="ord">
          <ac:chgData name="Stefanie Hodson" userId="bf2863bd-b205-44ec-b31b-fc40baec40b9" providerId="ADAL" clId="{7954BE3A-0113-47F8-A50B-163FC250C51B}" dt="2026-02-05T05:06:27.263" v="1033" actId="13244"/>
          <ac:spMkLst>
            <pc:docMk/>
            <pc:sldMk cId="2977863867" sldId="7072"/>
            <ac:spMk id="54" creationId="{05EDED30-0D25-E6E0-9099-CCF73E2ADF48}"/>
          </ac:spMkLst>
        </pc:spChg>
        <pc:grpChg chg="mod">
          <ac:chgData name="Stefanie Hodson" userId="bf2863bd-b205-44ec-b31b-fc40baec40b9" providerId="ADAL" clId="{7954BE3A-0113-47F8-A50B-163FC250C51B}" dt="2026-02-05T05:00:02.878" v="917" actId="962"/>
          <ac:grpSpMkLst>
            <pc:docMk/>
            <pc:sldMk cId="2977863867" sldId="7072"/>
            <ac:grpSpMk id="1130" creationId="{35D3AB52-E1FC-15E0-1799-498271200517}"/>
          </ac:grpSpMkLst>
        </pc:grpChg>
        <pc:grpChg chg="mod">
          <ac:chgData name="Stefanie Hodson" userId="bf2863bd-b205-44ec-b31b-fc40baec40b9" providerId="ADAL" clId="{7954BE3A-0113-47F8-A50B-163FC250C51B}" dt="2026-02-05T05:00:02.295" v="916" actId="962"/>
          <ac:grpSpMkLst>
            <pc:docMk/>
            <pc:sldMk cId="2977863867" sldId="7072"/>
            <ac:grpSpMk id="1147" creationId="{2505E60E-B01C-D43A-909B-52243F04ECC5}"/>
          </ac:grpSpMkLst>
        </pc:grpChg>
      </pc:sldChg>
      <pc:sldChg chg="modSp mod">
        <pc:chgData name="Stefanie Hodson" userId="bf2863bd-b205-44ec-b31b-fc40baec40b9" providerId="ADAL" clId="{7954BE3A-0113-47F8-A50B-163FC250C51B}" dt="2026-02-05T05:03:22.177" v="994" actId="33553"/>
        <pc:sldMkLst>
          <pc:docMk/>
          <pc:sldMk cId="2784262639" sldId="7113"/>
        </pc:sldMkLst>
        <pc:spChg chg="mod">
          <ac:chgData name="Stefanie Hodson" userId="bf2863bd-b205-44ec-b31b-fc40baec40b9" providerId="ADAL" clId="{7954BE3A-0113-47F8-A50B-163FC250C51B}" dt="2026-02-05T05:03:22.177" v="994" actId="33553"/>
          <ac:spMkLst>
            <pc:docMk/>
            <pc:sldMk cId="2784262639" sldId="7113"/>
            <ac:spMk id="2" creationId="{195CF814-C689-2A55-06CF-F00799D069DB}"/>
          </ac:spMkLst>
        </pc:spChg>
        <pc:picChg chg="mod">
          <ac:chgData name="Stefanie Hodson" userId="bf2863bd-b205-44ec-b31b-fc40baec40b9" providerId="ADAL" clId="{7954BE3A-0113-47F8-A50B-163FC250C51B}" dt="2026-02-05T05:01:47.721" v="928" actId="962"/>
          <ac:picMkLst>
            <pc:docMk/>
            <pc:sldMk cId="2784262639" sldId="7113"/>
            <ac:picMk id="3" creationId="{FDE410FF-57AE-98AC-EF87-C842CCD3D8E9}"/>
          </ac:picMkLst>
        </pc:picChg>
        <pc:cxnChg chg="mod">
          <ac:chgData name="Stefanie Hodson" userId="bf2863bd-b205-44ec-b31b-fc40baec40b9" providerId="ADAL" clId="{7954BE3A-0113-47F8-A50B-163FC250C51B}" dt="2026-02-05T05:01:49.983" v="929" actId="962"/>
          <ac:cxnSpMkLst>
            <pc:docMk/>
            <pc:sldMk cId="2784262639" sldId="7113"/>
            <ac:cxnSpMk id="21" creationId="{E5496D3C-56BA-F041-D725-1D4BD856A2AE}"/>
          </ac:cxnSpMkLst>
        </pc:cxnChg>
        <pc:cxnChg chg="mod">
          <ac:chgData name="Stefanie Hodson" userId="bf2863bd-b205-44ec-b31b-fc40baec40b9" providerId="ADAL" clId="{7954BE3A-0113-47F8-A50B-163FC250C51B}" dt="2026-02-05T05:01:50.701" v="930" actId="962"/>
          <ac:cxnSpMkLst>
            <pc:docMk/>
            <pc:sldMk cId="2784262639" sldId="7113"/>
            <ac:cxnSpMk id="22" creationId="{F2C9AAAC-4E64-94B0-BF6E-5BB0FFA7AB7F}"/>
          </ac:cxnSpMkLst>
        </pc:cxnChg>
        <pc:cxnChg chg="mod">
          <ac:chgData name="Stefanie Hodson" userId="bf2863bd-b205-44ec-b31b-fc40baec40b9" providerId="ADAL" clId="{7954BE3A-0113-47F8-A50B-163FC250C51B}" dt="2026-02-05T05:01:51.516" v="931" actId="962"/>
          <ac:cxnSpMkLst>
            <pc:docMk/>
            <pc:sldMk cId="2784262639" sldId="7113"/>
            <ac:cxnSpMk id="24" creationId="{22BAA709-B077-5418-B970-D8BD57BFBD3F}"/>
          </ac:cxnSpMkLst>
        </pc:cxnChg>
        <pc:cxnChg chg="mod">
          <ac:chgData name="Stefanie Hodson" userId="bf2863bd-b205-44ec-b31b-fc40baec40b9" providerId="ADAL" clId="{7954BE3A-0113-47F8-A50B-163FC250C51B}" dt="2026-02-05T05:01:52.785" v="932" actId="962"/>
          <ac:cxnSpMkLst>
            <pc:docMk/>
            <pc:sldMk cId="2784262639" sldId="7113"/>
            <ac:cxnSpMk id="30" creationId="{4E286A11-4A5D-10D4-F5F0-A251D6E3BD68}"/>
          </ac:cxnSpMkLst>
        </pc:cxnChg>
        <pc:cxnChg chg="mod">
          <ac:chgData name="Stefanie Hodson" userId="bf2863bd-b205-44ec-b31b-fc40baec40b9" providerId="ADAL" clId="{7954BE3A-0113-47F8-A50B-163FC250C51B}" dt="2026-02-05T05:01:53.370" v="933" actId="962"/>
          <ac:cxnSpMkLst>
            <pc:docMk/>
            <pc:sldMk cId="2784262639" sldId="7113"/>
            <ac:cxnSpMk id="31" creationId="{597576D0-9508-7CA2-A2E0-2E30C2862AEF}"/>
          </ac:cxnSpMkLst>
        </pc:cxnChg>
      </pc:sldChg>
      <pc:sldChg chg="modSp mod">
        <pc:chgData name="Stefanie Hodson" userId="bf2863bd-b205-44ec-b31b-fc40baec40b9" providerId="ADAL" clId="{7954BE3A-0113-47F8-A50B-163FC250C51B}" dt="2026-02-05T05:06:50.195" v="1037" actId="13244"/>
        <pc:sldMkLst>
          <pc:docMk/>
          <pc:sldMk cId="1547603840" sldId="2147477527"/>
        </pc:sldMkLst>
        <pc:spChg chg="mod ord">
          <ac:chgData name="Stefanie Hodson" userId="bf2863bd-b205-44ec-b31b-fc40baec40b9" providerId="ADAL" clId="{7954BE3A-0113-47F8-A50B-163FC250C51B}" dt="2026-02-05T05:06:50.195" v="1037" actId="13244"/>
          <ac:spMkLst>
            <pc:docMk/>
            <pc:sldMk cId="1547603840" sldId="2147477527"/>
            <ac:spMk id="5" creationId="{6BAA2DC0-B9AD-CF16-A15F-E9A024950DBE}"/>
          </ac:spMkLst>
        </pc:spChg>
        <pc:picChg chg="mod">
          <ac:chgData name="Stefanie Hodson" userId="bf2863bd-b205-44ec-b31b-fc40baec40b9" providerId="ADAL" clId="{7954BE3A-0113-47F8-A50B-163FC250C51B}" dt="2026-02-05T05:01:41.170" v="926" actId="962"/>
          <ac:picMkLst>
            <pc:docMk/>
            <pc:sldMk cId="1547603840" sldId="2147477527"/>
            <ac:picMk id="4" creationId="{9468965A-F142-459E-F24C-8D1B4A810CF8}"/>
          </ac:picMkLst>
        </pc:picChg>
      </pc:sldChg>
      <pc:sldChg chg="modSp mod">
        <pc:chgData name="Stefanie Hodson" userId="bf2863bd-b205-44ec-b31b-fc40baec40b9" providerId="ADAL" clId="{7954BE3A-0113-47F8-A50B-163FC250C51B}" dt="2026-02-05T05:03:26.335" v="997" actId="33553"/>
        <pc:sldMkLst>
          <pc:docMk/>
          <pc:sldMk cId="3812954692" sldId="2147477535"/>
        </pc:sldMkLst>
        <pc:spChg chg="mod">
          <ac:chgData name="Stefanie Hodson" userId="bf2863bd-b205-44ec-b31b-fc40baec40b9" providerId="ADAL" clId="{7954BE3A-0113-47F8-A50B-163FC250C51B}" dt="2026-02-05T05:03:26.335" v="997" actId="33553"/>
          <ac:spMkLst>
            <pc:docMk/>
            <pc:sldMk cId="3812954692" sldId="2147477535"/>
            <ac:spMk id="4" creationId="{C6A91FCA-C478-DDF2-5965-2DDC278E61DF}"/>
          </ac:spMkLst>
        </pc:spChg>
      </pc:sldChg>
      <pc:sldChg chg="modSp mod">
        <pc:chgData name="Stefanie Hodson" userId="bf2863bd-b205-44ec-b31b-fc40baec40b9" providerId="ADAL" clId="{7954BE3A-0113-47F8-A50B-163FC250C51B}" dt="2026-02-05T05:08:10.092" v="1045" actId="13244"/>
        <pc:sldMkLst>
          <pc:docMk/>
          <pc:sldMk cId="2749197901" sldId="2147477539"/>
        </pc:sldMkLst>
        <pc:spChg chg="mod ord">
          <ac:chgData name="Stefanie Hodson" userId="bf2863bd-b205-44ec-b31b-fc40baec40b9" providerId="ADAL" clId="{7954BE3A-0113-47F8-A50B-163FC250C51B}" dt="2026-02-05T05:03:38.068" v="998" actId="13244"/>
          <ac:spMkLst>
            <pc:docMk/>
            <pc:sldMk cId="2749197901" sldId="2147477539"/>
            <ac:spMk id="4" creationId="{23F71698-DA68-2292-A6BC-9C1529154CFF}"/>
          </ac:spMkLst>
        </pc:spChg>
        <pc:picChg chg="ord">
          <ac:chgData name="Stefanie Hodson" userId="bf2863bd-b205-44ec-b31b-fc40baec40b9" providerId="ADAL" clId="{7954BE3A-0113-47F8-A50B-163FC250C51B}" dt="2026-02-05T05:08:10.092" v="1045" actId="13244"/>
          <ac:picMkLst>
            <pc:docMk/>
            <pc:sldMk cId="2749197901" sldId="2147477539"/>
            <ac:picMk id="13" creationId="{583D70F7-46FD-4C33-9833-90B1C62BE9A3}"/>
          </ac:picMkLst>
        </pc:picChg>
      </pc:sldChg>
      <pc:sldChg chg="modSp mod">
        <pc:chgData name="Stefanie Hodson" userId="bf2863bd-b205-44ec-b31b-fc40baec40b9" providerId="ADAL" clId="{7954BE3A-0113-47F8-A50B-163FC250C51B}" dt="2026-02-05T05:06:45.010" v="1036" actId="13244"/>
        <pc:sldMkLst>
          <pc:docMk/>
          <pc:sldMk cId="19681211" sldId="2147477541"/>
        </pc:sldMkLst>
        <pc:spChg chg="mod">
          <ac:chgData name="Stefanie Hodson" userId="bf2863bd-b205-44ec-b31b-fc40baec40b9" providerId="ADAL" clId="{7954BE3A-0113-47F8-A50B-163FC250C51B}" dt="2026-02-05T05:03:19.119" v="992" actId="33553"/>
          <ac:spMkLst>
            <pc:docMk/>
            <pc:sldMk cId="19681211" sldId="2147477541"/>
            <ac:spMk id="2" creationId="{55AB6896-91C0-C078-EA07-52E1327B24F5}"/>
          </ac:spMkLst>
        </pc:spChg>
        <pc:spChg chg="mod">
          <ac:chgData name="Stefanie Hodson" userId="bf2863bd-b205-44ec-b31b-fc40baec40b9" providerId="ADAL" clId="{7954BE3A-0113-47F8-A50B-163FC250C51B}" dt="2026-02-05T05:00:04.558" v="918" actId="962"/>
          <ac:spMkLst>
            <pc:docMk/>
            <pc:sldMk cId="19681211" sldId="2147477541"/>
            <ac:spMk id="11" creationId="{77674F6C-A752-39B3-957B-AFF7A9F1DDE6}"/>
          </ac:spMkLst>
        </pc:spChg>
        <pc:grpChg chg="mod ord">
          <ac:chgData name="Stefanie Hodson" userId="bf2863bd-b205-44ec-b31b-fc40baec40b9" providerId="ADAL" clId="{7954BE3A-0113-47F8-A50B-163FC250C51B}" dt="2026-02-05T05:06:43.696" v="1035" actId="13244"/>
          <ac:grpSpMkLst>
            <pc:docMk/>
            <pc:sldMk cId="19681211" sldId="2147477541"/>
            <ac:grpSpMk id="4" creationId="{221B9883-304B-E9AB-C1E4-393615C20E69}"/>
          </ac:grpSpMkLst>
        </pc:grpChg>
        <pc:grpChg chg="mod ord">
          <ac:chgData name="Stefanie Hodson" userId="bf2863bd-b205-44ec-b31b-fc40baec40b9" providerId="ADAL" clId="{7954BE3A-0113-47F8-A50B-163FC250C51B}" dt="2026-02-05T05:06:45.010" v="1036" actId="13244"/>
          <ac:grpSpMkLst>
            <pc:docMk/>
            <pc:sldMk cId="19681211" sldId="2147477541"/>
            <ac:grpSpMk id="9" creationId="{A2852FF5-850D-0BCA-1F93-12DB476F1D08}"/>
          </ac:grpSpMkLst>
        </pc:grpChg>
        <pc:picChg chg="mod">
          <ac:chgData name="Stefanie Hodson" userId="bf2863bd-b205-44ec-b31b-fc40baec40b9" providerId="ADAL" clId="{7954BE3A-0113-47F8-A50B-163FC250C51B}" dt="2026-02-05T05:00:09.378" v="920" actId="962"/>
          <ac:picMkLst>
            <pc:docMk/>
            <pc:sldMk cId="19681211" sldId="2147477541"/>
            <ac:picMk id="12" creationId="{63F99EF6-76E1-5876-7C1A-259E4BB71CC4}"/>
          </ac:picMkLst>
        </pc:picChg>
      </pc:sldChg>
      <pc:sldChg chg="modSp mod">
        <pc:chgData name="Stefanie Hodson" userId="bf2863bd-b205-44ec-b31b-fc40baec40b9" providerId="ADAL" clId="{7954BE3A-0113-47F8-A50B-163FC250C51B}" dt="2026-02-05T05:02:26.941" v="942" actId="33553"/>
        <pc:sldMkLst>
          <pc:docMk/>
          <pc:sldMk cId="1928743891" sldId="2147477542"/>
        </pc:sldMkLst>
        <pc:spChg chg="mod">
          <ac:chgData name="Stefanie Hodson" userId="bf2863bd-b205-44ec-b31b-fc40baec40b9" providerId="ADAL" clId="{7954BE3A-0113-47F8-A50B-163FC250C51B}" dt="2026-02-05T04:52:18.422" v="4" actId="962"/>
          <ac:spMkLst>
            <pc:docMk/>
            <pc:sldMk cId="1928743891" sldId="2147477542"/>
            <ac:spMk id="2" creationId="{FA0175B4-5C2B-B24C-8135-668D1580AE49}"/>
          </ac:spMkLst>
        </pc:spChg>
        <pc:spChg chg="mod">
          <ac:chgData name="Stefanie Hodson" userId="bf2863bd-b205-44ec-b31b-fc40baec40b9" providerId="ADAL" clId="{7954BE3A-0113-47F8-A50B-163FC250C51B}" dt="2026-02-05T05:02:26.941" v="942" actId="33553"/>
          <ac:spMkLst>
            <pc:docMk/>
            <pc:sldMk cId="1928743891" sldId="2147477542"/>
            <ac:spMk id="5" creationId="{22FD4439-FB74-C0AE-3259-4ACFB64CD65F}"/>
          </ac:spMkLst>
        </pc:spChg>
        <pc:cxnChg chg="mod">
          <ac:chgData name="Stefanie Hodson" userId="bf2863bd-b205-44ec-b31b-fc40baec40b9" providerId="ADAL" clId="{7954BE3A-0113-47F8-A50B-163FC250C51B}" dt="2026-02-05T04:52:14.504" v="0" actId="962"/>
          <ac:cxnSpMkLst>
            <pc:docMk/>
            <pc:sldMk cId="1928743891" sldId="2147477542"/>
            <ac:cxnSpMk id="28" creationId="{BD2DDB86-2D07-C9A3-EEC0-F16AD65CAD7C}"/>
          </ac:cxnSpMkLst>
        </pc:cxnChg>
        <pc:cxnChg chg="mod">
          <ac:chgData name="Stefanie Hodson" userId="bf2863bd-b205-44ec-b31b-fc40baec40b9" providerId="ADAL" clId="{7954BE3A-0113-47F8-A50B-163FC250C51B}" dt="2026-02-05T04:52:15.486" v="1" actId="962"/>
          <ac:cxnSpMkLst>
            <pc:docMk/>
            <pc:sldMk cId="1928743891" sldId="2147477542"/>
            <ac:cxnSpMk id="29" creationId="{13AF8CD9-9B4A-B58E-DB7E-ED965DE6E684}"/>
          </ac:cxnSpMkLst>
        </pc:cxnChg>
        <pc:cxnChg chg="mod">
          <ac:chgData name="Stefanie Hodson" userId="bf2863bd-b205-44ec-b31b-fc40baec40b9" providerId="ADAL" clId="{7954BE3A-0113-47F8-A50B-163FC250C51B}" dt="2026-02-05T04:52:16.624" v="2" actId="962"/>
          <ac:cxnSpMkLst>
            <pc:docMk/>
            <pc:sldMk cId="1928743891" sldId="2147477542"/>
            <ac:cxnSpMk id="39" creationId="{65EE750F-1495-8701-937E-157F87499FEE}"/>
          </ac:cxnSpMkLst>
        </pc:cxnChg>
        <pc:cxnChg chg="mod">
          <ac:chgData name="Stefanie Hodson" userId="bf2863bd-b205-44ec-b31b-fc40baec40b9" providerId="ADAL" clId="{7954BE3A-0113-47F8-A50B-163FC250C51B}" dt="2026-02-05T04:52:17.163" v="3" actId="962"/>
          <ac:cxnSpMkLst>
            <pc:docMk/>
            <pc:sldMk cId="1928743891" sldId="2147477542"/>
            <ac:cxnSpMk id="40" creationId="{C9CA1511-421B-38D9-E902-56AF6723FDB2}"/>
          </ac:cxnSpMkLst>
        </pc:cxnChg>
      </pc:sldChg>
      <pc:sldChg chg="modSp mod">
        <pc:chgData name="Stefanie Hodson" userId="bf2863bd-b205-44ec-b31b-fc40baec40b9" providerId="ADAL" clId="{7954BE3A-0113-47F8-A50B-163FC250C51B}" dt="2026-02-05T05:07:02.266" v="1038" actId="13244"/>
        <pc:sldMkLst>
          <pc:docMk/>
          <pc:sldMk cId="788953686" sldId="2147477543"/>
        </pc:sldMkLst>
        <pc:spChg chg="mod ord">
          <ac:chgData name="Stefanie Hodson" userId="bf2863bd-b205-44ec-b31b-fc40baec40b9" providerId="ADAL" clId="{7954BE3A-0113-47F8-A50B-163FC250C51B}" dt="2026-02-05T05:07:02.266" v="1038" actId="13244"/>
          <ac:spMkLst>
            <pc:docMk/>
            <pc:sldMk cId="788953686" sldId="2147477543"/>
            <ac:spMk id="5" creationId="{01D98B16-918D-FD46-E100-8DA916E086FB}"/>
          </ac:spMkLst>
        </pc:spChg>
        <pc:picChg chg="mod">
          <ac:chgData name="Stefanie Hodson" userId="bf2863bd-b205-44ec-b31b-fc40baec40b9" providerId="ADAL" clId="{7954BE3A-0113-47F8-A50B-163FC250C51B}" dt="2026-02-05T05:02:11.314" v="935" actId="962"/>
          <ac:picMkLst>
            <pc:docMk/>
            <pc:sldMk cId="788953686" sldId="2147477543"/>
            <ac:picMk id="1028" creationId="{6E653740-C868-E94D-740B-BD55B8BA35ED}"/>
          </ac:picMkLst>
        </pc:picChg>
      </pc:sldChg>
      <pc:sldChg chg="modSp mod">
        <pc:chgData name="Stefanie Hodson" userId="bf2863bd-b205-44ec-b31b-fc40baec40b9" providerId="ADAL" clId="{7954BE3A-0113-47F8-A50B-163FC250C51B}" dt="2026-02-05T05:08:59.466" v="1051" actId="13244"/>
        <pc:sldMkLst>
          <pc:docMk/>
          <pc:sldMk cId="1537471373" sldId="2147477544"/>
        </pc:sldMkLst>
        <pc:spChg chg="mod ord">
          <ac:chgData name="Stefanie Hodson" userId="bf2863bd-b205-44ec-b31b-fc40baec40b9" providerId="ADAL" clId="{7954BE3A-0113-47F8-A50B-163FC250C51B}" dt="2026-02-05T05:08:53.116" v="1049" actId="13244"/>
          <ac:spMkLst>
            <pc:docMk/>
            <pc:sldMk cId="1537471373" sldId="2147477544"/>
            <ac:spMk id="2" creationId="{0D3918BF-8930-739B-7B58-015923A7E777}"/>
          </ac:spMkLst>
        </pc:spChg>
        <pc:spChg chg="mod ord">
          <ac:chgData name="Stefanie Hodson" userId="bf2863bd-b205-44ec-b31b-fc40baec40b9" providerId="ADAL" clId="{7954BE3A-0113-47F8-A50B-163FC250C51B}" dt="2026-02-05T05:08:59.466" v="1051" actId="13244"/>
          <ac:spMkLst>
            <pc:docMk/>
            <pc:sldMk cId="1537471373" sldId="2147477544"/>
            <ac:spMk id="3" creationId="{8B8EEFBB-5C6B-6AC6-4B3D-F29E35BFE92D}"/>
          </ac:spMkLst>
        </pc:spChg>
        <pc:picChg chg="mod">
          <ac:chgData name="Stefanie Hodson" userId="bf2863bd-b205-44ec-b31b-fc40baec40b9" providerId="ADAL" clId="{7954BE3A-0113-47F8-A50B-163FC250C51B}" dt="2026-02-05T04:59:33.601" v="901" actId="962"/>
          <ac:picMkLst>
            <pc:docMk/>
            <pc:sldMk cId="1537471373" sldId="2147477544"/>
            <ac:picMk id="7" creationId="{2DD47111-96B7-8BA1-1184-0F14408740B5}"/>
          </ac:picMkLst>
        </pc:picChg>
        <pc:picChg chg="mod">
          <ac:chgData name="Stefanie Hodson" userId="bf2863bd-b205-44ec-b31b-fc40baec40b9" providerId="ADAL" clId="{7954BE3A-0113-47F8-A50B-163FC250C51B}" dt="2026-02-05T04:59:55.601" v="912" actId="962"/>
          <ac:picMkLst>
            <pc:docMk/>
            <pc:sldMk cId="1537471373" sldId="2147477544"/>
            <ac:picMk id="10" creationId="{9B406B11-840A-1B69-AF53-EC6DE28635A4}"/>
          </ac:picMkLst>
        </pc:picChg>
        <pc:picChg chg="mod">
          <ac:chgData name="Stefanie Hodson" userId="bf2863bd-b205-44ec-b31b-fc40baec40b9" providerId="ADAL" clId="{7954BE3A-0113-47F8-A50B-163FC250C51B}" dt="2026-02-05T04:59:37.413" v="903" actId="962"/>
          <ac:picMkLst>
            <pc:docMk/>
            <pc:sldMk cId="1537471373" sldId="2147477544"/>
            <ac:picMk id="17" creationId="{5677918D-326F-00EA-8C03-A3D01ED6B7B3}"/>
          </ac:picMkLst>
        </pc:picChg>
        <pc:picChg chg="mod">
          <ac:chgData name="Stefanie Hodson" userId="bf2863bd-b205-44ec-b31b-fc40baec40b9" providerId="ADAL" clId="{7954BE3A-0113-47F8-A50B-163FC250C51B}" dt="2026-02-05T04:59:40.308" v="905" actId="962"/>
          <ac:picMkLst>
            <pc:docMk/>
            <pc:sldMk cId="1537471373" sldId="2147477544"/>
            <ac:picMk id="19" creationId="{9A27BBCE-BD1A-D65D-1711-E0937A5798F4}"/>
          </ac:picMkLst>
        </pc:picChg>
        <pc:picChg chg="mod">
          <ac:chgData name="Stefanie Hodson" userId="bf2863bd-b205-44ec-b31b-fc40baec40b9" providerId="ADAL" clId="{7954BE3A-0113-47F8-A50B-163FC250C51B}" dt="2026-02-05T04:59:43.534" v="907" actId="962"/>
          <ac:picMkLst>
            <pc:docMk/>
            <pc:sldMk cId="1537471373" sldId="2147477544"/>
            <ac:picMk id="20" creationId="{D3963E5B-001C-265E-9EA9-45BA1C6DCDD8}"/>
          </ac:picMkLst>
        </pc:picChg>
        <pc:picChg chg="mod">
          <ac:chgData name="Stefanie Hodson" userId="bf2863bd-b205-44ec-b31b-fc40baec40b9" providerId="ADAL" clId="{7954BE3A-0113-47F8-A50B-163FC250C51B}" dt="2026-02-05T04:59:46.464" v="909" actId="962"/>
          <ac:picMkLst>
            <pc:docMk/>
            <pc:sldMk cId="1537471373" sldId="2147477544"/>
            <ac:picMk id="21" creationId="{9E04A1A8-FD47-4D0F-E582-795B4A5F9EC9}"/>
          </ac:picMkLst>
        </pc:picChg>
      </pc:sldChg>
      <pc:sldChg chg="delSp modSp mod">
        <pc:chgData name="Stefanie Hodson" userId="bf2863bd-b205-44ec-b31b-fc40baec40b9" providerId="ADAL" clId="{7954BE3A-0113-47F8-A50B-163FC250C51B}" dt="2026-02-05T05:04:36.309" v="1014" actId="478"/>
        <pc:sldMkLst>
          <pc:docMk/>
          <pc:sldMk cId="2546528892" sldId="2147477548"/>
        </pc:sldMkLst>
        <pc:spChg chg="mod ord">
          <ac:chgData name="Stefanie Hodson" userId="bf2863bd-b205-44ec-b31b-fc40baec40b9" providerId="ADAL" clId="{7954BE3A-0113-47F8-A50B-163FC250C51B}" dt="2026-02-05T05:04:31.307" v="1012" actId="13244"/>
          <ac:spMkLst>
            <pc:docMk/>
            <pc:sldMk cId="2546528892" sldId="2147477548"/>
            <ac:spMk id="3" creationId="{59C8DEC0-5FC3-B8DC-2FFE-21224FB7B67E}"/>
          </ac:spMkLst>
        </pc:spChg>
        <pc:spChg chg="mod">
          <ac:chgData name="Stefanie Hodson" userId="bf2863bd-b205-44ec-b31b-fc40baec40b9" providerId="ADAL" clId="{7954BE3A-0113-47F8-A50B-163FC250C51B}" dt="2026-02-05T04:54:02.253" v="49" actId="962"/>
          <ac:spMkLst>
            <pc:docMk/>
            <pc:sldMk cId="2546528892" sldId="2147477548"/>
            <ac:spMk id="5" creationId="{EA20C6AC-C20D-BF64-FEA1-AA7F4457931C}"/>
          </ac:spMkLst>
        </pc:spChg>
        <pc:spChg chg="ord">
          <ac:chgData name="Stefanie Hodson" userId="bf2863bd-b205-44ec-b31b-fc40baec40b9" providerId="ADAL" clId="{7954BE3A-0113-47F8-A50B-163FC250C51B}" dt="2026-02-05T05:04:33.181" v="1013" actId="13244"/>
          <ac:spMkLst>
            <pc:docMk/>
            <pc:sldMk cId="2546528892" sldId="2147477548"/>
            <ac:spMk id="26" creationId="{095ECF3A-FC69-0A46-91BF-C3B6F58F4AB1}"/>
          </ac:spMkLst>
        </pc:spChg>
        <pc:spChg chg="del">
          <ac:chgData name="Stefanie Hodson" userId="bf2863bd-b205-44ec-b31b-fc40baec40b9" providerId="ADAL" clId="{7954BE3A-0113-47F8-A50B-163FC250C51B}" dt="2026-02-05T05:04:36.309" v="1014" actId="478"/>
          <ac:spMkLst>
            <pc:docMk/>
            <pc:sldMk cId="2546528892" sldId="2147477548"/>
            <ac:spMk id="44" creationId="{E9704AC1-EFD6-9846-9029-FC3F705CDBEC}"/>
          </ac:spMkLst>
        </pc:spChg>
      </pc:sldChg>
      <pc:sldChg chg="modSp mod">
        <pc:chgData name="Stefanie Hodson" userId="bf2863bd-b205-44ec-b31b-fc40baec40b9" providerId="ADAL" clId="{7954BE3A-0113-47F8-A50B-163FC250C51B}" dt="2026-02-05T05:04:20.571" v="1009" actId="13244"/>
        <pc:sldMkLst>
          <pc:docMk/>
          <pc:sldMk cId="2281971282" sldId="2147477551"/>
        </pc:sldMkLst>
        <pc:spChg chg="mod ord">
          <ac:chgData name="Stefanie Hodson" userId="bf2863bd-b205-44ec-b31b-fc40baec40b9" providerId="ADAL" clId="{7954BE3A-0113-47F8-A50B-163FC250C51B}" dt="2026-02-05T05:04:20.571" v="1009" actId="13244"/>
          <ac:spMkLst>
            <pc:docMk/>
            <pc:sldMk cId="2281971282" sldId="2147477551"/>
            <ac:spMk id="8" creationId="{FF644049-31BC-D27F-DDB5-5E4F6DB26A09}"/>
          </ac:spMkLst>
        </pc:spChg>
      </pc:sldChg>
      <pc:sldChg chg="modSp mod">
        <pc:chgData name="Stefanie Hodson" userId="bf2863bd-b205-44ec-b31b-fc40baec40b9" providerId="ADAL" clId="{7954BE3A-0113-47F8-A50B-163FC250C51B}" dt="2026-02-05T05:04:26.738" v="1011" actId="13244"/>
        <pc:sldMkLst>
          <pc:docMk/>
          <pc:sldMk cId="3204492122" sldId="2147477552"/>
        </pc:sldMkLst>
        <pc:spChg chg="ord">
          <ac:chgData name="Stefanie Hodson" userId="bf2863bd-b205-44ec-b31b-fc40baec40b9" providerId="ADAL" clId="{7954BE3A-0113-47F8-A50B-163FC250C51B}" dt="2026-02-05T05:04:26.738" v="1011" actId="13244"/>
          <ac:spMkLst>
            <pc:docMk/>
            <pc:sldMk cId="3204492122" sldId="2147477552"/>
            <ac:spMk id="3" creationId="{F018C4F7-92C4-6E47-8ABB-4FC17E6C4FBE}"/>
          </ac:spMkLst>
        </pc:spChg>
        <pc:spChg chg="mod ord">
          <ac:chgData name="Stefanie Hodson" userId="bf2863bd-b205-44ec-b31b-fc40baec40b9" providerId="ADAL" clId="{7954BE3A-0113-47F8-A50B-163FC250C51B}" dt="2026-02-05T05:04:25.499" v="1010" actId="13244"/>
          <ac:spMkLst>
            <pc:docMk/>
            <pc:sldMk cId="3204492122" sldId="2147477552"/>
            <ac:spMk id="20" creationId="{5D9A4EC2-4C9C-07C6-A452-32347835953A}"/>
          </ac:spMkLst>
        </pc:spChg>
        <pc:grpChg chg="mod">
          <ac:chgData name="Stefanie Hodson" userId="bf2863bd-b205-44ec-b31b-fc40baec40b9" providerId="ADAL" clId="{7954BE3A-0113-47F8-A50B-163FC250C51B}" dt="2026-02-05T04:53:52.449" v="47" actId="962"/>
          <ac:grpSpMkLst>
            <pc:docMk/>
            <pc:sldMk cId="3204492122" sldId="2147477552"/>
            <ac:grpSpMk id="18" creationId="{BEA18AA0-53F3-1373-DB13-8F9EEEC6678B}"/>
          </ac:grpSpMkLst>
        </pc:grpChg>
      </pc:sldChg>
      <pc:sldChg chg="delSp modSp mod">
        <pc:chgData name="Stefanie Hodson" userId="bf2863bd-b205-44ec-b31b-fc40baec40b9" providerId="ADAL" clId="{7954BE3A-0113-47F8-A50B-163FC250C51B}" dt="2026-02-05T05:02:39.690" v="952" actId="33553"/>
        <pc:sldMkLst>
          <pc:docMk/>
          <pc:sldMk cId="3320053462" sldId="2147477553"/>
        </pc:sldMkLst>
        <pc:spChg chg="del">
          <ac:chgData name="Stefanie Hodson" userId="bf2863bd-b205-44ec-b31b-fc40baec40b9" providerId="ADAL" clId="{7954BE3A-0113-47F8-A50B-163FC250C51B}" dt="2026-02-05T04:54:07.473" v="50" actId="478"/>
          <ac:spMkLst>
            <pc:docMk/>
            <pc:sldMk cId="3320053462" sldId="2147477553"/>
            <ac:spMk id="2" creationId="{E7569106-33AE-7EC0-E0B0-DA0F195A7CF1}"/>
          </ac:spMkLst>
        </pc:spChg>
        <pc:spChg chg="mod">
          <ac:chgData name="Stefanie Hodson" userId="bf2863bd-b205-44ec-b31b-fc40baec40b9" providerId="ADAL" clId="{7954BE3A-0113-47F8-A50B-163FC250C51B}" dt="2026-02-05T05:02:39.690" v="952" actId="33553"/>
          <ac:spMkLst>
            <pc:docMk/>
            <pc:sldMk cId="3320053462" sldId="2147477553"/>
            <ac:spMk id="3" creationId="{9FFDB0CF-A16B-2BF0-BB03-CFDAFAB582B1}"/>
          </ac:spMkLst>
        </pc:spChg>
        <pc:picChg chg="mod">
          <ac:chgData name="Stefanie Hodson" userId="bf2863bd-b205-44ec-b31b-fc40baec40b9" providerId="ADAL" clId="{7954BE3A-0113-47F8-A50B-163FC250C51B}" dt="2026-02-05T04:56:03.482" v="872" actId="962"/>
          <ac:picMkLst>
            <pc:docMk/>
            <pc:sldMk cId="3320053462" sldId="2147477553"/>
            <ac:picMk id="4" creationId="{3A316A09-AA61-558A-36FE-8DC5C54BB203}"/>
          </ac:picMkLst>
        </pc:picChg>
        <pc:picChg chg="mod">
          <ac:chgData name="Stefanie Hodson" userId="bf2863bd-b205-44ec-b31b-fc40baec40b9" providerId="ADAL" clId="{7954BE3A-0113-47F8-A50B-163FC250C51B}" dt="2026-02-05T04:56:23.103" v="873" actId="962"/>
          <ac:picMkLst>
            <pc:docMk/>
            <pc:sldMk cId="3320053462" sldId="2147477553"/>
            <ac:picMk id="5" creationId="{3DFA32BA-11DB-643A-0673-BA787966D464}"/>
          </ac:picMkLst>
        </pc:picChg>
      </pc:sldChg>
      <pc:sldChg chg="modSp mod">
        <pc:chgData name="Stefanie Hodson" userId="bf2863bd-b205-44ec-b31b-fc40baec40b9" providerId="ADAL" clId="{7954BE3A-0113-47F8-A50B-163FC250C51B}" dt="2026-02-05T05:04:48.369" v="1015" actId="13244"/>
        <pc:sldMkLst>
          <pc:docMk/>
          <pc:sldMk cId="1795224331" sldId="2147477554"/>
        </pc:sldMkLst>
        <pc:spChg chg="mod ord">
          <ac:chgData name="Stefanie Hodson" userId="bf2863bd-b205-44ec-b31b-fc40baec40b9" providerId="ADAL" clId="{7954BE3A-0113-47F8-A50B-163FC250C51B}" dt="2026-02-05T05:04:48.369" v="1015" actId="13244"/>
          <ac:spMkLst>
            <pc:docMk/>
            <pc:sldMk cId="1795224331" sldId="2147477554"/>
            <ac:spMk id="6" creationId="{5F466ECE-4D46-C104-B5FB-543F15D1D01A}"/>
          </ac:spMkLst>
        </pc:spChg>
        <pc:picChg chg="mod">
          <ac:chgData name="Stefanie Hodson" userId="bf2863bd-b205-44ec-b31b-fc40baec40b9" providerId="ADAL" clId="{7954BE3A-0113-47F8-A50B-163FC250C51B}" dt="2026-02-05T04:56:57.637" v="875" actId="962"/>
          <ac:picMkLst>
            <pc:docMk/>
            <pc:sldMk cId="1795224331" sldId="2147477554"/>
            <ac:picMk id="3" creationId="{F836C85F-AE4C-4F9C-7391-491ECF0A0909}"/>
          </ac:picMkLst>
        </pc:picChg>
      </pc:sldChg>
      <pc:sldChg chg="modSp mod">
        <pc:chgData name="Stefanie Hodson" userId="bf2863bd-b205-44ec-b31b-fc40baec40b9" providerId="ADAL" clId="{7954BE3A-0113-47F8-A50B-163FC250C51B}" dt="2026-02-05T05:08:37.604" v="1047" actId="13244"/>
        <pc:sldMkLst>
          <pc:docMk/>
          <pc:sldMk cId="1983330991" sldId="2147477559"/>
        </pc:sldMkLst>
        <pc:spChg chg="ord">
          <ac:chgData name="Stefanie Hodson" userId="bf2863bd-b205-44ec-b31b-fc40baec40b9" providerId="ADAL" clId="{7954BE3A-0113-47F8-A50B-163FC250C51B}" dt="2026-02-05T05:05:13.350" v="1020" actId="13244"/>
          <ac:spMkLst>
            <pc:docMk/>
            <pc:sldMk cId="1983330991" sldId="2147477559"/>
            <ac:spMk id="8" creationId="{A4C87D8F-708E-8F13-2D0D-2B89CD054F0F}"/>
          </ac:spMkLst>
        </pc:spChg>
        <pc:spChg chg="ord">
          <ac:chgData name="Stefanie Hodson" userId="bf2863bd-b205-44ec-b31b-fc40baec40b9" providerId="ADAL" clId="{7954BE3A-0113-47F8-A50B-163FC250C51B}" dt="2026-02-05T05:05:20.621" v="1023" actId="13244"/>
          <ac:spMkLst>
            <pc:docMk/>
            <pc:sldMk cId="1983330991" sldId="2147477559"/>
            <ac:spMk id="14" creationId="{7973D680-3B57-EE70-E0C7-1CD74CE6B4C7}"/>
          </ac:spMkLst>
        </pc:spChg>
        <pc:spChg chg="ord">
          <ac:chgData name="Stefanie Hodson" userId="bf2863bd-b205-44ec-b31b-fc40baec40b9" providerId="ADAL" clId="{7954BE3A-0113-47F8-A50B-163FC250C51B}" dt="2026-02-05T05:05:17.025" v="1022" actId="13244"/>
          <ac:spMkLst>
            <pc:docMk/>
            <pc:sldMk cId="1983330991" sldId="2147477559"/>
            <ac:spMk id="16" creationId="{D594332E-421B-46B1-A33D-380A35ABC354}"/>
          </ac:spMkLst>
        </pc:spChg>
        <pc:spChg chg="ord">
          <ac:chgData name="Stefanie Hodson" userId="bf2863bd-b205-44ec-b31b-fc40baec40b9" providerId="ADAL" clId="{7954BE3A-0113-47F8-A50B-163FC250C51B}" dt="2026-02-05T05:05:08.505" v="1019" actId="13244"/>
          <ac:spMkLst>
            <pc:docMk/>
            <pc:sldMk cId="1983330991" sldId="2147477559"/>
            <ac:spMk id="17" creationId="{995C1711-A293-31DC-77D1-7C006BBA87F9}"/>
          </ac:spMkLst>
        </pc:spChg>
        <pc:spChg chg="mod ord">
          <ac:chgData name="Stefanie Hodson" userId="bf2863bd-b205-44ec-b31b-fc40baec40b9" providerId="ADAL" clId="{7954BE3A-0113-47F8-A50B-163FC250C51B}" dt="2026-02-05T05:08:37.604" v="1047" actId="13244"/>
          <ac:spMkLst>
            <pc:docMk/>
            <pc:sldMk cId="1983330991" sldId="2147477559"/>
            <ac:spMk id="24" creationId="{28C11E62-F0F3-B4C4-22FB-0CD1AB13D97A}"/>
          </ac:spMkLst>
        </pc:spChg>
        <pc:grpChg chg="mod ord">
          <ac:chgData name="Stefanie Hodson" userId="bf2863bd-b205-44ec-b31b-fc40baec40b9" providerId="ADAL" clId="{7954BE3A-0113-47F8-A50B-163FC250C51B}" dt="2026-02-05T05:05:15.145" v="1021" actId="13244"/>
          <ac:grpSpMkLst>
            <pc:docMk/>
            <pc:sldMk cId="1983330991" sldId="2147477559"/>
            <ac:grpSpMk id="3" creationId="{4D454AE1-5966-A2E7-DF5A-A96F566D3EA1}"/>
          </ac:grpSpMkLst>
        </pc:grpChg>
        <pc:picChg chg="mod">
          <ac:chgData name="Stefanie Hodson" userId="bf2863bd-b205-44ec-b31b-fc40baec40b9" providerId="ADAL" clId="{7954BE3A-0113-47F8-A50B-163FC250C51B}" dt="2026-02-05T04:58:27.835" v="887" actId="962"/>
          <ac:picMkLst>
            <pc:docMk/>
            <pc:sldMk cId="1983330991" sldId="2147477559"/>
            <ac:picMk id="5" creationId="{1CD42D83-3378-DC49-1678-FD28E7DED0B0}"/>
          </ac:picMkLst>
        </pc:picChg>
        <pc:picChg chg="mod">
          <ac:chgData name="Stefanie Hodson" userId="bf2863bd-b205-44ec-b31b-fc40baec40b9" providerId="ADAL" clId="{7954BE3A-0113-47F8-A50B-163FC250C51B}" dt="2026-02-05T04:58:33.495" v="889" actId="962"/>
          <ac:picMkLst>
            <pc:docMk/>
            <pc:sldMk cId="1983330991" sldId="2147477559"/>
            <ac:picMk id="6" creationId="{757B293C-1982-BEAE-4DB3-6D1BD0C90AF8}"/>
          </ac:picMkLst>
        </pc:picChg>
        <pc:picChg chg="mod">
          <ac:chgData name="Stefanie Hodson" userId="bf2863bd-b205-44ec-b31b-fc40baec40b9" providerId="ADAL" clId="{7954BE3A-0113-47F8-A50B-163FC250C51B}" dt="2026-02-05T04:58:43.999" v="891" actId="962"/>
          <ac:picMkLst>
            <pc:docMk/>
            <pc:sldMk cId="1983330991" sldId="2147477559"/>
            <ac:picMk id="7" creationId="{84B3FA8E-B796-E216-9258-2895FDDDD0FC}"/>
          </ac:picMkLst>
        </pc:picChg>
        <pc:picChg chg="mod">
          <ac:chgData name="Stefanie Hodson" userId="bf2863bd-b205-44ec-b31b-fc40baec40b9" providerId="ADAL" clId="{7954BE3A-0113-47F8-A50B-163FC250C51B}" dt="2026-02-05T04:58:52.262" v="893" actId="962"/>
          <ac:picMkLst>
            <pc:docMk/>
            <pc:sldMk cId="1983330991" sldId="2147477559"/>
            <ac:picMk id="9" creationId="{529C4A87-255C-6374-C7D7-51092A49EEC5}"/>
          </ac:picMkLst>
        </pc:picChg>
        <pc:picChg chg="mod ord">
          <ac:chgData name="Stefanie Hodson" userId="bf2863bd-b205-44ec-b31b-fc40baec40b9" providerId="ADAL" clId="{7954BE3A-0113-47F8-A50B-163FC250C51B}" dt="2026-02-05T05:05:04.967" v="1018" actId="13244"/>
          <ac:picMkLst>
            <pc:docMk/>
            <pc:sldMk cId="1983330991" sldId="2147477559"/>
            <ac:picMk id="13" creationId="{725788C8-AAEA-DAF4-CD06-12E3D51A43EA}"/>
          </ac:picMkLst>
        </pc:picChg>
        <pc:picChg chg="mod">
          <ac:chgData name="Stefanie Hodson" userId="bf2863bd-b205-44ec-b31b-fc40baec40b9" providerId="ADAL" clId="{7954BE3A-0113-47F8-A50B-163FC250C51B}" dt="2026-02-05T04:59:11.748" v="899" actId="962"/>
          <ac:picMkLst>
            <pc:docMk/>
            <pc:sldMk cId="1983330991" sldId="2147477559"/>
            <ac:picMk id="22" creationId="{BC670F8F-2D2D-21BF-BE9E-03FCEC75A52A}"/>
          </ac:picMkLst>
        </pc:picChg>
      </pc:sldChg>
      <pc:sldChg chg="modSp mod">
        <pc:chgData name="Stefanie Hodson" userId="bf2863bd-b205-44ec-b31b-fc40baec40b9" providerId="ADAL" clId="{7954BE3A-0113-47F8-A50B-163FC250C51B}" dt="2026-02-05T05:02:28.282" v="943" actId="33553"/>
        <pc:sldMkLst>
          <pc:docMk/>
          <pc:sldMk cId="4261413840" sldId="2147477561"/>
        </pc:sldMkLst>
        <pc:spChg chg="mod">
          <ac:chgData name="Stefanie Hodson" userId="bf2863bd-b205-44ec-b31b-fc40baec40b9" providerId="ADAL" clId="{7954BE3A-0113-47F8-A50B-163FC250C51B}" dt="2026-02-05T04:52:22.837" v="10" actId="962"/>
          <ac:spMkLst>
            <pc:docMk/>
            <pc:sldMk cId="4261413840" sldId="2147477561"/>
            <ac:spMk id="2" creationId="{02B7655A-F3CB-6399-9DA1-BB6AEB7FB42A}"/>
          </ac:spMkLst>
        </pc:spChg>
        <pc:spChg chg="mod">
          <ac:chgData name="Stefanie Hodson" userId="bf2863bd-b205-44ec-b31b-fc40baec40b9" providerId="ADAL" clId="{7954BE3A-0113-47F8-A50B-163FC250C51B}" dt="2026-02-05T05:02:28.282" v="943" actId="33553"/>
          <ac:spMkLst>
            <pc:docMk/>
            <pc:sldMk cId="4261413840" sldId="2147477561"/>
            <ac:spMk id="5" creationId="{49126A0E-0932-8D36-167A-3C686D34B232}"/>
          </ac:spMkLst>
        </pc:spChg>
        <pc:picChg chg="mod">
          <ac:chgData name="Stefanie Hodson" userId="bf2863bd-b205-44ec-b31b-fc40baec40b9" providerId="ADAL" clId="{7954BE3A-0113-47F8-A50B-163FC250C51B}" dt="2026-02-05T04:52:31.125" v="11" actId="962"/>
          <ac:picMkLst>
            <pc:docMk/>
            <pc:sldMk cId="4261413840" sldId="2147477561"/>
            <ac:picMk id="3" creationId="{8D933BDC-60AE-CB27-AA6C-5365E67FB37E}"/>
          </ac:picMkLst>
        </pc:picChg>
        <pc:cxnChg chg="mod">
          <ac:chgData name="Stefanie Hodson" userId="bf2863bd-b205-44ec-b31b-fc40baec40b9" providerId="ADAL" clId="{7954BE3A-0113-47F8-A50B-163FC250C51B}" dt="2026-02-05T04:52:19.585" v="5" actId="962"/>
          <ac:cxnSpMkLst>
            <pc:docMk/>
            <pc:sldMk cId="4261413840" sldId="2147477561"/>
            <ac:cxnSpMk id="27" creationId="{79E9F8DF-7D6C-5CB3-232F-89076E42C431}"/>
          </ac:cxnSpMkLst>
        </pc:cxnChg>
        <pc:cxnChg chg="mod">
          <ac:chgData name="Stefanie Hodson" userId="bf2863bd-b205-44ec-b31b-fc40baec40b9" providerId="ADAL" clId="{7954BE3A-0113-47F8-A50B-163FC250C51B}" dt="2026-02-05T04:52:20.609" v="6" actId="962"/>
          <ac:cxnSpMkLst>
            <pc:docMk/>
            <pc:sldMk cId="4261413840" sldId="2147477561"/>
            <ac:cxnSpMk id="28" creationId="{E33F897F-2219-BB25-FC1C-E5881C3E1854}"/>
          </ac:cxnSpMkLst>
        </pc:cxnChg>
        <pc:cxnChg chg="mod">
          <ac:chgData name="Stefanie Hodson" userId="bf2863bd-b205-44ec-b31b-fc40baec40b9" providerId="ADAL" clId="{7954BE3A-0113-47F8-A50B-163FC250C51B}" dt="2026-02-05T04:52:21.056" v="7" actId="962"/>
          <ac:cxnSpMkLst>
            <pc:docMk/>
            <pc:sldMk cId="4261413840" sldId="2147477561"/>
            <ac:cxnSpMk id="29" creationId="{E1D18D66-D266-9FA7-FA73-5CEE9E4C7975}"/>
          </ac:cxnSpMkLst>
        </pc:cxnChg>
        <pc:cxnChg chg="mod">
          <ac:chgData name="Stefanie Hodson" userId="bf2863bd-b205-44ec-b31b-fc40baec40b9" providerId="ADAL" clId="{7954BE3A-0113-47F8-A50B-163FC250C51B}" dt="2026-02-05T04:52:21.482" v="8" actId="962"/>
          <ac:cxnSpMkLst>
            <pc:docMk/>
            <pc:sldMk cId="4261413840" sldId="2147477561"/>
            <ac:cxnSpMk id="39" creationId="{D5F16501-0860-770B-5D8C-657E11D138C9}"/>
          </ac:cxnSpMkLst>
        </pc:cxnChg>
        <pc:cxnChg chg="mod">
          <ac:chgData name="Stefanie Hodson" userId="bf2863bd-b205-44ec-b31b-fc40baec40b9" providerId="ADAL" clId="{7954BE3A-0113-47F8-A50B-163FC250C51B}" dt="2026-02-05T04:52:22.007" v="9" actId="962"/>
          <ac:cxnSpMkLst>
            <pc:docMk/>
            <pc:sldMk cId="4261413840" sldId="2147477561"/>
            <ac:cxnSpMk id="40" creationId="{CCA78CD5-2725-77DF-F585-D1B3208D8B51}"/>
          </ac:cxnSpMkLst>
        </pc:cxnChg>
      </pc:sldChg>
      <pc:sldChg chg="modSp mod">
        <pc:chgData name="Stefanie Hodson" userId="bf2863bd-b205-44ec-b31b-fc40baec40b9" providerId="ADAL" clId="{7954BE3A-0113-47F8-A50B-163FC250C51B}" dt="2026-02-05T05:02:30.631" v="944" actId="33553"/>
        <pc:sldMkLst>
          <pc:docMk/>
          <pc:sldMk cId="2416008841" sldId="2147477562"/>
        </pc:sldMkLst>
        <pc:spChg chg="mod">
          <ac:chgData name="Stefanie Hodson" userId="bf2863bd-b205-44ec-b31b-fc40baec40b9" providerId="ADAL" clId="{7954BE3A-0113-47F8-A50B-163FC250C51B}" dt="2026-02-05T04:52:36.667" v="17" actId="962"/>
          <ac:spMkLst>
            <pc:docMk/>
            <pc:sldMk cId="2416008841" sldId="2147477562"/>
            <ac:spMk id="2" creationId="{476DD767-3D8D-A910-FE2C-0B2BF38A6B1F}"/>
          </ac:spMkLst>
        </pc:spChg>
        <pc:spChg chg="mod">
          <ac:chgData name="Stefanie Hodson" userId="bf2863bd-b205-44ec-b31b-fc40baec40b9" providerId="ADAL" clId="{7954BE3A-0113-47F8-A50B-163FC250C51B}" dt="2026-02-05T05:02:30.631" v="944" actId="33553"/>
          <ac:spMkLst>
            <pc:docMk/>
            <pc:sldMk cId="2416008841" sldId="2147477562"/>
            <ac:spMk id="5" creationId="{16454597-4E1F-760A-3C09-1C35E04B939F}"/>
          </ac:spMkLst>
        </pc:spChg>
        <pc:picChg chg="mod">
          <ac:chgData name="Stefanie Hodson" userId="bf2863bd-b205-44ec-b31b-fc40baec40b9" providerId="ADAL" clId="{7954BE3A-0113-47F8-A50B-163FC250C51B}" dt="2026-02-05T04:52:43.891" v="18" actId="962"/>
          <ac:picMkLst>
            <pc:docMk/>
            <pc:sldMk cId="2416008841" sldId="2147477562"/>
            <ac:picMk id="3" creationId="{074CECC0-3CAB-F2EC-275C-53506CE6DA99}"/>
          </ac:picMkLst>
        </pc:picChg>
        <pc:cxnChg chg="mod">
          <ac:chgData name="Stefanie Hodson" userId="bf2863bd-b205-44ec-b31b-fc40baec40b9" providerId="ADAL" clId="{7954BE3A-0113-47F8-A50B-163FC250C51B}" dt="2026-02-05T04:52:32.376" v="12" actId="962"/>
          <ac:cxnSpMkLst>
            <pc:docMk/>
            <pc:sldMk cId="2416008841" sldId="2147477562"/>
            <ac:cxnSpMk id="27" creationId="{009B8AE5-8C9D-ECDA-D281-8C7AA74E0BE1}"/>
          </ac:cxnSpMkLst>
        </pc:cxnChg>
        <pc:cxnChg chg="mod">
          <ac:chgData name="Stefanie Hodson" userId="bf2863bd-b205-44ec-b31b-fc40baec40b9" providerId="ADAL" clId="{7954BE3A-0113-47F8-A50B-163FC250C51B}" dt="2026-02-05T04:52:33.440" v="13" actId="962"/>
          <ac:cxnSpMkLst>
            <pc:docMk/>
            <pc:sldMk cId="2416008841" sldId="2147477562"/>
            <ac:cxnSpMk id="28" creationId="{81588726-EC71-B09D-26FB-6D549184455B}"/>
          </ac:cxnSpMkLst>
        </pc:cxnChg>
        <pc:cxnChg chg="mod">
          <ac:chgData name="Stefanie Hodson" userId="bf2863bd-b205-44ec-b31b-fc40baec40b9" providerId="ADAL" clId="{7954BE3A-0113-47F8-A50B-163FC250C51B}" dt="2026-02-05T04:52:33.955" v="14" actId="962"/>
          <ac:cxnSpMkLst>
            <pc:docMk/>
            <pc:sldMk cId="2416008841" sldId="2147477562"/>
            <ac:cxnSpMk id="29" creationId="{3E5991D8-1891-4798-E1D9-065DA3A0E756}"/>
          </ac:cxnSpMkLst>
        </pc:cxnChg>
        <pc:cxnChg chg="mod">
          <ac:chgData name="Stefanie Hodson" userId="bf2863bd-b205-44ec-b31b-fc40baec40b9" providerId="ADAL" clId="{7954BE3A-0113-47F8-A50B-163FC250C51B}" dt="2026-02-05T04:52:35.291" v="15" actId="962"/>
          <ac:cxnSpMkLst>
            <pc:docMk/>
            <pc:sldMk cId="2416008841" sldId="2147477562"/>
            <ac:cxnSpMk id="39" creationId="{0A4F2548-453F-ABEA-3A97-6204A2270583}"/>
          </ac:cxnSpMkLst>
        </pc:cxnChg>
        <pc:cxnChg chg="mod">
          <ac:chgData name="Stefanie Hodson" userId="bf2863bd-b205-44ec-b31b-fc40baec40b9" providerId="ADAL" clId="{7954BE3A-0113-47F8-A50B-163FC250C51B}" dt="2026-02-05T04:52:35.911" v="16" actId="962"/>
          <ac:cxnSpMkLst>
            <pc:docMk/>
            <pc:sldMk cId="2416008841" sldId="2147477562"/>
            <ac:cxnSpMk id="40" creationId="{EF7D2357-D1AC-299C-B9A0-5A7A2D77846B}"/>
          </ac:cxnSpMkLst>
        </pc:cxnChg>
      </pc:sldChg>
      <pc:sldChg chg="modSp mod">
        <pc:chgData name="Stefanie Hodson" userId="bf2863bd-b205-44ec-b31b-fc40baec40b9" providerId="ADAL" clId="{7954BE3A-0113-47F8-A50B-163FC250C51B}" dt="2026-02-05T05:02:32.044" v="945" actId="33553"/>
        <pc:sldMkLst>
          <pc:docMk/>
          <pc:sldMk cId="2059451044" sldId="2147477563"/>
        </pc:sldMkLst>
        <pc:spChg chg="mod">
          <ac:chgData name="Stefanie Hodson" userId="bf2863bd-b205-44ec-b31b-fc40baec40b9" providerId="ADAL" clId="{7954BE3A-0113-47F8-A50B-163FC250C51B}" dt="2026-02-05T04:52:47.337" v="24" actId="962"/>
          <ac:spMkLst>
            <pc:docMk/>
            <pc:sldMk cId="2059451044" sldId="2147477563"/>
            <ac:spMk id="2" creationId="{8CF03F39-625D-D37D-C102-B29F8D542A32}"/>
          </ac:spMkLst>
        </pc:spChg>
        <pc:spChg chg="mod">
          <ac:chgData name="Stefanie Hodson" userId="bf2863bd-b205-44ec-b31b-fc40baec40b9" providerId="ADAL" clId="{7954BE3A-0113-47F8-A50B-163FC250C51B}" dt="2026-02-05T05:02:32.044" v="945" actId="33553"/>
          <ac:spMkLst>
            <pc:docMk/>
            <pc:sldMk cId="2059451044" sldId="2147477563"/>
            <ac:spMk id="5" creationId="{F657F3A2-B8DD-AA5E-ABBD-18DBBAE3C2A4}"/>
          </ac:spMkLst>
        </pc:spChg>
        <pc:picChg chg="mod">
          <ac:chgData name="Stefanie Hodson" userId="bf2863bd-b205-44ec-b31b-fc40baec40b9" providerId="ADAL" clId="{7954BE3A-0113-47F8-A50B-163FC250C51B}" dt="2026-02-05T04:52:47.987" v="25" actId="962"/>
          <ac:picMkLst>
            <pc:docMk/>
            <pc:sldMk cId="2059451044" sldId="2147477563"/>
            <ac:picMk id="3" creationId="{F36A2884-1A65-74E4-E528-257A79097B69}"/>
          </ac:picMkLst>
        </pc:picChg>
        <pc:cxnChg chg="mod">
          <ac:chgData name="Stefanie Hodson" userId="bf2863bd-b205-44ec-b31b-fc40baec40b9" providerId="ADAL" clId="{7954BE3A-0113-47F8-A50B-163FC250C51B}" dt="2026-02-05T04:52:44.404" v="19" actId="962"/>
          <ac:cxnSpMkLst>
            <pc:docMk/>
            <pc:sldMk cId="2059451044" sldId="2147477563"/>
            <ac:cxnSpMk id="27" creationId="{448FB643-44A3-92CA-6787-F11CFD69F734}"/>
          </ac:cxnSpMkLst>
        </pc:cxnChg>
        <pc:cxnChg chg="mod">
          <ac:chgData name="Stefanie Hodson" userId="bf2863bd-b205-44ec-b31b-fc40baec40b9" providerId="ADAL" clId="{7954BE3A-0113-47F8-A50B-163FC250C51B}" dt="2026-02-05T04:52:45.035" v="20" actId="962"/>
          <ac:cxnSpMkLst>
            <pc:docMk/>
            <pc:sldMk cId="2059451044" sldId="2147477563"/>
            <ac:cxnSpMk id="28" creationId="{115D94E5-5AF2-7CB1-101E-F2954741F84C}"/>
          </ac:cxnSpMkLst>
        </pc:cxnChg>
        <pc:cxnChg chg="mod">
          <ac:chgData name="Stefanie Hodson" userId="bf2863bd-b205-44ec-b31b-fc40baec40b9" providerId="ADAL" clId="{7954BE3A-0113-47F8-A50B-163FC250C51B}" dt="2026-02-05T04:52:45.466" v="21" actId="962"/>
          <ac:cxnSpMkLst>
            <pc:docMk/>
            <pc:sldMk cId="2059451044" sldId="2147477563"/>
            <ac:cxnSpMk id="29" creationId="{A2D6F6C1-F452-39D3-4768-2452481887DE}"/>
          </ac:cxnSpMkLst>
        </pc:cxnChg>
        <pc:cxnChg chg="mod">
          <ac:chgData name="Stefanie Hodson" userId="bf2863bd-b205-44ec-b31b-fc40baec40b9" providerId="ADAL" clId="{7954BE3A-0113-47F8-A50B-163FC250C51B}" dt="2026-02-05T04:52:46.048" v="22" actId="962"/>
          <ac:cxnSpMkLst>
            <pc:docMk/>
            <pc:sldMk cId="2059451044" sldId="2147477563"/>
            <ac:cxnSpMk id="39" creationId="{DC05151A-E499-9C83-6A00-B058CB1FACA5}"/>
          </ac:cxnSpMkLst>
        </pc:cxnChg>
        <pc:cxnChg chg="mod">
          <ac:chgData name="Stefanie Hodson" userId="bf2863bd-b205-44ec-b31b-fc40baec40b9" providerId="ADAL" clId="{7954BE3A-0113-47F8-A50B-163FC250C51B}" dt="2026-02-05T04:52:46.678" v="23" actId="962"/>
          <ac:cxnSpMkLst>
            <pc:docMk/>
            <pc:sldMk cId="2059451044" sldId="2147477563"/>
            <ac:cxnSpMk id="40" creationId="{B5E7A966-8D03-B7C9-20E4-95CF50E41F01}"/>
          </ac:cxnSpMkLst>
        </pc:cxnChg>
      </pc:sldChg>
      <pc:sldChg chg="modSp mod">
        <pc:chgData name="Stefanie Hodson" userId="bf2863bd-b205-44ec-b31b-fc40baec40b9" providerId="ADAL" clId="{7954BE3A-0113-47F8-A50B-163FC250C51B}" dt="2026-02-05T05:02:33.142" v="946" actId="33553"/>
        <pc:sldMkLst>
          <pc:docMk/>
          <pc:sldMk cId="1581244211" sldId="2147477564"/>
        </pc:sldMkLst>
        <pc:spChg chg="mod">
          <ac:chgData name="Stefanie Hodson" userId="bf2863bd-b205-44ec-b31b-fc40baec40b9" providerId="ADAL" clId="{7954BE3A-0113-47F8-A50B-163FC250C51B}" dt="2026-02-05T05:02:33.142" v="946" actId="33553"/>
          <ac:spMkLst>
            <pc:docMk/>
            <pc:sldMk cId="1581244211" sldId="2147477564"/>
            <ac:spMk id="5" creationId="{4CFD037E-C792-A308-73A9-1863CD5B57BD}"/>
          </ac:spMkLst>
        </pc:spChg>
        <pc:picChg chg="mod">
          <ac:chgData name="Stefanie Hodson" userId="bf2863bd-b205-44ec-b31b-fc40baec40b9" providerId="ADAL" clId="{7954BE3A-0113-47F8-A50B-163FC250C51B}" dt="2026-02-05T04:52:52.303" v="33" actId="962"/>
          <ac:picMkLst>
            <pc:docMk/>
            <pc:sldMk cId="1581244211" sldId="2147477564"/>
            <ac:picMk id="3" creationId="{E22BDEA9-B98E-AE3A-3EA6-6D33C47C6011}"/>
          </ac:picMkLst>
        </pc:picChg>
        <pc:cxnChg chg="mod">
          <ac:chgData name="Stefanie Hodson" userId="bf2863bd-b205-44ec-b31b-fc40baec40b9" providerId="ADAL" clId="{7954BE3A-0113-47F8-A50B-163FC250C51B}" dt="2026-02-05T04:52:49.493" v="26" actId="962"/>
          <ac:cxnSpMkLst>
            <pc:docMk/>
            <pc:sldMk cId="1581244211" sldId="2147477564"/>
            <ac:cxnSpMk id="27" creationId="{05F4EA16-7725-C86D-3FA3-B0D2526035EB}"/>
          </ac:cxnSpMkLst>
        </pc:cxnChg>
        <pc:cxnChg chg="mod">
          <ac:chgData name="Stefanie Hodson" userId="bf2863bd-b205-44ec-b31b-fc40baec40b9" providerId="ADAL" clId="{7954BE3A-0113-47F8-A50B-163FC250C51B}" dt="2026-02-05T04:52:49.937" v="27" actId="962"/>
          <ac:cxnSpMkLst>
            <pc:docMk/>
            <pc:sldMk cId="1581244211" sldId="2147477564"/>
            <ac:cxnSpMk id="28" creationId="{AB4C9234-D0D9-DE74-CEAE-6243E0D88575}"/>
          </ac:cxnSpMkLst>
        </pc:cxnChg>
        <pc:cxnChg chg="mod">
          <ac:chgData name="Stefanie Hodson" userId="bf2863bd-b205-44ec-b31b-fc40baec40b9" providerId="ADAL" clId="{7954BE3A-0113-47F8-A50B-163FC250C51B}" dt="2026-02-05T04:52:50.483" v="30" actId="962"/>
          <ac:cxnSpMkLst>
            <pc:docMk/>
            <pc:sldMk cId="1581244211" sldId="2147477564"/>
            <ac:cxnSpMk id="29" creationId="{E3901A98-2818-D47A-0119-FD9016325EE0}"/>
          </ac:cxnSpMkLst>
        </pc:cxnChg>
        <pc:cxnChg chg="mod">
          <ac:chgData name="Stefanie Hodson" userId="bf2863bd-b205-44ec-b31b-fc40baec40b9" providerId="ADAL" clId="{7954BE3A-0113-47F8-A50B-163FC250C51B}" dt="2026-02-05T04:52:50.898" v="31" actId="962"/>
          <ac:cxnSpMkLst>
            <pc:docMk/>
            <pc:sldMk cId="1581244211" sldId="2147477564"/>
            <ac:cxnSpMk id="39" creationId="{BB708AB1-9A34-12CD-E535-4B5B0958C195}"/>
          </ac:cxnSpMkLst>
        </pc:cxnChg>
        <pc:cxnChg chg="mod">
          <ac:chgData name="Stefanie Hodson" userId="bf2863bd-b205-44ec-b31b-fc40baec40b9" providerId="ADAL" clId="{7954BE3A-0113-47F8-A50B-163FC250C51B}" dt="2026-02-05T04:52:51.557" v="32" actId="962"/>
          <ac:cxnSpMkLst>
            <pc:docMk/>
            <pc:sldMk cId="1581244211" sldId="2147477564"/>
            <ac:cxnSpMk id="40" creationId="{275969EB-8773-B6E0-D6CB-9351E8FCFAD6}"/>
          </ac:cxnSpMkLst>
        </pc:cxnChg>
      </pc:sldChg>
      <pc:sldChg chg="modSp mod">
        <pc:chgData name="Stefanie Hodson" userId="bf2863bd-b205-44ec-b31b-fc40baec40b9" providerId="ADAL" clId="{7954BE3A-0113-47F8-A50B-163FC250C51B}" dt="2026-02-05T05:02:42.023" v="954" actId="33553"/>
        <pc:sldMkLst>
          <pc:docMk/>
          <pc:sldMk cId="716856320" sldId="2147477567"/>
        </pc:sldMkLst>
        <pc:spChg chg="mod">
          <ac:chgData name="Stefanie Hodson" userId="bf2863bd-b205-44ec-b31b-fc40baec40b9" providerId="ADAL" clId="{7954BE3A-0113-47F8-A50B-163FC250C51B}" dt="2026-02-05T05:02:42.023" v="954" actId="33553"/>
          <ac:spMkLst>
            <pc:docMk/>
            <pc:sldMk cId="716856320" sldId="2147477567"/>
            <ac:spMk id="2" creationId="{DB0DF351-FBA7-BFE8-865A-1BD1BD72F4B3}"/>
          </ac:spMkLst>
        </pc:spChg>
        <pc:grpChg chg="mod">
          <ac:chgData name="Stefanie Hodson" userId="bf2863bd-b205-44ec-b31b-fc40baec40b9" providerId="ADAL" clId="{7954BE3A-0113-47F8-A50B-163FC250C51B}" dt="2026-02-05T04:57:16.502" v="877" actId="962"/>
          <ac:grpSpMkLst>
            <pc:docMk/>
            <pc:sldMk cId="716856320" sldId="2147477567"/>
            <ac:grpSpMk id="5" creationId="{19973FEF-DD88-8727-C25C-15E75C89A221}"/>
          </ac:grpSpMkLst>
        </pc:grpChg>
      </pc:sldChg>
      <pc:sldChg chg="addSp delSp modSp mod">
        <pc:chgData name="Stefanie Hodson" userId="bf2863bd-b205-44ec-b31b-fc40baec40b9" providerId="ADAL" clId="{7954BE3A-0113-47F8-A50B-163FC250C51B}" dt="2026-02-05T05:04:53.881" v="1016" actId="13244"/>
        <pc:sldMkLst>
          <pc:docMk/>
          <pc:sldMk cId="913799109" sldId="2147477568"/>
        </pc:sldMkLst>
        <pc:spChg chg="add del mod">
          <ac:chgData name="Stefanie Hodson" userId="bf2863bd-b205-44ec-b31b-fc40baec40b9" providerId="ADAL" clId="{7954BE3A-0113-47F8-A50B-163FC250C51B}" dt="2026-02-05T05:02:51.571" v="956" actId="478"/>
          <ac:spMkLst>
            <pc:docMk/>
            <pc:sldMk cId="913799109" sldId="2147477568"/>
            <ac:spMk id="2" creationId="{FAABCAFA-BD2F-FD3F-B532-264B2113C620}"/>
          </ac:spMkLst>
        </pc:spChg>
        <pc:spChg chg="add mod ord">
          <ac:chgData name="Stefanie Hodson" userId="bf2863bd-b205-44ec-b31b-fc40baec40b9" providerId="ADAL" clId="{7954BE3A-0113-47F8-A50B-163FC250C51B}" dt="2026-02-05T05:04:53.881" v="1016" actId="13244"/>
          <ac:spMkLst>
            <pc:docMk/>
            <pc:sldMk cId="913799109" sldId="2147477568"/>
            <ac:spMk id="6" creationId="{8B7D57DC-F2E2-85BE-3D31-36D931A213EF}"/>
          </ac:spMkLst>
        </pc:spChg>
        <pc:grpChg chg="mod">
          <ac:chgData name="Stefanie Hodson" userId="bf2863bd-b205-44ec-b31b-fc40baec40b9" providerId="ADAL" clId="{7954BE3A-0113-47F8-A50B-163FC250C51B}" dt="2026-02-05T04:57:44.781" v="881" actId="962"/>
          <ac:grpSpMkLst>
            <pc:docMk/>
            <pc:sldMk cId="913799109" sldId="2147477568"/>
            <ac:grpSpMk id="8" creationId="{76E48C7B-F651-F9E5-141C-193639009B30}"/>
          </ac:grpSpMkLst>
        </pc:grpChg>
        <pc:picChg chg="del mod">
          <ac:chgData name="Stefanie Hodson" userId="bf2863bd-b205-44ec-b31b-fc40baec40b9" providerId="ADAL" clId="{7954BE3A-0113-47F8-A50B-163FC250C51B}" dt="2026-02-05T05:02:57.360" v="957" actId="478"/>
          <ac:picMkLst>
            <pc:docMk/>
            <pc:sldMk cId="913799109" sldId="2147477568"/>
            <ac:picMk id="5" creationId="{ECAFCF65-1F7F-2A4A-B21C-2D7C946AA68E}"/>
          </ac:picMkLst>
        </pc:picChg>
      </pc:sldChg>
      <pc:sldChg chg="modSp mod">
        <pc:chgData name="Stefanie Hodson" userId="bf2863bd-b205-44ec-b31b-fc40baec40b9" providerId="ADAL" clId="{7954BE3A-0113-47F8-A50B-163FC250C51B}" dt="2026-02-05T05:03:10.613" v="987" actId="33553"/>
        <pc:sldMkLst>
          <pc:docMk/>
          <pc:sldMk cId="1338994248" sldId="2147477569"/>
        </pc:sldMkLst>
        <pc:spChg chg="mod">
          <ac:chgData name="Stefanie Hodson" userId="bf2863bd-b205-44ec-b31b-fc40baec40b9" providerId="ADAL" clId="{7954BE3A-0113-47F8-A50B-163FC250C51B}" dt="2026-02-05T05:03:10.613" v="987" actId="33553"/>
          <ac:spMkLst>
            <pc:docMk/>
            <pc:sldMk cId="1338994248" sldId="2147477569"/>
            <ac:spMk id="2" creationId="{6B73D5F5-2FF7-9A7B-94C6-194C3C3AEF72}"/>
          </ac:spMkLst>
        </pc:spChg>
        <pc:grpChg chg="mod">
          <ac:chgData name="Stefanie Hodson" userId="bf2863bd-b205-44ec-b31b-fc40baec40b9" providerId="ADAL" clId="{7954BE3A-0113-47F8-A50B-163FC250C51B}" dt="2026-02-05T04:57:58.519" v="883" actId="962"/>
          <ac:grpSpMkLst>
            <pc:docMk/>
            <pc:sldMk cId="1338994248" sldId="2147477569"/>
            <ac:grpSpMk id="8" creationId="{39B36204-8F25-0FC3-1A12-EF006A1B30A5}"/>
          </ac:grpSpMkLst>
        </pc:grpChg>
      </pc:sldChg>
      <pc:sldChg chg="modSp mod">
        <pc:chgData name="Stefanie Hodson" userId="bf2863bd-b205-44ec-b31b-fc40baec40b9" providerId="ADAL" clId="{7954BE3A-0113-47F8-A50B-163FC250C51B}" dt="2026-02-05T05:03:12.537" v="988" actId="33553"/>
        <pc:sldMkLst>
          <pc:docMk/>
          <pc:sldMk cId="3808445650" sldId="2147477570"/>
        </pc:sldMkLst>
        <pc:spChg chg="mod">
          <ac:chgData name="Stefanie Hodson" userId="bf2863bd-b205-44ec-b31b-fc40baec40b9" providerId="ADAL" clId="{7954BE3A-0113-47F8-A50B-163FC250C51B}" dt="2026-02-05T05:03:12.537" v="988" actId="33553"/>
          <ac:spMkLst>
            <pc:docMk/>
            <pc:sldMk cId="3808445650" sldId="2147477570"/>
            <ac:spMk id="2" creationId="{6A99463D-161F-D20A-1C84-19B24CFA4894}"/>
          </ac:spMkLst>
        </pc:spChg>
        <pc:grpChg chg="mod">
          <ac:chgData name="Stefanie Hodson" userId="bf2863bd-b205-44ec-b31b-fc40baec40b9" providerId="ADAL" clId="{7954BE3A-0113-47F8-A50B-163FC250C51B}" dt="2026-02-05T04:58:12.109" v="885" actId="962"/>
          <ac:grpSpMkLst>
            <pc:docMk/>
            <pc:sldMk cId="3808445650" sldId="2147477570"/>
            <ac:grpSpMk id="7" creationId="{DDCE654F-5C86-D430-D76A-B6304EB98AD2}"/>
          </ac:grpSpMkLst>
        </pc:grpChg>
      </pc:sldChg>
      <pc:sldChg chg="modSp mod">
        <pc:chgData name="Stefanie Hodson" userId="bf2863bd-b205-44ec-b31b-fc40baec40b9" providerId="ADAL" clId="{7954BE3A-0113-47F8-A50B-163FC250C51B}" dt="2026-02-05T05:07:58.155" v="1044" actId="13244"/>
        <pc:sldMkLst>
          <pc:docMk/>
          <pc:sldMk cId="405816715" sldId="2147477572"/>
        </pc:sldMkLst>
        <pc:spChg chg="mod ord">
          <ac:chgData name="Stefanie Hodson" userId="bf2863bd-b205-44ec-b31b-fc40baec40b9" providerId="ADAL" clId="{7954BE3A-0113-47F8-A50B-163FC250C51B}" dt="2026-02-05T05:03:45.162" v="1000" actId="13244"/>
          <ac:spMkLst>
            <pc:docMk/>
            <pc:sldMk cId="405816715" sldId="2147477572"/>
            <ac:spMk id="7" creationId="{90F1B0BB-6698-D50E-BC72-1DD91FE5DF1E}"/>
          </ac:spMkLst>
        </pc:spChg>
        <pc:spChg chg="ord">
          <ac:chgData name="Stefanie Hodson" userId="bf2863bd-b205-44ec-b31b-fc40baec40b9" providerId="ADAL" clId="{7954BE3A-0113-47F8-A50B-163FC250C51B}" dt="2026-02-05T05:03:54.727" v="1003" actId="13244"/>
          <ac:spMkLst>
            <pc:docMk/>
            <pc:sldMk cId="405816715" sldId="2147477572"/>
            <ac:spMk id="10" creationId="{0CB7528B-D4F0-5713-47C1-20851A5E1CD4}"/>
          </ac:spMkLst>
        </pc:spChg>
        <pc:spChg chg="mod ord">
          <ac:chgData name="Stefanie Hodson" userId="bf2863bd-b205-44ec-b31b-fc40baec40b9" providerId="ADAL" clId="{7954BE3A-0113-47F8-A50B-163FC250C51B}" dt="2026-02-05T05:07:44.698" v="1042" actId="13244"/>
          <ac:spMkLst>
            <pc:docMk/>
            <pc:sldMk cId="405816715" sldId="2147477572"/>
            <ac:spMk id="19" creationId="{1877BB71-EE80-1139-08BA-0889CF264E0F}"/>
          </ac:spMkLst>
        </pc:spChg>
        <pc:spChg chg="ord">
          <ac:chgData name="Stefanie Hodson" userId="bf2863bd-b205-44ec-b31b-fc40baec40b9" providerId="ADAL" clId="{7954BE3A-0113-47F8-A50B-163FC250C51B}" dt="2026-02-05T05:03:49.887" v="1001" actId="13244"/>
          <ac:spMkLst>
            <pc:docMk/>
            <pc:sldMk cId="405816715" sldId="2147477572"/>
            <ac:spMk id="20" creationId="{85CD81E8-62FC-8E44-CC2C-48F4E68F31AA}"/>
          </ac:spMkLst>
        </pc:spChg>
        <pc:spChg chg="mod ord">
          <ac:chgData name="Stefanie Hodson" userId="bf2863bd-b205-44ec-b31b-fc40baec40b9" providerId="ADAL" clId="{7954BE3A-0113-47F8-A50B-163FC250C51B}" dt="2026-02-05T05:07:58.155" v="1044" actId="13244"/>
          <ac:spMkLst>
            <pc:docMk/>
            <pc:sldMk cId="405816715" sldId="2147477572"/>
            <ac:spMk id="22" creationId="{8602BC4F-264C-36B5-40F8-7DAB764AF26B}"/>
          </ac:spMkLst>
        </pc:spChg>
        <pc:spChg chg="mod ord">
          <ac:chgData name="Stefanie Hodson" userId="bf2863bd-b205-44ec-b31b-fc40baec40b9" providerId="ADAL" clId="{7954BE3A-0113-47F8-A50B-163FC250C51B}" dt="2026-02-05T05:07:55.842" v="1043" actId="13244"/>
          <ac:spMkLst>
            <pc:docMk/>
            <pc:sldMk cId="405816715" sldId="2147477572"/>
            <ac:spMk id="23" creationId="{AD402E3B-C9CE-25E7-033A-564BA11E85FE}"/>
          </ac:spMkLst>
        </pc:spChg>
        <pc:spChg chg="ord">
          <ac:chgData name="Stefanie Hodson" userId="bf2863bd-b205-44ec-b31b-fc40baec40b9" providerId="ADAL" clId="{7954BE3A-0113-47F8-A50B-163FC250C51B}" dt="2026-02-05T05:03:53.382" v="1002" actId="13244"/>
          <ac:spMkLst>
            <pc:docMk/>
            <pc:sldMk cId="405816715" sldId="2147477572"/>
            <ac:spMk id="25" creationId="{467D4DDC-052F-7A93-9AE1-12CF8E8D8C95}"/>
          </ac:spMkLst>
        </pc:spChg>
        <pc:picChg chg="mod">
          <ac:chgData name="Stefanie Hodson" userId="bf2863bd-b205-44ec-b31b-fc40baec40b9" providerId="ADAL" clId="{7954BE3A-0113-47F8-A50B-163FC250C51B}" dt="2026-02-05T04:53:01.784" v="38" actId="962"/>
          <ac:picMkLst>
            <pc:docMk/>
            <pc:sldMk cId="405816715" sldId="2147477572"/>
            <ac:picMk id="3" creationId="{12BF3B72-02AF-269E-F5EF-117ADB37F84B}"/>
          </ac:picMkLst>
        </pc:picChg>
        <pc:picChg chg="mod">
          <ac:chgData name="Stefanie Hodson" userId="bf2863bd-b205-44ec-b31b-fc40baec40b9" providerId="ADAL" clId="{7954BE3A-0113-47F8-A50B-163FC250C51B}" dt="2026-02-05T04:52:57.242" v="37" actId="962"/>
          <ac:picMkLst>
            <pc:docMk/>
            <pc:sldMk cId="405816715" sldId="2147477572"/>
            <ac:picMk id="14" creationId="{F5A795F1-DD9F-4B41-1E9C-078761CAB9AF}"/>
          </ac:picMkLst>
        </pc:picChg>
        <pc:picChg chg="mod">
          <ac:chgData name="Stefanie Hodson" userId="bf2863bd-b205-44ec-b31b-fc40baec40b9" providerId="ADAL" clId="{7954BE3A-0113-47F8-A50B-163FC250C51B}" dt="2026-02-05T04:53:04.960" v="39" actId="962"/>
          <ac:picMkLst>
            <pc:docMk/>
            <pc:sldMk cId="405816715" sldId="2147477572"/>
            <ac:picMk id="30" creationId="{CD8DF233-5C3D-3F06-E268-F0449590404D}"/>
          </ac:picMkLst>
        </pc:picChg>
      </pc:sldChg>
      <pc:sldChg chg="modSp mod">
        <pc:chgData name="Stefanie Hodson" userId="bf2863bd-b205-44ec-b31b-fc40baec40b9" providerId="ADAL" clId="{7954BE3A-0113-47F8-A50B-163FC250C51B}" dt="2026-02-05T05:04:15.805" v="1008" actId="13244"/>
        <pc:sldMkLst>
          <pc:docMk/>
          <pc:sldMk cId="251589116" sldId="2147477573"/>
        </pc:sldMkLst>
        <pc:spChg chg="mod">
          <ac:chgData name="Stefanie Hodson" userId="bf2863bd-b205-44ec-b31b-fc40baec40b9" providerId="ADAL" clId="{7954BE3A-0113-47F8-A50B-163FC250C51B}" dt="2026-02-05T05:02:35.852" v="948" actId="33553"/>
          <ac:spMkLst>
            <pc:docMk/>
            <pc:sldMk cId="251589116" sldId="2147477573"/>
            <ac:spMk id="7" creationId="{A6CFF7CA-B635-8637-63F6-DDF1FBA6440C}"/>
          </ac:spMkLst>
        </pc:spChg>
        <pc:spChg chg="mod">
          <ac:chgData name="Stefanie Hodson" userId="bf2863bd-b205-44ec-b31b-fc40baec40b9" providerId="ADAL" clId="{7954BE3A-0113-47F8-A50B-163FC250C51B}" dt="2026-02-05T04:53:07.541" v="42" actId="962"/>
          <ac:spMkLst>
            <pc:docMk/>
            <pc:sldMk cId="251589116" sldId="2147477573"/>
            <ac:spMk id="19" creationId="{4112FD17-2E84-AA04-29B0-37DC7A1B7CD8}"/>
          </ac:spMkLst>
        </pc:spChg>
        <pc:spChg chg="ord">
          <ac:chgData name="Stefanie Hodson" userId="bf2863bd-b205-44ec-b31b-fc40baec40b9" providerId="ADAL" clId="{7954BE3A-0113-47F8-A50B-163FC250C51B}" dt="2026-02-05T05:04:07.344" v="1004" actId="13244"/>
          <ac:spMkLst>
            <pc:docMk/>
            <pc:sldMk cId="251589116" sldId="2147477573"/>
            <ac:spMk id="20" creationId="{26D660CB-E20B-A47E-3962-0E43527A579D}"/>
          </ac:spMkLst>
        </pc:spChg>
        <pc:spChg chg="ord">
          <ac:chgData name="Stefanie Hodson" userId="bf2863bd-b205-44ec-b31b-fc40baec40b9" providerId="ADAL" clId="{7954BE3A-0113-47F8-A50B-163FC250C51B}" dt="2026-02-05T05:04:11.865" v="1006" actId="13244"/>
          <ac:spMkLst>
            <pc:docMk/>
            <pc:sldMk cId="251589116" sldId="2147477573"/>
            <ac:spMk id="21" creationId="{7A224F22-2130-4061-8546-DFAF944CBF3D}"/>
          </ac:spMkLst>
        </pc:spChg>
        <pc:spChg chg="mod">
          <ac:chgData name="Stefanie Hodson" userId="bf2863bd-b205-44ec-b31b-fc40baec40b9" providerId="ADAL" clId="{7954BE3A-0113-47F8-A50B-163FC250C51B}" dt="2026-02-05T04:53:06.918" v="41" actId="962"/>
          <ac:spMkLst>
            <pc:docMk/>
            <pc:sldMk cId="251589116" sldId="2147477573"/>
            <ac:spMk id="22" creationId="{43771E3A-23E0-EF14-F2B4-5FD76C3F440C}"/>
          </ac:spMkLst>
        </pc:spChg>
        <pc:spChg chg="mod">
          <ac:chgData name="Stefanie Hodson" userId="bf2863bd-b205-44ec-b31b-fc40baec40b9" providerId="ADAL" clId="{7954BE3A-0113-47F8-A50B-163FC250C51B}" dt="2026-02-05T04:53:05.717" v="40" actId="962"/>
          <ac:spMkLst>
            <pc:docMk/>
            <pc:sldMk cId="251589116" sldId="2147477573"/>
            <ac:spMk id="23" creationId="{AA88EE41-6794-68D7-0F3B-9161F97BE349}"/>
          </ac:spMkLst>
        </pc:spChg>
        <pc:spChg chg="ord">
          <ac:chgData name="Stefanie Hodson" userId="bf2863bd-b205-44ec-b31b-fc40baec40b9" providerId="ADAL" clId="{7954BE3A-0113-47F8-A50B-163FC250C51B}" dt="2026-02-05T05:04:14.457" v="1007" actId="13244"/>
          <ac:spMkLst>
            <pc:docMk/>
            <pc:sldMk cId="251589116" sldId="2147477573"/>
            <ac:spMk id="24" creationId="{72C89329-782A-B344-11EE-A9AA81FB9FC3}"/>
          </ac:spMkLst>
        </pc:spChg>
        <pc:spChg chg="ord">
          <ac:chgData name="Stefanie Hodson" userId="bf2863bd-b205-44ec-b31b-fc40baec40b9" providerId="ADAL" clId="{7954BE3A-0113-47F8-A50B-163FC250C51B}" dt="2026-02-05T05:04:09.926" v="1005" actId="13244"/>
          <ac:spMkLst>
            <pc:docMk/>
            <pc:sldMk cId="251589116" sldId="2147477573"/>
            <ac:spMk id="25" creationId="{E5C8B67B-1C5E-E11B-B1A0-7988FEE2ACCF}"/>
          </ac:spMkLst>
        </pc:spChg>
        <pc:spChg chg="ord">
          <ac:chgData name="Stefanie Hodson" userId="bf2863bd-b205-44ec-b31b-fc40baec40b9" providerId="ADAL" clId="{7954BE3A-0113-47F8-A50B-163FC250C51B}" dt="2026-02-05T05:04:15.805" v="1008" actId="13244"/>
          <ac:spMkLst>
            <pc:docMk/>
            <pc:sldMk cId="251589116" sldId="2147477573"/>
            <ac:spMk id="26" creationId="{05ABCFE4-D07A-CBB7-10ED-517C2157EF54}"/>
          </ac:spMkLst>
        </pc:spChg>
        <pc:picChg chg="mod">
          <ac:chgData name="Stefanie Hodson" userId="bf2863bd-b205-44ec-b31b-fc40baec40b9" providerId="ADAL" clId="{7954BE3A-0113-47F8-A50B-163FC250C51B}" dt="2026-02-05T04:53:08.878" v="44" actId="962"/>
          <ac:picMkLst>
            <pc:docMk/>
            <pc:sldMk cId="251589116" sldId="2147477573"/>
            <ac:picMk id="3" creationId="{04EFEB34-E980-D078-722F-4A945CA0D558}"/>
          </ac:picMkLst>
        </pc:picChg>
        <pc:picChg chg="mod">
          <ac:chgData name="Stefanie Hodson" userId="bf2863bd-b205-44ec-b31b-fc40baec40b9" providerId="ADAL" clId="{7954BE3A-0113-47F8-A50B-163FC250C51B}" dt="2026-02-05T04:53:08.303" v="43" actId="962"/>
          <ac:picMkLst>
            <pc:docMk/>
            <pc:sldMk cId="251589116" sldId="2147477573"/>
            <ac:picMk id="14" creationId="{A2391E0B-AA36-0F7A-215F-8B19113500A9}"/>
          </ac:picMkLst>
        </pc:picChg>
        <pc:picChg chg="mod">
          <ac:chgData name="Stefanie Hodson" userId="bf2863bd-b205-44ec-b31b-fc40baec40b9" providerId="ADAL" clId="{7954BE3A-0113-47F8-A50B-163FC250C51B}" dt="2026-02-05T04:53:09.423" v="45" actId="962"/>
          <ac:picMkLst>
            <pc:docMk/>
            <pc:sldMk cId="251589116" sldId="2147477573"/>
            <ac:picMk id="30" creationId="{04CE0FF5-B625-715A-2933-1FE7DA15F927}"/>
          </ac:picMkLst>
        </pc:picChg>
      </pc:sldChg>
    </pc:docChg>
  </pc:docChgLst>
  <pc:docChgLst>
    <pc:chgData name="Catriona Bastian" userId="8e8627fa-b05d-4147-a0bd-0fbf395ca81f" providerId="ADAL" clId="{782F5332-A709-43F1-9986-CF42667DB452}"/>
    <pc:docChg chg="undo redo custSel modSld">
      <pc:chgData name="Catriona Bastian" userId="8e8627fa-b05d-4147-a0bd-0fbf395ca81f" providerId="ADAL" clId="{782F5332-A709-43F1-9986-CF42667DB452}" dt="2026-02-06T02:06:29.731" v="66" actId="20577"/>
      <pc:docMkLst>
        <pc:docMk/>
      </pc:docMkLst>
      <pc:sldChg chg="modSp mod">
        <pc:chgData name="Catriona Bastian" userId="8e8627fa-b05d-4147-a0bd-0fbf395ca81f" providerId="ADAL" clId="{782F5332-A709-43F1-9986-CF42667DB452}" dt="2026-02-06T02:05:44.113" v="57" actId="20577"/>
        <pc:sldMkLst>
          <pc:docMk/>
          <pc:sldMk cId="2977863867" sldId="7072"/>
        </pc:sldMkLst>
        <pc:spChg chg="mod">
          <ac:chgData name="Catriona Bastian" userId="8e8627fa-b05d-4147-a0bd-0fbf395ca81f" providerId="ADAL" clId="{782F5332-A709-43F1-9986-CF42667DB452}" dt="2026-02-06T02:05:44.113" v="57" actId="20577"/>
          <ac:spMkLst>
            <pc:docMk/>
            <pc:sldMk cId="2977863867" sldId="7072"/>
            <ac:spMk id="5" creationId="{367D9410-A6E0-7EE8-4AB7-97669FE73D2A}"/>
          </ac:spMkLst>
        </pc:spChg>
      </pc:sldChg>
      <pc:sldChg chg="addSp delSp modSp mod">
        <pc:chgData name="Catriona Bastian" userId="8e8627fa-b05d-4147-a0bd-0fbf395ca81f" providerId="ADAL" clId="{782F5332-A709-43F1-9986-CF42667DB452}" dt="2026-02-06T02:06:29.731" v="66" actId="20577"/>
        <pc:sldMkLst>
          <pc:docMk/>
          <pc:sldMk cId="2784262639" sldId="7113"/>
        </pc:sldMkLst>
        <pc:spChg chg="add del">
          <ac:chgData name="Catriona Bastian" userId="8e8627fa-b05d-4147-a0bd-0fbf395ca81f" providerId="ADAL" clId="{782F5332-A709-43F1-9986-CF42667DB452}" dt="2026-02-06T02:05:41.610" v="54" actId="22"/>
          <ac:spMkLst>
            <pc:docMk/>
            <pc:sldMk cId="2784262639" sldId="7113"/>
            <ac:spMk id="5" creationId="{779C76C2-7884-E97A-C794-CED9B07796DA}"/>
          </ac:spMkLst>
        </pc:spChg>
        <pc:spChg chg="add mod">
          <ac:chgData name="Catriona Bastian" userId="8e8627fa-b05d-4147-a0bd-0fbf395ca81f" providerId="ADAL" clId="{782F5332-A709-43F1-9986-CF42667DB452}" dt="2026-02-06T02:05:39.916" v="50" actId="1076"/>
          <ac:spMkLst>
            <pc:docMk/>
            <pc:sldMk cId="2784262639" sldId="7113"/>
            <ac:spMk id="6" creationId="{BE1E0313-B0BE-1202-E2E2-E3629165F073}"/>
          </ac:spMkLst>
        </pc:spChg>
        <pc:spChg chg="mod">
          <ac:chgData name="Catriona Bastian" userId="8e8627fa-b05d-4147-a0bd-0fbf395ca81f" providerId="ADAL" clId="{782F5332-A709-43F1-9986-CF42667DB452}" dt="2026-02-06T02:06:29.731" v="66" actId="20577"/>
          <ac:spMkLst>
            <pc:docMk/>
            <pc:sldMk cId="2784262639" sldId="7113"/>
            <ac:spMk id="10" creationId="{33C2E0CE-79C2-FAA6-AB0F-15605394C0A0}"/>
          </ac:spMkLst>
        </pc:spChg>
        <pc:spChg chg="mod">
          <ac:chgData name="Catriona Bastian" userId="8e8627fa-b05d-4147-a0bd-0fbf395ca81f" providerId="ADAL" clId="{782F5332-A709-43F1-9986-CF42667DB452}" dt="2026-02-06T02:06:24.190" v="65" actId="20577"/>
          <ac:spMkLst>
            <pc:docMk/>
            <pc:sldMk cId="2784262639" sldId="7113"/>
            <ac:spMk id="12" creationId="{5A43C66F-20FB-D58B-02E6-77FF09481F10}"/>
          </ac:spMkLst>
        </pc:spChg>
      </pc:sldChg>
    </pc:docChg>
  </pc:docChgLst>
  <pc:docChgLst>
    <pc:chgData name="Stefanie Hodson" userId="S::stefanie.hodson@cancervic.org.au::bf2863bd-b205-44ec-b31b-fc40baec40b9" providerId="AD" clId="Web-{4CC8FA12-164A-06CE-6EC9-2C95C45B14C3}"/>
    <pc:docChg chg="modSld">
      <pc:chgData name="Stefanie Hodson" userId="S::stefanie.hodson@cancervic.org.au::bf2863bd-b205-44ec-b31b-fc40baec40b9" providerId="AD" clId="Web-{4CC8FA12-164A-06CE-6EC9-2C95C45B14C3}" dt="2026-02-05T04:51:50.902" v="18"/>
      <pc:docMkLst>
        <pc:docMk/>
      </pc:docMkLst>
      <pc:sldChg chg="delSp modSp">
        <pc:chgData name="Stefanie Hodson" userId="S::stefanie.hodson@cancervic.org.au::bf2863bd-b205-44ec-b31b-fc40baec40b9" providerId="AD" clId="Web-{4CC8FA12-164A-06CE-6EC9-2C95C45B14C3}" dt="2026-02-05T04:51:19.714" v="17"/>
        <pc:sldMkLst>
          <pc:docMk/>
          <pc:sldMk cId="2749197901" sldId="2147477539"/>
        </pc:sldMkLst>
        <pc:spChg chg="del mod">
          <ac:chgData name="Stefanie Hodson" userId="S::stefanie.hodson@cancervic.org.au::bf2863bd-b205-44ec-b31b-fc40baec40b9" providerId="AD" clId="Web-{4CC8FA12-164A-06CE-6EC9-2C95C45B14C3}" dt="2026-02-05T04:51:19.714" v="17"/>
          <ac:spMkLst>
            <pc:docMk/>
            <pc:sldMk cId="2749197901" sldId="2147477539"/>
            <ac:spMk id="16" creationId="{ADEDCFD8-48DD-F920-A880-A969582CC9E8}"/>
          </ac:spMkLst>
        </pc:spChg>
        <pc:picChg chg="mod">
          <ac:chgData name="Stefanie Hodson" userId="S::stefanie.hodson@cancervic.org.au::bf2863bd-b205-44ec-b31b-fc40baec40b9" providerId="AD" clId="Web-{4CC8FA12-164A-06CE-6EC9-2C95C45B14C3}" dt="2026-02-05T04:50:12.385" v="4"/>
          <ac:picMkLst>
            <pc:docMk/>
            <pc:sldMk cId="2749197901" sldId="2147477539"/>
            <ac:picMk id="13" creationId="{583D70F7-46FD-4C33-9833-90B1C62BE9A3}"/>
          </ac:picMkLst>
        </pc:picChg>
        <pc:picChg chg="mod">
          <ac:chgData name="Stefanie Hodson" userId="S::stefanie.hodson@cancervic.org.au::bf2863bd-b205-44ec-b31b-fc40baec40b9" providerId="AD" clId="Web-{4CC8FA12-164A-06CE-6EC9-2C95C45B14C3}" dt="2026-02-05T04:50:01.010" v="1"/>
          <ac:picMkLst>
            <pc:docMk/>
            <pc:sldMk cId="2749197901" sldId="2147477539"/>
            <ac:picMk id="1028" creationId="{11C4A773-0874-9C44-1F91-D90187695C82}"/>
          </ac:picMkLst>
        </pc:picChg>
      </pc:sldChg>
      <pc:sldChg chg="modSp">
        <pc:chgData name="Stefanie Hodson" userId="S::stefanie.hodson@cancervic.org.au::bf2863bd-b205-44ec-b31b-fc40baec40b9" providerId="AD" clId="Web-{4CC8FA12-164A-06CE-6EC9-2C95C45B14C3}" dt="2026-02-05T04:51:50.902" v="18"/>
        <pc:sldMkLst>
          <pc:docMk/>
          <pc:sldMk cId="1928743891" sldId="2147477542"/>
        </pc:sldMkLst>
        <pc:picChg chg="mod">
          <ac:chgData name="Stefanie Hodson" userId="S::stefanie.hodson@cancervic.org.au::bf2863bd-b205-44ec-b31b-fc40baec40b9" providerId="AD" clId="Web-{4CC8FA12-164A-06CE-6EC9-2C95C45B14C3}" dt="2026-02-05T04:50:29.651" v="5"/>
          <ac:picMkLst>
            <pc:docMk/>
            <pc:sldMk cId="1928743891" sldId="2147477542"/>
            <ac:picMk id="22" creationId="{3B3B67A6-C63C-8A2B-3849-030174B4A2A3}"/>
          </ac:picMkLst>
        </pc:picChg>
        <pc:cxnChg chg="mod">
          <ac:chgData name="Stefanie Hodson" userId="S::stefanie.hodson@cancervic.org.au::bf2863bd-b205-44ec-b31b-fc40baec40b9" providerId="AD" clId="Web-{4CC8FA12-164A-06CE-6EC9-2C95C45B14C3}" dt="2026-02-05T04:51:50.902" v="18"/>
          <ac:cxnSpMkLst>
            <pc:docMk/>
            <pc:sldMk cId="1928743891" sldId="2147477542"/>
            <ac:cxnSpMk id="27" creationId="{A526E78D-346F-7C0E-D118-A6097F96B4DF}"/>
          </ac:cxnSpMkLst>
        </pc:cxnChg>
      </pc:sldChg>
      <pc:sldChg chg="modSp">
        <pc:chgData name="Stefanie Hodson" userId="S::stefanie.hodson@cancervic.org.au::bf2863bd-b205-44ec-b31b-fc40baec40b9" providerId="AD" clId="Web-{4CC8FA12-164A-06CE-6EC9-2C95C45B14C3}" dt="2026-02-05T04:50:37.995" v="6"/>
        <pc:sldMkLst>
          <pc:docMk/>
          <pc:sldMk cId="4261413840" sldId="2147477561"/>
        </pc:sldMkLst>
        <pc:picChg chg="mod">
          <ac:chgData name="Stefanie Hodson" userId="S::stefanie.hodson@cancervic.org.au::bf2863bd-b205-44ec-b31b-fc40baec40b9" providerId="AD" clId="Web-{4CC8FA12-164A-06CE-6EC9-2C95C45B14C3}" dt="2026-02-05T04:50:37.995" v="6"/>
          <ac:picMkLst>
            <pc:docMk/>
            <pc:sldMk cId="4261413840" sldId="2147477561"/>
            <ac:picMk id="22" creationId="{C7DF8062-D655-6D7C-F6B5-5DB8E6AF5BA1}"/>
          </ac:picMkLst>
        </pc:picChg>
      </pc:sldChg>
      <pc:sldChg chg="addSp delSp modSp">
        <pc:chgData name="Stefanie Hodson" userId="S::stefanie.hodson@cancervic.org.au::bf2863bd-b205-44ec-b31b-fc40baec40b9" providerId="AD" clId="Web-{4CC8FA12-164A-06CE-6EC9-2C95C45B14C3}" dt="2026-02-05T04:50:49.527" v="11"/>
        <pc:sldMkLst>
          <pc:docMk/>
          <pc:sldMk cId="2416008841" sldId="2147477562"/>
        </pc:sldMkLst>
        <pc:spChg chg="add del mod">
          <ac:chgData name="Stefanie Hodson" userId="S::stefanie.hodson@cancervic.org.au::bf2863bd-b205-44ec-b31b-fc40baec40b9" providerId="AD" clId="Web-{4CC8FA12-164A-06CE-6EC9-2C95C45B14C3}" dt="2026-02-05T04:50:43.323" v="9"/>
          <ac:spMkLst>
            <pc:docMk/>
            <pc:sldMk cId="2416008841" sldId="2147477562"/>
            <ac:spMk id="4" creationId="{FF5DAE7B-9911-9242-4F0E-E0C0E462F47F}"/>
          </ac:spMkLst>
        </pc:spChg>
        <pc:picChg chg="mod">
          <ac:chgData name="Stefanie Hodson" userId="S::stefanie.hodson@cancervic.org.au::bf2863bd-b205-44ec-b31b-fc40baec40b9" providerId="AD" clId="Web-{4CC8FA12-164A-06CE-6EC9-2C95C45B14C3}" dt="2026-02-05T04:50:49.527" v="11"/>
          <ac:picMkLst>
            <pc:docMk/>
            <pc:sldMk cId="2416008841" sldId="2147477562"/>
            <ac:picMk id="22" creationId="{3DEB5CAF-3B1C-D218-AA5C-909E4F57AFC2}"/>
          </ac:picMkLst>
        </pc:picChg>
      </pc:sldChg>
      <pc:sldChg chg="modSp">
        <pc:chgData name="Stefanie Hodson" userId="S::stefanie.hodson@cancervic.org.au::bf2863bd-b205-44ec-b31b-fc40baec40b9" providerId="AD" clId="Web-{4CC8FA12-164A-06CE-6EC9-2C95C45B14C3}" dt="2026-02-05T04:50:55.761" v="13"/>
        <pc:sldMkLst>
          <pc:docMk/>
          <pc:sldMk cId="2059451044" sldId="2147477563"/>
        </pc:sldMkLst>
        <pc:picChg chg="mod">
          <ac:chgData name="Stefanie Hodson" userId="S::stefanie.hodson@cancervic.org.au::bf2863bd-b205-44ec-b31b-fc40baec40b9" providerId="AD" clId="Web-{4CC8FA12-164A-06CE-6EC9-2C95C45B14C3}" dt="2026-02-05T04:50:55.761" v="13"/>
          <ac:picMkLst>
            <pc:docMk/>
            <pc:sldMk cId="2059451044" sldId="2147477563"/>
            <ac:picMk id="22" creationId="{4F480F0F-BC35-3719-3B4E-8A0D5E5B0FAE}"/>
          </ac:picMkLst>
        </pc:picChg>
      </pc:sldChg>
      <pc:sldChg chg="modSp">
        <pc:chgData name="Stefanie Hodson" userId="S::stefanie.hodson@cancervic.org.au::bf2863bd-b205-44ec-b31b-fc40baec40b9" providerId="AD" clId="Web-{4CC8FA12-164A-06CE-6EC9-2C95C45B14C3}" dt="2026-02-05T04:51:04.480" v="15"/>
        <pc:sldMkLst>
          <pc:docMk/>
          <pc:sldMk cId="1581244211" sldId="2147477564"/>
        </pc:sldMkLst>
        <pc:picChg chg="mod">
          <ac:chgData name="Stefanie Hodson" userId="S::stefanie.hodson@cancervic.org.au::bf2863bd-b205-44ec-b31b-fc40baec40b9" providerId="AD" clId="Web-{4CC8FA12-164A-06CE-6EC9-2C95C45B14C3}" dt="2026-02-05T04:51:04.480" v="15"/>
          <ac:picMkLst>
            <pc:docMk/>
            <pc:sldMk cId="1581244211" sldId="2147477564"/>
            <ac:picMk id="22" creationId="{A6655211-A9AF-3BAF-820D-276BA5F477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6119BD-962D-8241-B007-A337A5F21A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2C9F8-5F01-AF4C-A1E2-021AFEDE94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BF6AE-7993-7845-A906-9E978A569CD1}" type="datetimeFigureOut">
              <a:rPr lang="en-US" smtClean="0"/>
              <a:t>2/9/2026</a:t>
            </a:fld>
            <a:endParaRPr lang="en-US"/>
          </a:p>
        </p:txBody>
      </p:sp>
      <p:sp>
        <p:nvSpPr>
          <p:cNvPr id="4" name="Footer Placeholder 3">
            <a:extLst>
              <a:ext uri="{FF2B5EF4-FFF2-40B4-BE49-F238E27FC236}">
                <a16:creationId xmlns:a16="http://schemas.microsoft.com/office/drawing/2014/main" id="{C259A774-4953-A040-A33A-D14896F2B6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BE4B59-0595-EA4B-9899-6ADECE137A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6E5E3E-8FBC-C34B-A91B-E14F2FFA9243}" type="slidenum">
              <a:rPr lang="en-US" smtClean="0"/>
              <a:t>‹#›</a:t>
            </a:fld>
            <a:endParaRPr lang="en-US"/>
          </a:p>
        </p:txBody>
      </p:sp>
    </p:spTree>
    <p:extLst>
      <p:ext uri="{BB962C8B-B14F-4D97-AF65-F5344CB8AC3E}">
        <p14:creationId xmlns:p14="http://schemas.microsoft.com/office/powerpoint/2010/main" val="1149796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074E-EEF4-D147-838B-502725901894}"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068D6-EC77-3D41-A405-03FF004940A5}" type="slidenum">
              <a:rPr lang="en-US" smtClean="0"/>
              <a:t>‹#›</a:t>
            </a:fld>
            <a:endParaRPr lang="en-US"/>
          </a:p>
        </p:txBody>
      </p:sp>
    </p:spTree>
    <p:extLst>
      <p:ext uri="{BB962C8B-B14F-4D97-AF65-F5344CB8AC3E}">
        <p14:creationId xmlns:p14="http://schemas.microsoft.com/office/powerpoint/2010/main" val="411679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024BD-C517-CE7D-D3B9-45E80D473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C16E0-3EC4-007C-3E6F-75D538AC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58898-0896-6B49-47AE-45506B5C3ED7}"/>
              </a:ext>
            </a:extLst>
          </p:cNvPr>
          <p:cNvSpPr>
            <a:spLocks noGrp="1"/>
          </p:cNvSpPr>
          <p:nvPr>
            <p:ph type="body" idx="1"/>
          </p:nvPr>
        </p:nvSpPr>
        <p:spPr/>
        <p:txBody>
          <a:bodyPr/>
          <a:lstStyle/>
          <a:p>
            <a:pPr marL="0" lvl="0" indent="0">
              <a:spcAft>
                <a:spcPts val="600"/>
              </a:spcAft>
              <a:buFont typeface="Arial" panose="020B0604020202020204" pitchFamily="34" charset="0"/>
              <a:buNone/>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461426-5A85-A786-AD32-A89FE44E1B6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8301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6695">
              <a:spcAft>
                <a:spcPts val="600"/>
              </a:spcAft>
              <a:buNone/>
            </a:pPr>
            <a:endParaRPr lang="en-AU" sz="120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7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a:p>
        </p:txBody>
      </p:sp>
      <p:sp>
        <p:nvSpPr>
          <p:cNvPr id="4" name="Slide Number Placeholder 3"/>
          <p:cNvSpPr>
            <a:spLocks noGrp="1"/>
          </p:cNvSpPr>
          <p:nvPr>
            <p:ph type="sldNum" sz="quarter" idx="5"/>
          </p:nvPr>
        </p:nvSpPr>
        <p:spPr/>
        <p:txBody>
          <a:bodyPr/>
          <a:lstStyle/>
          <a:p>
            <a:fld id="{D76068D6-EC77-3D41-A405-03FF004940A5}" type="slidenum">
              <a:rPr lang="en-US" smtClean="0"/>
              <a:t>11</a:t>
            </a:fld>
            <a:endParaRPr lang="en-US"/>
          </a:p>
        </p:txBody>
      </p:sp>
    </p:spTree>
    <p:extLst>
      <p:ext uri="{BB962C8B-B14F-4D97-AF65-F5344CB8AC3E}">
        <p14:creationId xmlns:p14="http://schemas.microsoft.com/office/powerpoint/2010/main" val="23422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BD57-B6F7-2F83-92FC-23A6BA092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A6BB0-8EDE-E292-718C-8C2014D97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1E220-172D-E49A-355E-07C349E97A19}"/>
              </a:ext>
            </a:extLst>
          </p:cNvPr>
          <p:cNvSpPr>
            <a:spLocks noGrp="1"/>
          </p:cNvSpPr>
          <p:nvPr>
            <p:ph type="body" idx="1"/>
          </p:nvPr>
        </p:nvSpPr>
        <p:spPr/>
        <p:txBody>
          <a:bodyPr/>
          <a:lstStyle/>
          <a:p>
            <a:pPr marL="0" indent="0">
              <a:buFontTx/>
              <a:buNone/>
            </a:pPr>
            <a:endParaRPr lang="en-US" sz="1200" kern="1200">
              <a:solidFill>
                <a:schemeClr val="tx1"/>
              </a:solidFill>
              <a:latin typeface="+mn-lt"/>
              <a:ea typeface="+mn-ea"/>
              <a:cs typeface="+mn-cs"/>
            </a:endParaRPr>
          </a:p>
          <a:p>
            <a:pPr marL="0" indent="0">
              <a:buFontTx/>
              <a:buNone/>
            </a:pPr>
            <a:endParaRPr lang="en-US" sz="1200" kern="1200">
              <a:solidFill>
                <a:schemeClr val="tx1"/>
              </a:solidFill>
              <a:latin typeface="+mn-lt"/>
              <a:ea typeface="+mn-ea"/>
              <a:cs typeface="+mn-cs"/>
            </a:endParaRPr>
          </a:p>
          <a:p>
            <a:pPr marL="0" indent="0">
              <a:buFontTx/>
              <a:buNone/>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D9268CD-8BFC-3F2C-2720-3FC541B4B7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AE3FF-A8D4-4260-9290-56552EEC3B7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highlight>
                <a:srgbClr val="FFFFFF"/>
              </a:highligh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C0340-A9C8-4822-A0C3-E95657EB909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83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D0D9-961A-876D-2676-73AFC46E2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178F3-8942-F90A-5DE2-460EA7837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0F381-B9A7-C76B-C395-C4A7D5CB37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highlight>
                <a:srgbClr val="FFFFFF"/>
              </a:highlight>
              <a:latin typeface="+mn-lt"/>
            </a:endParaRPr>
          </a:p>
        </p:txBody>
      </p:sp>
      <p:sp>
        <p:nvSpPr>
          <p:cNvPr id="4" name="Slide Number Placeholder 3">
            <a:extLst>
              <a:ext uri="{FF2B5EF4-FFF2-40B4-BE49-F238E27FC236}">
                <a16:creationId xmlns:a16="http://schemas.microsoft.com/office/drawing/2014/main" id="{189BC559-5625-A765-2CE7-41FDA9DE4D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C0340-A9C8-4822-A0C3-E95657EB909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9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61278-B851-4739-4519-DD35CAA66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D4D11-6AAE-8208-78B5-82C835B41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AA3D4-1F4C-666D-F166-DD7C80473E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highlight>
                <a:srgbClr val="FFFFFF"/>
              </a:highlight>
              <a:latin typeface="+mn-lt"/>
            </a:endParaRPr>
          </a:p>
        </p:txBody>
      </p:sp>
      <p:sp>
        <p:nvSpPr>
          <p:cNvPr id="4" name="Slide Number Placeholder 3">
            <a:extLst>
              <a:ext uri="{FF2B5EF4-FFF2-40B4-BE49-F238E27FC236}">
                <a16:creationId xmlns:a16="http://schemas.microsoft.com/office/drawing/2014/main" id="{C3819D24-35FE-D406-44DE-209DFE7C29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C0340-A9C8-4822-A0C3-E95657EB909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85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D11F-5DE7-3051-D42C-C09EB4E5D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BABC9-72FA-50EE-1722-FAAD534D7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5AD3A-8FF2-7739-BD21-3BA21FE8C0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highlight>
                <a:srgbClr val="FFFFFF"/>
              </a:highlight>
              <a:latin typeface="+mn-lt"/>
            </a:endParaRPr>
          </a:p>
        </p:txBody>
      </p:sp>
      <p:sp>
        <p:nvSpPr>
          <p:cNvPr id="4" name="Slide Number Placeholder 3">
            <a:extLst>
              <a:ext uri="{FF2B5EF4-FFF2-40B4-BE49-F238E27FC236}">
                <a16:creationId xmlns:a16="http://schemas.microsoft.com/office/drawing/2014/main" id="{EBF5858B-BF70-EEC3-3D71-49F6DA488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C0340-A9C8-4822-A0C3-E95657EB909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99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6163A-1917-F3E4-9031-B36C29669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8AFF8-6667-C4D7-AC1E-2C0948F09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0948F-7583-0148-C0F9-AF7C002D65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highlight>
                <a:srgbClr val="FFFFFF"/>
              </a:highlight>
              <a:latin typeface="+mn-lt"/>
            </a:endParaRPr>
          </a:p>
        </p:txBody>
      </p:sp>
      <p:sp>
        <p:nvSpPr>
          <p:cNvPr id="4" name="Slide Number Placeholder 3">
            <a:extLst>
              <a:ext uri="{FF2B5EF4-FFF2-40B4-BE49-F238E27FC236}">
                <a16:creationId xmlns:a16="http://schemas.microsoft.com/office/drawing/2014/main" id="{DC4F9522-2967-2685-03FC-DA3DDABC81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C0340-A9C8-4822-A0C3-E95657EB909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862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5F317E7-51BD-4695-999E-864A6F63BDAF}" type="slidenum">
              <a:rPr lang="en-AU" smtClean="0"/>
              <a:t>18</a:t>
            </a:fld>
            <a:endParaRPr lang="en-AU"/>
          </a:p>
        </p:txBody>
      </p:sp>
    </p:spTree>
    <p:extLst>
      <p:ext uri="{BB962C8B-B14F-4D97-AF65-F5344CB8AC3E}">
        <p14:creationId xmlns:p14="http://schemas.microsoft.com/office/powerpoint/2010/main" val="221474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AU"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4E565-34A0-C645-AF10-2D50A3DD5B5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12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14684-254E-9B52-BDAF-4D5F9E13E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89DB4-7E33-5D59-390A-013203F3A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D8E94-4074-C4D0-61E6-9049F04E2C76}"/>
              </a:ext>
            </a:extLst>
          </p:cNvPr>
          <p:cNvSpPr>
            <a:spLocks noGrp="1"/>
          </p:cNvSpPr>
          <p:nvPr>
            <p:ph type="body" idx="1"/>
          </p:nvPr>
        </p:nvSpPr>
        <p:spPr>
          <a:xfrm>
            <a:off x="679768" y="4777194"/>
            <a:ext cx="5438140" cy="4527227"/>
          </a:xfrm>
        </p:spPr>
        <p:txBody>
          <a:bodyPr/>
          <a:lstStyle/>
          <a:p>
            <a:pPr marL="0" lvl="0" indent="0">
              <a:spcAft>
                <a:spcPts val="300"/>
              </a:spcAft>
              <a:buFont typeface="Arial" panose="020B0604020202020204" pitchFamily="34" charset="0"/>
              <a:buNone/>
            </a:pPr>
            <a:endParaRPr lang="en-AU">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D8A6A52-0EE8-DE59-9A50-7ABD8F7206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663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indent="-226695">
              <a:spcAft>
                <a:spcPts val="600"/>
              </a:spcAft>
              <a:buNone/>
            </a:pPr>
            <a:endParaRPr lang="en-AU" sz="120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9016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5964-1676-0071-1C28-2A02C1AC1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BE913-A936-AF5A-09AC-2C87D9945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8F2CE-D7E5-DBDB-E9A6-655ED1D9C670}"/>
              </a:ext>
            </a:extLst>
          </p:cNvPr>
          <p:cNvSpPr>
            <a:spLocks noGrp="1"/>
          </p:cNvSpPr>
          <p:nvPr>
            <p:ph type="body" idx="1"/>
          </p:nvPr>
        </p:nvSpPr>
        <p:spPr/>
        <p:txBody>
          <a:bodyPr/>
          <a:lstStyle/>
          <a:p>
            <a:pPr marL="180340" indent="-226695">
              <a:spcAft>
                <a:spcPts val="600"/>
              </a:spcAft>
              <a:buNone/>
            </a:pPr>
            <a:endParaRPr lang="en-US" sz="1200">
              <a:effectLst/>
              <a:latin typeface="+mn-l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B6E2BF3-71C5-A876-2102-08344B738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895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F317E7-51BD-4695-999E-864A6F63BDAF}" type="slidenum">
              <a:rPr lang="en-AU" smtClean="0"/>
              <a:t>22</a:t>
            </a:fld>
            <a:endParaRPr lang="en-AU"/>
          </a:p>
        </p:txBody>
      </p:sp>
    </p:spTree>
    <p:extLst>
      <p:ext uri="{BB962C8B-B14F-4D97-AF65-F5344CB8AC3E}">
        <p14:creationId xmlns:p14="http://schemas.microsoft.com/office/powerpoint/2010/main" val="337095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8D23E-3263-84F8-7E08-5487C2865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36E3-6AE4-37A1-27A8-C6E374D96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73050-EFB7-5179-553D-C45C4B9ACBBB}"/>
              </a:ext>
            </a:extLst>
          </p:cNvPr>
          <p:cNvSpPr>
            <a:spLocks noGrp="1"/>
          </p:cNvSpPr>
          <p:nvPr>
            <p:ph type="body" idx="1"/>
          </p:nvPr>
        </p:nvSpPr>
        <p:spPr/>
        <p:txBody>
          <a:bodyPr/>
          <a:lstStyle/>
          <a:p>
            <a:endParaRPr lang="en-AU" sz="2000" b="0" dirty="0">
              <a:solidFill>
                <a:srgbClr val="44546A"/>
              </a:solidFill>
              <a:latin typeface="Arial"/>
              <a:cs typeface="Arial"/>
            </a:endParaRPr>
          </a:p>
        </p:txBody>
      </p:sp>
      <p:sp>
        <p:nvSpPr>
          <p:cNvPr id="4" name="Slide Number Placeholder 3">
            <a:extLst>
              <a:ext uri="{FF2B5EF4-FFF2-40B4-BE49-F238E27FC236}">
                <a16:creationId xmlns:a16="http://schemas.microsoft.com/office/drawing/2014/main" id="{3503CEB4-6847-4D47-C758-5F7CFDAF10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533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2524-CEDB-58F2-570B-C44686A96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2F52B-2845-1D23-A7F3-F09609F7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A9595-4DEC-62CB-9D08-CB42D6A87B9D}"/>
              </a:ext>
            </a:extLst>
          </p:cNvPr>
          <p:cNvSpPr>
            <a:spLocks noGrp="1"/>
          </p:cNvSpPr>
          <p:nvPr>
            <p:ph type="body" idx="1"/>
          </p:nvPr>
        </p:nvSpPr>
        <p:spPr/>
        <p:txBody>
          <a:bodyPr/>
          <a:lstStyle/>
          <a:p>
            <a:pPr>
              <a:defRPr sz="2800"/>
            </a:pPr>
            <a:endParaRPr lang="en-US"/>
          </a:p>
          <a:p>
            <a:pPr>
              <a:defRPr sz="2800"/>
            </a:pPr>
            <a:endParaRPr lang="en-US"/>
          </a:p>
          <a:p>
            <a:endParaRPr lang="en-AU"/>
          </a:p>
        </p:txBody>
      </p:sp>
      <p:sp>
        <p:nvSpPr>
          <p:cNvPr id="4" name="Slide Number Placeholder 3">
            <a:extLst>
              <a:ext uri="{FF2B5EF4-FFF2-40B4-BE49-F238E27FC236}">
                <a16:creationId xmlns:a16="http://schemas.microsoft.com/office/drawing/2014/main" id="{5C7F7278-25AC-F673-F8C5-0FB6669535A5}"/>
              </a:ext>
            </a:extLst>
          </p:cNvPr>
          <p:cNvSpPr>
            <a:spLocks noGrp="1"/>
          </p:cNvSpPr>
          <p:nvPr>
            <p:ph type="sldNum" sz="quarter" idx="5"/>
          </p:nvPr>
        </p:nvSpPr>
        <p:spPr/>
        <p:txBody>
          <a:bodyPr/>
          <a:lstStyle/>
          <a:p>
            <a:fld id="{38F4E565-34A0-C645-AF10-2D50A3DD5B50}" type="slidenum">
              <a:rPr lang="en-US" smtClean="0"/>
              <a:t>24</a:t>
            </a:fld>
            <a:endParaRPr lang="en-US"/>
          </a:p>
        </p:txBody>
      </p:sp>
    </p:spTree>
    <p:extLst>
      <p:ext uri="{BB962C8B-B14F-4D97-AF65-F5344CB8AC3E}">
        <p14:creationId xmlns:p14="http://schemas.microsoft.com/office/powerpoint/2010/main" val="840037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75C7D-2346-1190-892E-9C1C2CE17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CB86C-72F5-A809-E891-70A6AC2AF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BCE0C-6CC9-28FD-86A7-FFD065197B46}"/>
              </a:ext>
            </a:extLst>
          </p:cNvPr>
          <p:cNvSpPr>
            <a:spLocks noGrp="1"/>
          </p:cNvSpPr>
          <p:nvPr>
            <p:ph type="body" idx="1"/>
          </p:nvPr>
        </p:nvSpPr>
        <p:spPr/>
        <p:txBody>
          <a:bodyPr/>
          <a:lstStyle/>
          <a:p>
            <a:endParaRPr lang="en-AU" sz="2000" dirty="0"/>
          </a:p>
        </p:txBody>
      </p:sp>
      <p:sp>
        <p:nvSpPr>
          <p:cNvPr id="4" name="Slide Number Placeholder 3">
            <a:extLst>
              <a:ext uri="{FF2B5EF4-FFF2-40B4-BE49-F238E27FC236}">
                <a16:creationId xmlns:a16="http://schemas.microsoft.com/office/drawing/2014/main" id="{8B66FCCE-5D5F-6647-E578-5039E3415FB8}"/>
              </a:ext>
            </a:extLst>
          </p:cNvPr>
          <p:cNvSpPr>
            <a:spLocks noGrp="1"/>
          </p:cNvSpPr>
          <p:nvPr>
            <p:ph type="sldNum" sz="quarter" idx="5"/>
          </p:nvPr>
        </p:nvSpPr>
        <p:spPr/>
        <p:txBody>
          <a:bodyPr/>
          <a:lstStyle/>
          <a:p>
            <a:fld id="{D76068D6-EC77-3D41-A405-03FF004940A5}" type="slidenum">
              <a:rPr lang="en-US" smtClean="0"/>
              <a:t>25</a:t>
            </a:fld>
            <a:endParaRPr lang="en-US"/>
          </a:p>
        </p:txBody>
      </p:sp>
    </p:spTree>
    <p:extLst>
      <p:ext uri="{BB962C8B-B14F-4D97-AF65-F5344CB8AC3E}">
        <p14:creationId xmlns:p14="http://schemas.microsoft.com/office/powerpoint/2010/main" val="490437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F317E7-51BD-4695-999E-864A6F63BDAF}" type="slidenum">
              <a:rPr lang="en-AU" smtClean="0"/>
              <a:t>26</a:t>
            </a:fld>
            <a:endParaRPr lang="en-AU"/>
          </a:p>
        </p:txBody>
      </p:sp>
    </p:spTree>
    <p:extLst>
      <p:ext uri="{BB962C8B-B14F-4D97-AF65-F5344CB8AC3E}">
        <p14:creationId xmlns:p14="http://schemas.microsoft.com/office/powerpoint/2010/main" val="227680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9A1E-AB41-D485-5FA2-F840BBD74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0F386-5C22-7623-99B1-510C700AF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F5EAE-5831-7460-96C7-964A14C70240}"/>
              </a:ext>
            </a:extLst>
          </p:cNvPr>
          <p:cNvSpPr>
            <a:spLocks noGrp="1"/>
          </p:cNvSpPr>
          <p:nvPr>
            <p:ph type="body" idx="1"/>
          </p:nvPr>
        </p:nvSpPr>
        <p:spPr>
          <a:xfrm>
            <a:off x="679768" y="4777194"/>
            <a:ext cx="5438140" cy="4527227"/>
          </a:xfrm>
        </p:spPr>
        <p:txBody>
          <a:bodyPr/>
          <a:lstStyle/>
          <a:p>
            <a:pPr marL="0" lvl="0" indent="0">
              <a:spcAft>
                <a:spcPts val="300"/>
              </a:spcAft>
              <a:buFont typeface="Arial" panose="020B0604020202020204" pitchFamily="34" charset="0"/>
              <a:buNone/>
            </a:pPr>
            <a:endParaRPr lang="en-AU">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3281D6-93E0-0B07-E07E-FF40B585280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790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AB2CC-E383-D4DA-FFC3-18916D9A8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8E54C-28C0-E078-0E24-49E9AE23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FF004-FEC6-AF6D-1C9D-1D0FD65DD8A3}"/>
              </a:ext>
            </a:extLst>
          </p:cNvPr>
          <p:cNvSpPr>
            <a:spLocks noGrp="1"/>
          </p:cNvSpPr>
          <p:nvPr>
            <p:ph type="body" idx="1"/>
          </p:nvPr>
        </p:nvSpPr>
        <p:spPr>
          <a:xfrm>
            <a:off x="679768" y="4777194"/>
            <a:ext cx="5438140" cy="4527227"/>
          </a:xfrm>
        </p:spPr>
        <p:txBody>
          <a:bodyPr/>
          <a:lstStyle/>
          <a:p>
            <a:pPr marL="0" lvl="0" indent="0">
              <a:spcAft>
                <a:spcPts val="300"/>
              </a:spcAft>
              <a:buFont typeface="Arial" panose="020B0604020202020204" pitchFamily="34" charset="0"/>
              <a:buNone/>
            </a:pPr>
            <a:endParaRPr lang="en-AU">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9C827D-6011-0EDF-95B9-097562E91D8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1239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35CB-DFF9-C881-D6B5-65FAA8E28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AAC9F-93A9-B245-E9E6-0BB853468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41530-7B3F-0A89-993D-68014E015699}"/>
              </a:ext>
            </a:extLst>
          </p:cNvPr>
          <p:cNvSpPr>
            <a:spLocks noGrp="1"/>
          </p:cNvSpPr>
          <p:nvPr>
            <p:ph type="body" idx="1"/>
          </p:nvPr>
        </p:nvSpPr>
        <p:spPr>
          <a:xfrm>
            <a:off x="679768" y="4777194"/>
            <a:ext cx="5438140" cy="4527227"/>
          </a:xfrm>
        </p:spPr>
        <p:txBody>
          <a:bodyPr/>
          <a:lstStyle/>
          <a:p>
            <a:pPr marL="0" lvl="0" indent="0">
              <a:spcAft>
                <a:spcPts val="300"/>
              </a:spcAft>
              <a:buFont typeface="Arial" panose="020B0604020202020204" pitchFamily="34" charset="0"/>
              <a:buNone/>
            </a:pPr>
            <a:endParaRPr lang="en-AU">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AE9E04-80BD-18BB-4790-198FA10B97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306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9584-3B2C-6BC9-D6E4-E9688C22E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522DE-BAB8-6A82-2F7A-2DE41A600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27F5F-E59D-6334-0711-A0549605D358}"/>
              </a:ext>
            </a:extLst>
          </p:cNvPr>
          <p:cNvSpPr>
            <a:spLocks noGrp="1"/>
          </p:cNvSpPr>
          <p:nvPr>
            <p:ph type="body" idx="1"/>
          </p:nvPr>
        </p:nvSpPr>
        <p:spPr>
          <a:xfrm>
            <a:off x="679768" y="4777194"/>
            <a:ext cx="5438140" cy="4527227"/>
          </a:xfrm>
        </p:spPr>
        <p:txBody>
          <a:bodyPr/>
          <a:lstStyle/>
          <a:p>
            <a:pPr marL="0" lvl="0" indent="0">
              <a:spcAft>
                <a:spcPts val="300"/>
              </a:spcAft>
              <a:buFont typeface="Arial" panose="020B0604020202020204" pitchFamily="34" charset="0"/>
              <a:buNone/>
            </a:pPr>
            <a:endParaRPr lang="en-AU">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638966-B138-4E22-6BE6-814212FDF1C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068D6-EC77-3D41-A405-03FF004940A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706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2E77-FEE5-A502-B4DF-90BD569D9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6AE36-7B11-FDC4-13FA-FF787439C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E0C3F-7FC4-43E1-6EA1-95B5740CB9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F1E64"/>
              </a:solidFill>
            </a:endParaRPr>
          </a:p>
          <a:p>
            <a:endParaRPr lang="en-AU" sz="1800" b="0" i="0" dirty="0">
              <a:solidFill>
                <a:srgbClr val="000000"/>
              </a:solidFill>
              <a:effectLst/>
              <a:highlight>
                <a:srgbClr val="FFFFFF"/>
              </a:highlight>
              <a:latin typeface="Calibri" panose="020F0502020204030204" pitchFamily="34" charset="0"/>
            </a:endParaRPr>
          </a:p>
          <a:p>
            <a:endParaRPr lang="en-AU" sz="1800" b="0" i="0" dirty="0">
              <a:solidFill>
                <a:srgbClr val="000000"/>
              </a:solidFill>
              <a:effectLst/>
              <a:highlight>
                <a:srgbClr val="FFFFFF"/>
              </a:highlight>
              <a:latin typeface="Calibri" panose="020F0502020204030204" pitchFamily="34" charset="0"/>
            </a:endParaRPr>
          </a:p>
        </p:txBody>
      </p:sp>
      <p:sp>
        <p:nvSpPr>
          <p:cNvPr id="4" name="Slide Number Placeholder 3">
            <a:extLst>
              <a:ext uri="{FF2B5EF4-FFF2-40B4-BE49-F238E27FC236}">
                <a16:creationId xmlns:a16="http://schemas.microsoft.com/office/drawing/2014/main" id="{77B2AA12-BFF4-701E-023F-B427B8AA41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4E565-34A0-C645-AF10-2D50A3DD5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20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D9F37-F0A0-B2D0-A6A2-BCFB9796B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F0ABE-CF92-43F0-64C9-BF9D44400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57E65-55CB-965C-BD5C-9A77A2D5D9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F1E64"/>
              </a:solidFill>
            </a:endParaRPr>
          </a:p>
          <a:p>
            <a:endParaRPr lang="en-AU" sz="1800" b="0" i="0" dirty="0">
              <a:solidFill>
                <a:srgbClr val="000000"/>
              </a:solidFill>
              <a:effectLst/>
              <a:highlight>
                <a:srgbClr val="FFFFFF"/>
              </a:highlight>
              <a:latin typeface="Calibri" panose="020F0502020204030204" pitchFamily="34" charset="0"/>
            </a:endParaRPr>
          </a:p>
          <a:p>
            <a:endParaRPr lang="en-AU" sz="1800" b="0" i="0" dirty="0">
              <a:solidFill>
                <a:srgbClr val="000000"/>
              </a:solidFill>
              <a:effectLst/>
              <a:highlight>
                <a:srgbClr val="FFFFFF"/>
              </a:highlight>
              <a:latin typeface="Calibri" panose="020F0502020204030204" pitchFamily="34" charset="0"/>
            </a:endParaRPr>
          </a:p>
        </p:txBody>
      </p:sp>
      <p:sp>
        <p:nvSpPr>
          <p:cNvPr id="4" name="Slide Number Placeholder 3">
            <a:extLst>
              <a:ext uri="{FF2B5EF4-FFF2-40B4-BE49-F238E27FC236}">
                <a16:creationId xmlns:a16="http://schemas.microsoft.com/office/drawing/2014/main" id="{60F1E7FD-9086-F3E4-6DDB-CC2F30FD3A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4E565-34A0-C645-AF10-2D50A3DD5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42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5F317E7-51BD-4695-999E-864A6F63BDAF}" type="slidenum">
              <a:rPr lang="en-AU" smtClean="0"/>
              <a:t>9</a:t>
            </a:fld>
            <a:endParaRPr lang="en-AU"/>
          </a:p>
        </p:txBody>
      </p:sp>
    </p:spTree>
    <p:extLst>
      <p:ext uri="{BB962C8B-B14F-4D97-AF65-F5344CB8AC3E}">
        <p14:creationId xmlns:p14="http://schemas.microsoft.com/office/powerpoint/2010/main" val="270062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5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4BA9-B749-4A56-99F7-103AEFD9CD9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F863340-93BA-4116-B61E-1E4D7BCE1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9939528-8984-4E9F-9B2D-3CECB8D4D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3C5D4D5-2E9F-4365-A00E-6963562DBC7C}"/>
              </a:ext>
            </a:extLst>
          </p:cNvPr>
          <p:cNvSpPr>
            <a:spLocks noGrp="1"/>
          </p:cNvSpPr>
          <p:nvPr>
            <p:ph type="dt" sz="half" idx="10"/>
          </p:nvPr>
        </p:nvSpPr>
        <p:spPr>
          <a:xfrm>
            <a:off x="838200" y="6356350"/>
            <a:ext cx="2743200" cy="365125"/>
          </a:xfrm>
          <a:prstGeom prst="rect">
            <a:avLst/>
          </a:prstGeom>
        </p:spPr>
        <p:txBody>
          <a:bodyPr/>
          <a:lstStyle/>
          <a:p>
            <a:fld id="{6F463C3B-1A56-40E1-9BEE-25D177CAB2F0}" type="datetimeFigureOut">
              <a:rPr lang="en-AU" smtClean="0"/>
              <a:t>9/02/2026</a:t>
            </a:fld>
            <a:endParaRPr lang="en-AU"/>
          </a:p>
        </p:txBody>
      </p:sp>
      <p:sp>
        <p:nvSpPr>
          <p:cNvPr id="6" name="Footer Placeholder 5">
            <a:extLst>
              <a:ext uri="{FF2B5EF4-FFF2-40B4-BE49-F238E27FC236}">
                <a16:creationId xmlns:a16="http://schemas.microsoft.com/office/drawing/2014/main" id="{CA44C151-534B-4F54-B458-C74705D4662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53C8B14-32A7-4D51-95F7-C91DB308DBC5}"/>
              </a:ext>
            </a:extLst>
          </p:cNvPr>
          <p:cNvSpPr>
            <a:spLocks noGrp="1"/>
          </p:cNvSpPr>
          <p:nvPr>
            <p:ph type="sldNum" sz="quarter" idx="12"/>
          </p:nvPr>
        </p:nvSpPr>
        <p:spPr>
          <a:xfrm>
            <a:off x="8610600" y="6356350"/>
            <a:ext cx="2743200" cy="365125"/>
          </a:xfrm>
          <a:prstGeom prst="rect">
            <a:avLst/>
          </a:prstGeom>
        </p:spPr>
        <p:txBody>
          <a:bodyPr/>
          <a:lstStyle/>
          <a:p>
            <a:fld id="{78FFFD57-54FA-440A-BE46-EE2F628C3ABA}" type="slidenum">
              <a:rPr lang="en-AU" smtClean="0"/>
              <a:t>‹#›</a:t>
            </a:fld>
            <a:endParaRPr lang="en-AU"/>
          </a:p>
        </p:txBody>
      </p:sp>
    </p:spTree>
    <p:extLst>
      <p:ext uri="{BB962C8B-B14F-4D97-AF65-F5344CB8AC3E}">
        <p14:creationId xmlns:p14="http://schemas.microsoft.com/office/powerpoint/2010/main" val="30860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09DD-1766-4ABB-AD4A-51944E5B57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6C3009-990A-4D89-99B9-7D1BD10D2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BE992F-6003-4DE7-999E-8AFBBFFF3CA2}"/>
              </a:ext>
            </a:extLst>
          </p:cNvPr>
          <p:cNvSpPr>
            <a:spLocks noGrp="1"/>
          </p:cNvSpPr>
          <p:nvPr>
            <p:ph type="dt" sz="half" idx="10"/>
          </p:nvPr>
        </p:nvSpPr>
        <p:spPr>
          <a:xfrm>
            <a:off x="838200" y="6356350"/>
            <a:ext cx="2743200" cy="365125"/>
          </a:xfrm>
          <a:prstGeom prst="rect">
            <a:avLst/>
          </a:prstGeom>
        </p:spPr>
        <p:txBody>
          <a:bodyPr/>
          <a:lstStyle/>
          <a:p>
            <a:fld id="{6F463C3B-1A56-40E1-9BEE-25D177CAB2F0}" type="datetimeFigureOut">
              <a:rPr lang="en-AU" smtClean="0"/>
              <a:t>9/02/2026</a:t>
            </a:fld>
            <a:endParaRPr lang="en-AU"/>
          </a:p>
        </p:txBody>
      </p:sp>
      <p:sp>
        <p:nvSpPr>
          <p:cNvPr id="5" name="Footer Placeholder 4">
            <a:extLst>
              <a:ext uri="{FF2B5EF4-FFF2-40B4-BE49-F238E27FC236}">
                <a16:creationId xmlns:a16="http://schemas.microsoft.com/office/drawing/2014/main" id="{A694A71D-2E20-4F92-93EA-D230868999D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AD876F7B-4013-43C9-9F30-EF38B3454418}"/>
              </a:ext>
            </a:extLst>
          </p:cNvPr>
          <p:cNvSpPr>
            <a:spLocks noGrp="1"/>
          </p:cNvSpPr>
          <p:nvPr>
            <p:ph type="sldNum" sz="quarter" idx="12"/>
          </p:nvPr>
        </p:nvSpPr>
        <p:spPr>
          <a:xfrm>
            <a:off x="8610600" y="6356350"/>
            <a:ext cx="2743200" cy="365125"/>
          </a:xfrm>
          <a:prstGeom prst="rect">
            <a:avLst/>
          </a:prstGeom>
        </p:spPr>
        <p:txBody>
          <a:bodyPr/>
          <a:lstStyle/>
          <a:p>
            <a:fld id="{78FFFD57-54FA-440A-BE46-EE2F628C3ABA}" type="slidenum">
              <a:rPr lang="en-AU" smtClean="0"/>
              <a:t>‹#›</a:t>
            </a:fld>
            <a:endParaRPr lang="en-AU"/>
          </a:p>
        </p:txBody>
      </p:sp>
    </p:spTree>
    <p:extLst>
      <p:ext uri="{BB962C8B-B14F-4D97-AF65-F5344CB8AC3E}">
        <p14:creationId xmlns:p14="http://schemas.microsoft.com/office/powerpoint/2010/main" val="10116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73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615F83-E40F-3540-ACF0-1710EA6830F8}"/>
              </a:ext>
            </a:extLst>
          </p:cNvPr>
          <p:cNvPicPr>
            <a:picLocks noChangeAspect="1"/>
          </p:cNvPicPr>
          <p:nvPr userDrawn="1"/>
        </p:nvPicPr>
        <p:blipFill>
          <a:blip r:embed="rId6"/>
          <a:stretch>
            <a:fillRect/>
          </a:stretch>
        </p:blipFill>
        <p:spPr>
          <a:xfrm>
            <a:off x="11099800" y="5956300"/>
            <a:ext cx="1092200" cy="901700"/>
          </a:xfrm>
          <a:prstGeom prst="rect">
            <a:avLst/>
          </a:prstGeom>
        </p:spPr>
      </p:pic>
      <p:cxnSp>
        <p:nvCxnSpPr>
          <p:cNvPr id="10" name="Straight Connector 9">
            <a:extLst>
              <a:ext uri="{FF2B5EF4-FFF2-40B4-BE49-F238E27FC236}">
                <a16:creationId xmlns:a16="http://schemas.microsoft.com/office/drawing/2014/main" id="{B2A719EE-4958-A148-91CC-C5F3F437B8A6}"/>
              </a:ext>
            </a:extLst>
          </p:cNvPr>
          <p:cNvCxnSpPr>
            <a:cxnSpLocks/>
          </p:cNvCxnSpPr>
          <p:nvPr userDrawn="1"/>
        </p:nvCxnSpPr>
        <p:spPr>
          <a:xfrm>
            <a:off x="533400" y="6460490"/>
            <a:ext cx="10462260" cy="0"/>
          </a:xfrm>
          <a:prstGeom prst="line">
            <a:avLst/>
          </a:prstGeom>
          <a:ln w="50800" cap="rnd">
            <a:solidFill>
              <a:srgbClr val="6DC7A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51F0A5-3FFF-A868-3BF1-B34B2B8C7191}"/>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B4553E4A-41A2-CE9A-D18F-2A2358043DF5}"/>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57091999"/>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4" r:id="rId4"/>
  </p:sldLayoutIdLst>
  <p:txStyles>
    <p:titleStyle>
      <a:lvl1pPr algn="l" defTabSz="914400" rtl="0" eaLnBrk="1" latinLnBrk="0" hangingPunct="1">
        <a:lnSpc>
          <a:spcPct val="90000"/>
        </a:lnSpc>
        <a:spcBef>
          <a:spcPct val="0"/>
        </a:spcBef>
        <a:buNone/>
        <a:defRPr sz="4400" b="1" i="0" kern="1200">
          <a:solidFill>
            <a:schemeClr val="tx1"/>
          </a:solidFill>
          <a:latin typeface="Ralew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www.naccho.org.au/cancer/lung-canc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notesSlide" Target="../notesSlides/notesSlide21.xml"/><Relationship Id="rId16"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png"/><Relationship Id="rId15" Type="http://schemas.openxmlformats.org/officeDocument/2006/relationships/image" Target="../media/image58.svg"/><Relationship Id="rId10" Type="http://schemas.openxmlformats.org/officeDocument/2006/relationships/image" Target="../media/image53.png"/><Relationship Id="rId19" Type="http://schemas.openxmlformats.org/officeDocument/2006/relationships/hyperlink" Target="https://www.naccho.org.au/cancer/lung-cancer/" TargetMode="External"/><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mailto:lungscreening@lungfoundation.com.au" TargetMode="External"/><Relationship Id="rId4" Type="http://schemas.openxmlformats.org/officeDocument/2006/relationships/hyperlink" Target="http://www.health.gov.au/nlcs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hw.gov.au/reports/australias-health/australias-health-2024-in-brief/format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aihw.gov.au/reports/cancer/cancer-data-in-australia/contents/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F354-3088-3A5A-E73E-9AB55EF0355A}"/>
            </a:ext>
          </a:extLst>
        </p:cNvPr>
        <p:cNvGrpSpPr/>
        <p:nvPr/>
      </p:nvGrpSpPr>
      <p:grpSpPr>
        <a:xfrm>
          <a:off x="0" y="0"/>
          <a:ext cx="0" cy="0"/>
          <a:chOff x="0" y="0"/>
          <a:chExt cx="0" cy="0"/>
        </a:xfrm>
      </p:grpSpPr>
      <p:pic>
        <p:nvPicPr>
          <p:cNvPr id="13" name="Picture 12" descr="Title slide ">
            <a:extLst>
              <a:ext uri="{FF2B5EF4-FFF2-40B4-BE49-F238E27FC236}">
                <a16:creationId xmlns:a16="http://schemas.microsoft.com/office/drawing/2014/main" id="{583D70F7-46FD-4C33-9833-90B1C62BE9A3}"/>
              </a:ext>
            </a:extLst>
          </p:cNvPr>
          <p:cNvPicPr>
            <a:picLocks noChangeAspect="1"/>
          </p:cNvPicPr>
          <p:nvPr/>
        </p:nvPicPr>
        <p:blipFill>
          <a:blip r:embed="rId3"/>
          <a:stretch>
            <a:fillRect/>
          </a:stretch>
        </p:blipFill>
        <p:spPr>
          <a:xfrm>
            <a:off x="0" y="0"/>
            <a:ext cx="12166600" cy="6832600"/>
          </a:xfrm>
          <a:prstGeom prst="rect">
            <a:avLst/>
          </a:prstGeom>
        </p:spPr>
      </p:pic>
      <p:sp>
        <p:nvSpPr>
          <p:cNvPr id="4" name="Title 3">
            <a:extLst>
              <a:ext uri="{FF2B5EF4-FFF2-40B4-BE49-F238E27FC236}">
                <a16:creationId xmlns:a16="http://schemas.microsoft.com/office/drawing/2014/main" id="{23F71698-DA68-2292-A6BC-9C1529154CFF}"/>
              </a:ext>
            </a:extLst>
          </p:cNvPr>
          <p:cNvSpPr txBox="1">
            <a:spLocks noGrp="1"/>
          </p:cNvSpPr>
          <p:nvPr>
            <p:ph type="title" idx="4294967295"/>
          </p:nvPr>
        </p:nvSpPr>
        <p:spPr>
          <a:xfrm>
            <a:off x="1113914" y="1566393"/>
            <a:ext cx="7881389" cy="27443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0"/>
              </a:spcAft>
              <a:buClrTx/>
              <a:buSzTx/>
              <a:buFontTx/>
              <a:buNone/>
              <a:tabLst/>
              <a:defRPr/>
            </a:pPr>
            <a:r>
              <a:rPr kumimoji="0" lang="en-AU" sz="4800" b="1" i="0" u="none" strike="noStrike" kern="1200" cap="none" spc="0" normalizeH="0" baseline="0" noProof="0" dirty="0">
                <a:ln>
                  <a:noFill/>
                </a:ln>
                <a:solidFill>
                  <a:schemeClr val="accent6"/>
                </a:solidFill>
                <a:effectLst/>
                <a:uLnTx/>
                <a:uFillTx/>
                <a:latin typeface="Raleway" pitchFamily="2" charset="77"/>
                <a:ea typeface="+mn-ea"/>
                <a:cs typeface="+mn-cs"/>
              </a:rPr>
              <a:t>National </a:t>
            </a:r>
            <a:r>
              <a:rPr kumimoji="0" lang="en-AU" sz="4800" b="1" i="0" u="none" strike="noStrike" kern="1200" cap="none" spc="0" normalizeH="0" baseline="0" noProof="0" dirty="0">
                <a:ln>
                  <a:noFill/>
                </a:ln>
                <a:solidFill>
                  <a:schemeClr val="bg2"/>
                </a:solidFill>
                <a:effectLst/>
                <a:uLnTx/>
                <a:uFillTx/>
                <a:latin typeface="Raleway" pitchFamily="2" charset="77"/>
                <a:ea typeface="+mn-ea"/>
                <a:cs typeface="+mn-cs"/>
              </a:rPr>
              <a:t>Lung</a:t>
            </a:r>
            <a:r>
              <a:rPr kumimoji="0" lang="en-AU" sz="4800" b="1" i="0" u="none" strike="noStrike" kern="1200" cap="none" spc="0" normalizeH="0" baseline="0" noProof="0" dirty="0">
                <a:ln>
                  <a:noFill/>
                </a:ln>
                <a:solidFill>
                  <a:schemeClr val="accent6"/>
                </a:solidFill>
                <a:effectLst/>
                <a:uLnTx/>
                <a:uFillTx/>
                <a:latin typeface="Raleway" pitchFamily="2" charset="77"/>
                <a:ea typeface="+mn-ea"/>
                <a:cs typeface="+mn-cs"/>
              </a:rPr>
              <a:t> Cancer </a:t>
            </a:r>
            <a:r>
              <a:rPr kumimoji="0" lang="en-AU" sz="4800" b="1" i="0" u="none" strike="noStrike" kern="1200" cap="none" spc="0" normalizeH="0" baseline="0" noProof="0" dirty="0">
                <a:ln>
                  <a:noFill/>
                </a:ln>
                <a:solidFill>
                  <a:schemeClr val="bg1"/>
                </a:solidFill>
                <a:effectLst/>
                <a:uLnTx/>
                <a:uFillTx/>
                <a:latin typeface="Raleway" pitchFamily="2" charset="77"/>
                <a:ea typeface="+mn-ea"/>
                <a:cs typeface="+mn-cs"/>
              </a:rPr>
              <a:t>Screening</a:t>
            </a:r>
            <a:r>
              <a:rPr kumimoji="0" lang="en-AU" sz="4800" b="1" i="0" u="none" strike="noStrike" kern="1200" cap="none" spc="0" normalizeH="0" baseline="0" noProof="0" dirty="0">
                <a:ln>
                  <a:noFill/>
                </a:ln>
                <a:solidFill>
                  <a:schemeClr val="accent6"/>
                </a:solidFill>
                <a:effectLst/>
                <a:uLnTx/>
                <a:uFillTx/>
                <a:latin typeface="Raleway" pitchFamily="2" charset="77"/>
                <a:ea typeface="+mn-ea"/>
                <a:cs typeface="+mn-cs"/>
              </a:rPr>
              <a:t>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500" b="1" i="0" u="none" strike="noStrike" kern="1200" cap="none" spc="0" normalizeH="0" baseline="0" noProof="0" dirty="0">
                <a:ln>
                  <a:noFill/>
                </a:ln>
                <a:solidFill>
                  <a:schemeClr val="accent6"/>
                </a:solidFill>
                <a:effectLst/>
                <a:uLnTx/>
                <a:uFillTx/>
                <a:latin typeface="Raleway SemiBold" pitchFamily="2" charset="77"/>
                <a:ea typeface="+mn-ea"/>
                <a:cs typeface="+mn-cs"/>
              </a:rPr>
              <a:t>Healthcare Provider Program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descr="Australian Government National Lung Cancer Screening Program logo">
            <a:extLst>
              <a:ext uri="{FF2B5EF4-FFF2-40B4-BE49-F238E27FC236}">
                <a16:creationId xmlns:a16="http://schemas.microsoft.com/office/drawing/2014/main" id="{11C4A773-0874-9C44-1F91-D90187695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6" y="5528660"/>
            <a:ext cx="4305300" cy="10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D9A4EC2-4C9C-07C6-A452-32347835953A}"/>
              </a:ext>
            </a:extLst>
          </p:cNvPr>
          <p:cNvSpPr txBox="1">
            <a:spLocks noGrp="1"/>
          </p:cNvSpPr>
          <p:nvPr>
            <p:ph type="title" idx="4294967295"/>
          </p:nvPr>
        </p:nvSpPr>
        <p:spPr>
          <a:xfrm>
            <a:off x="518984" y="540435"/>
            <a:ext cx="121920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Who is eligible for lung cancer screening?</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F018C4F7-92C4-6E47-8ABB-4FC17E6C4FBE}"/>
              </a:ext>
            </a:extLst>
          </p:cNvPr>
          <p:cNvSpPr txBox="1"/>
          <p:nvPr/>
        </p:nvSpPr>
        <p:spPr>
          <a:xfrm>
            <a:off x="557036" y="2013454"/>
            <a:ext cx="11021884" cy="769441"/>
          </a:xfrm>
          <a:prstGeom prst="rect">
            <a:avLst/>
          </a:prstGeom>
          <a:noFill/>
        </p:spPr>
        <p:txBody>
          <a:bodyPr wrap="square" lIns="91440" tIns="45720" rIns="91440" bIns="45720" rtlCol="0" anchor="t">
            <a:sp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900"/>
              </a:spcAft>
            </a:pPr>
            <a:r>
              <a:rPr lang="en-AU" sz="2200" dirty="0">
                <a:solidFill>
                  <a:srgbClr val="000000"/>
                </a:solidFill>
                <a:latin typeface="Open Sans" pitchFamily="2" charset="0"/>
                <a:ea typeface="Open Sans" pitchFamily="2" charset="0"/>
                <a:cs typeface="Open Sans" pitchFamily="2" charset="0"/>
              </a:rPr>
              <a:t>The National Lung Cancer Screening Program is designed for those most at risk of lung cancer.</a:t>
            </a:r>
          </a:p>
        </p:txBody>
      </p:sp>
      <p:grpSp>
        <p:nvGrpSpPr>
          <p:cNvPr id="18" name="Group 17" descr="An infographic showing the eligibility for lung screening biennial screening: 50 to 70 years, smoking history, 30 pack year history, asymptomatic.">
            <a:extLst>
              <a:ext uri="{FF2B5EF4-FFF2-40B4-BE49-F238E27FC236}">
                <a16:creationId xmlns:a16="http://schemas.microsoft.com/office/drawing/2014/main" id="{BEA18AA0-53F3-1373-DB13-8F9EEEC6678B}"/>
              </a:ext>
            </a:extLst>
          </p:cNvPr>
          <p:cNvGrpSpPr/>
          <p:nvPr/>
        </p:nvGrpSpPr>
        <p:grpSpPr>
          <a:xfrm>
            <a:off x="597510" y="3251711"/>
            <a:ext cx="10663537" cy="2300105"/>
            <a:chOff x="78698" y="3429000"/>
            <a:chExt cx="11894335" cy="2565586"/>
          </a:xfrm>
        </p:grpSpPr>
        <p:grpSp>
          <p:nvGrpSpPr>
            <p:cNvPr id="2" name="Group 1">
              <a:extLst>
                <a:ext uri="{FF2B5EF4-FFF2-40B4-BE49-F238E27FC236}">
                  <a16:creationId xmlns:a16="http://schemas.microsoft.com/office/drawing/2014/main" id="{1ECB460A-959E-9C2C-514B-07818F7103FC}"/>
                </a:ext>
              </a:extLst>
            </p:cNvPr>
            <p:cNvGrpSpPr/>
            <p:nvPr/>
          </p:nvGrpSpPr>
          <p:grpSpPr>
            <a:xfrm>
              <a:off x="78698" y="3429000"/>
              <a:ext cx="9445607" cy="2565586"/>
              <a:chOff x="2113311" y="4367195"/>
              <a:chExt cx="7341144" cy="1968802"/>
            </a:xfrm>
          </p:grpSpPr>
          <p:sp>
            <p:nvSpPr>
              <p:cNvPr id="5" name="Rectangle: Rounded Corners 4">
                <a:extLst>
                  <a:ext uri="{FF2B5EF4-FFF2-40B4-BE49-F238E27FC236}">
                    <a16:creationId xmlns:a16="http://schemas.microsoft.com/office/drawing/2014/main" id="{FD04C7E9-1324-A4F6-CF84-CF7E54E64198}"/>
                  </a:ext>
                </a:extLst>
              </p:cNvPr>
              <p:cNvSpPr/>
              <p:nvPr/>
            </p:nvSpPr>
            <p:spPr>
              <a:xfrm>
                <a:off x="4464862" y="5231821"/>
                <a:ext cx="1226749" cy="893131"/>
              </a:xfrm>
              <a:custGeom>
                <a:avLst/>
                <a:gdLst>
                  <a:gd name="csX0" fmla="*/ 0 w 1226749"/>
                  <a:gd name="csY0" fmla="*/ 148858 h 893131"/>
                  <a:gd name="csX1" fmla="*/ 148858 w 1226749"/>
                  <a:gd name="csY1" fmla="*/ 0 h 893131"/>
                  <a:gd name="csX2" fmla="*/ 604084 w 1226749"/>
                  <a:gd name="csY2" fmla="*/ 0 h 893131"/>
                  <a:gd name="csX3" fmla="*/ 1077891 w 1226749"/>
                  <a:gd name="csY3" fmla="*/ 0 h 893131"/>
                  <a:gd name="csX4" fmla="*/ 1226749 w 1226749"/>
                  <a:gd name="csY4" fmla="*/ 148858 h 893131"/>
                  <a:gd name="csX5" fmla="*/ 1226749 w 1226749"/>
                  <a:gd name="csY5" fmla="*/ 744273 h 893131"/>
                  <a:gd name="csX6" fmla="*/ 1077891 w 1226749"/>
                  <a:gd name="csY6" fmla="*/ 893131 h 893131"/>
                  <a:gd name="csX7" fmla="*/ 641245 w 1226749"/>
                  <a:gd name="csY7" fmla="*/ 893131 h 893131"/>
                  <a:gd name="csX8" fmla="*/ 148858 w 1226749"/>
                  <a:gd name="csY8" fmla="*/ 893131 h 893131"/>
                  <a:gd name="csX9" fmla="*/ 0 w 1226749"/>
                  <a:gd name="csY9" fmla="*/ 744273 h 893131"/>
                  <a:gd name="csX10" fmla="*/ 0 w 1226749"/>
                  <a:gd name="csY10" fmla="*/ 148858 h 893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26749" h="893131" fill="none" extrusionOk="0">
                    <a:moveTo>
                      <a:pt x="0" y="148858"/>
                    </a:moveTo>
                    <a:cubicBezTo>
                      <a:pt x="-14272" y="62329"/>
                      <a:pt x="80819" y="9483"/>
                      <a:pt x="148858" y="0"/>
                    </a:cubicBezTo>
                    <a:cubicBezTo>
                      <a:pt x="250191" y="7641"/>
                      <a:pt x="432051" y="4657"/>
                      <a:pt x="604084" y="0"/>
                    </a:cubicBezTo>
                    <a:cubicBezTo>
                      <a:pt x="776117" y="-4657"/>
                      <a:pt x="932255" y="-9380"/>
                      <a:pt x="1077891" y="0"/>
                    </a:cubicBezTo>
                    <a:cubicBezTo>
                      <a:pt x="1160367" y="3322"/>
                      <a:pt x="1243523" y="64750"/>
                      <a:pt x="1226749" y="148858"/>
                    </a:cubicBezTo>
                    <a:cubicBezTo>
                      <a:pt x="1215324" y="295334"/>
                      <a:pt x="1207436" y="464250"/>
                      <a:pt x="1226749" y="744273"/>
                    </a:cubicBezTo>
                    <a:cubicBezTo>
                      <a:pt x="1220744" y="826908"/>
                      <a:pt x="1166977" y="897447"/>
                      <a:pt x="1077891" y="893131"/>
                    </a:cubicBezTo>
                    <a:cubicBezTo>
                      <a:pt x="964238" y="902602"/>
                      <a:pt x="730487" y="878866"/>
                      <a:pt x="641245" y="893131"/>
                    </a:cubicBezTo>
                    <a:cubicBezTo>
                      <a:pt x="552003" y="907396"/>
                      <a:pt x="298945" y="897295"/>
                      <a:pt x="148858" y="893131"/>
                    </a:cubicBezTo>
                    <a:cubicBezTo>
                      <a:pt x="71301" y="906912"/>
                      <a:pt x="12152" y="825363"/>
                      <a:pt x="0" y="744273"/>
                    </a:cubicBezTo>
                    <a:cubicBezTo>
                      <a:pt x="24828" y="527152"/>
                      <a:pt x="6755" y="363671"/>
                      <a:pt x="0" y="148858"/>
                    </a:cubicBezTo>
                    <a:close/>
                  </a:path>
                  <a:path w="1226749" h="893131" stroke="0" extrusionOk="0">
                    <a:moveTo>
                      <a:pt x="0" y="148858"/>
                    </a:moveTo>
                    <a:cubicBezTo>
                      <a:pt x="4663" y="67917"/>
                      <a:pt x="68824" y="4538"/>
                      <a:pt x="148858" y="0"/>
                    </a:cubicBezTo>
                    <a:cubicBezTo>
                      <a:pt x="294196" y="16379"/>
                      <a:pt x="402576" y="-22655"/>
                      <a:pt x="631955" y="0"/>
                    </a:cubicBezTo>
                    <a:cubicBezTo>
                      <a:pt x="861334" y="22655"/>
                      <a:pt x="978491" y="-12837"/>
                      <a:pt x="1077891" y="0"/>
                    </a:cubicBezTo>
                    <a:cubicBezTo>
                      <a:pt x="1167284" y="-6106"/>
                      <a:pt x="1241948" y="55696"/>
                      <a:pt x="1226749" y="148858"/>
                    </a:cubicBezTo>
                    <a:cubicBezTo>
                      <a:pt x="1198075" y="415597"/>
                      <a:pt x="1207827" y="604823"/>
                      <a:pt x="1226749" y="744273"/>
                    </a:cubicBezTo>
                    <a:cubicBezTo>
                      <a:pt x="1218017" y="816355"/>
                      <a:pt x="1162012" y="904147"/>
                      <a:pt x="1077891" y="893131"/>
                    </a:cubicBezTo>
                    <a:cubicBezTo>
                      <a:pt x="933115" y="892887"/>
                      <a:pt x="782692" y="893235"/>
                      <a:pt x="604084" y="893131"/>
                    </a:cubicBezTo>
                    <a:cubicBezTo>
                      <a:pt x="425476" y="893027"/>
                      <a:pt x="289822" y="895262"/>
                      <a:pt x="148858" y="893131"/>
                    </a:cubicBezTo>
                    <a:cubicBezTo>
                      <a:pt x="73228" y="904052"/>
                      <a:pt x="-7232" y="827028"/>
                      <a:pt x="0" y="744273"/>
                    </a:cubicBezTo>
                    <a:cubicBezTo>
                      <a:pt x="-5346" y="603059"/>
                      <a:pt x="19679" y="303078"/>
                      <a:pt x="0" y="148858"/>
                    </a:cubicBezTo>
                    <a:close/>
                  </a:path>
                </a:pathLst>
              </a:custGeom>
              <a:solidFill>
                <a:srgbClr val="F9F9F9"/>
              </a:solidFill>
              <a:ln w="38100">
                <a:solidFill>
                  <a:schemeClr val="bg2"/>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50">
                  <a:spcBef>
                    <a:spcPts val="53"/>
                  </a:spcBef>
                  <a:spcAft>
                    <a:spcPts val="53"/>
                  </a:spcAft>
                  <a:defRPr/>
                </a:pPr>
                <a:r>
                  <a:rPr lang="en-AU" sz="1200" b="1">
                    <a:solidFill>
                      <a:srgbClr val="083A4D"/>
                    </a:solidFill>
                    <a:latin typeface="Calibri" panose="020F0502020204030204" pitchFamily="34" charset="0"/>
                    <a:cs typeface="Calibri" panose="020F0502020204030204" pitchFamily="34" charset="0"/>
                  </a:rPr>
                  <a:t>50 – 70 years</a:t>
                </a:r>
              </a:p>
            </p:txBody>
          </p:sp>
          <p:sp>
            <p:nvSpPr>
              <p:cNvPr id="6" name="Rectangle: Rounded Corners 5">
                <a:extLst>
                  <a:ext uri="{FF2B5EF4-FFF2-40B4-BE49-F238E27FC236}">
                    <a16:creationId xmlns:a16="http://schemas.microsoft.com/office/drawing/2014/main" id="{6034C624-195A-B1B8-C6F4-F613DAE804B9}"/>
                  </a:ext>
                </a:extLst>
              </p:cNvPr>
              <p:cNvSpPr/>
              <p:nvPr/>
            </p:nvSpPr>
            <p:spPr>
              <a:xfrm>
                <a:off x="6138516" y="5222961"/>
                <a:ext cx="1434370" cy="1078691"/>
              </a:xfrm>
              <a:custGeom>
                <a:avLst/>
                <a:gdLst>
                  <a:gd name="csX0" fmla="*/ 0 w 1434370"/>
                  <a:gd name="csY0" fmla="*/ 179785 h 1078691"/>
                  <a:gd name="csX1" fmla="*/ 179785 w 1434370"/>
                  <a:gd name="csY1" fmla="*/ 0 h 1078691"/>
                  <a:gd name="csX2" fmla="*/ 738681 w 1434370"/>
                  <a:gd name="csY2" fmla="*/ 0 h 1078691"/>
                  <a:gd name="csX3" fmla="*/ 1254585 w 1434370"/>
                  <a:gd name="csY3" fmla="*/ 0 h 1078691"/>
                  <a:gd name="csX4" fmla="*/ 1434370 w 1434370"/>
                  <a:gd name="csY4" fmla="*/ 179785 h 1078691"/>
                  <a:gd name="csX5" fmla="*/ 1434370 w 1434370"/>
                  <a:gd name="csY5" fmla="*/ 517772 h 1078691"/>
                  <a:gd name="csX6" fmla="*/ 1434370 w 1434370"/>
                  <a:gd name="csY6" fmla="*/ 898906 h 1078691"/>
                  <a:gd name="csX7" fmla="*/ 1254585 w 1434370"/>
                  <a:gd name="csY7" fmla="*/ 1078691 h 1078691"/>
                  <a:gd name="csX8" fmla="*/ 695689 w 1434370"/>
                  <a:gd name="csY8" fmla="*/ 1078691 h 1078691"/>
                  <a:gd name="csX9" fmla="*/ 179785 w 1434370"/>
                  <a:gd name="csY9" fmla="*/ 1078691 h 1078691"/>
                  <a:gd name="csX10" fmla="*/ 0 w 1434370"/>
                  <a:gd name="csY10" fmla="*/ 898906 h 1078691"/>
                  <a:gd name="csX11" fmla="*/ 0 w 1434370"/>
                  <a:gd name="csY11" fmla="*/ 560919 h 1078691"/>
                  <a:gd name="csX12" fmla="*/ 0 w 1434370"/>
                  <a:gd name="csY12" fmla="*/ 179785 h 10786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434370" h="1078691" fill="none" extrusionOk="0">
                    <a:moveTo>
                      <a:pt x="0" y="179785"/>
                    </a:moveTo>
                    <a:cubicBezTo>
                      <a:pt x="2968" y="65428"/>
                      <a:pt x="78021" y="-2770"/>
                      <a:pt x="179785" y="0"/>
                    </a:cubicBezTo>
                    <a:cubicBezTo>
                      <a:pt x="355242" y="-27524"/>
                      <a:pt x="621526" y="8432"/>
                      <a:pt x="738681" y="0"/>
                    </a:cubicBezTo>
                    <a:cubicBezTo>
                      <a:pt x="855836" y="-8432"/>
                      <a:pt x="1006073" y="2047"/>
                      <a:pt x="1254585" y="0"/>
                    </a:cubicBezTo>
                    <a:cubicBezTo>
                      <a:pt x="1357997" y="-7668"/>
                      <a:pt x="1426673" y="60637"/>
                      <a:pt x="1434370" y="179785"/>
                    </a:cubicBezTo>
                    <a:cubicBezTo>
                      <a:pt x="1445758" y="343319"/>
                      <a:pt x="1443557" y="357954"/>
                      <a:pt x="1434370" y="517772"/>
                    </a:cubicBezTo>
                    <a:cubicBezTo>
                      <a:pt x="1425183" y="677590"/>
                      <a:pt x="1429637" y="800626"/>
                      <a:pt x="1434370" y="898906"/>
                    </a:cubicBezTo>
                    <a:cubicBezTo>
                      <a:pt x="1414390" y="1000214"/>
                      <a:pt x="1371646" y="1082526"/>
                      <a:pt x="1254585" y="1078691"/>
                    </a:cubicBezTo>
                    <a:cubicBezTo>
                      <a:pt x="1000828" y="1056631"/>
                      <a:pt x="952157" y="1080311"/>
                      <a:pt x="695689" y="1078691"/>
                    </a:cubicBezTo>
                    <a:cubicBezTo>
                      <a:pt x="439221" y="1077071"/>
                      <a:pt x="348515" y="1092862"/>
                      <a:pt x="179785" y="1078691"/>
                    </a:cubicBezTo>
                    <a:cubicBezTo>
                      <a:pt x="81926" y="1063834"/>
                      <a:pt x="-3488" y="1022187"/>
                      <a:pt x="0" y="898906"/>
                    </a:cubicBezTo>
                    <a:cubicBezTo>
                      <a:pt x="-14252" y="828085"/>
                      <a:pt x="-3135" y="685545"/>
                      <a:pt x="0" y="560919"/>
                    </a:cubicBezTo>
                    <a:cubicBezTo>
                      <a:pt x="3135" y="436293"/>
                      <a:pt x="18593" y="333838"/>
                      <a:pt x="0" y="179785"/>
                    </a:cubicBezTo>
                    <a:close/>
                  </a:path>
                  <a:path w="1434370" h="1078691" stroke="0" extrusionOk="0">
                    <a:moveTo>
                      <a:pt x="0" y="179785"/>
                    </a:moveTo>
                    <a:cubicBezTo>
                      <a:pt x="9763" y="83153"/>
                      <a:pt x="89442" y="18647"/>
                      <a:pt x="179785" y="0"/>
                    </a:cubicBezTo>
                    <a:cubicBezTo>
                      <a:pt x="372836" y="5264"/>
                      <a:pt x="527027" y="1551"/>
                      <a:pt x="738681" y="0"/>
                    </a:cubicBezTo>
                    <a:cubicBezTo>
                      <a:pt x="950335" y="-1551"/>
                      <a:pt x="1150818" y="-4441"/>
                      <a:pt x="1254585" y="0"/>
                    </a:cubicBezTo>
                    <a:cubicBezTo>
                      <a:pt x="1367033" y="-11185"/>
                      <a:pt x="1446103" y="72039"/>
                      <a:pt x="1434370" y="179785"/>
                    </a:cubicBezTo>
                    <a:cubicBezTo>
                      <a:pt x="1427772" y="255096"/>
                      <a:pt x="1424115" y="417596"/>
                      <a:pt x="1434370" y="532154"/>
                    </a:cubicBezTo>
                    <a:cubicBezTo>
                      <a:pt x="1444625" y="646712"/>
                      <a:pt x="1424279" y="825318"/>
                      <a:pt x="1434370" y="898906"/>
                    </a:cubicBezTo>
                    <a:cubicBezTo>
                      <a:pt x="1413226" y="993929"/>
                      <a:pt x="1332003" y="1068781"/>
                      <a:pt x="1254585" y="1078691"/>
                    </a:cubicBezTo>
                    <a:cubicBezTo>
                      <a:pt x="1076245" y="1087620"/>
                      <a:pt x="945814" y="1088054"/>
                      <a:pt x="727933" y="1078691"/>
                    </a:cubicBezTo>
                    <a:cubicBezTo>
                      <a:pt x="510052" y="1069328"/>
                      <a:pt x="417914" y="1053990"/>
                      <a:pt x="179785" y="1078691"/>
                    </a:cubicBezTo>
                    <a:cubicBezTo>
                      <a:pt x="59582" y="1079932"/>
                      <a:pt x="7389" y="1014664"/>
                      <a:pt x="0" y="898906"/>
                    </a:cubicBezTo>
                    <a:cubicBezTo>
                      <a:pt x="-84" y="805915"/>
                      <a:pt x="-9308" y="628040"/>
                      <a:pt x="0" y="532154"/>
                    </a:cubicBezTo>
                    <a:cubicBezTo>
                      <a:pt x="9308" y="436268"/>
                      <a:pt x="8032" y="294585"/>
                      <a:pt x="0" y="179785"/>
                    </a:cubicBezTo>
                    <a:close/>
                  </a:path>
                </a:pathLst>
              </a:custGeom>
              <a:solidFill>
                <a:srgbClr val="F9F9F9"/>
              </a:solidFill>
              <a:ln w="38100">
                <a:solidFill>
                  <a:schemeClr val="bg2"/>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3">
                  <a:spcBef>
                    <a:spcPts val="71"/>
                  </a:spcBef>
                  <a:spcAft>
                    <a:spcPts val="71"/>
                  </a:spcAft>
                  <a:defRPr/>
                </a:pPr>
                <a:r>
                  <a:rPr lang="en-AU" sz="1200" b="1" kern="0" dirty="0">
                    <a:solidFill>
                      <a:srgbClr val="083A4D"/>
                    </a:solidFill>
                    <a:latin typeface="Calibri" panose="020F0502020204030204" pitchFamily="34" charset="0"/>
                    <a:cs typeface="Calibri" panose="020F0502020204030204" pitchFamily="34" charset="0"/>
                  </a:rPr>
                  <a:t>Person who smokes/person with smoking history</a:t>
                </a:r>
              </a:p>
              <a:p>
                <a:pPr algn="ctr" defTabSz="914333">
                  <a:spcBef>
                    <a:spcPts val="71"/>
                  </a:spcBef>
                  <a:spcAft>
                    <a:spcPts val="71"/>
                  </a:spcAft>
                  <a:defRPr/>
                </a:pPr>
                <a:r>
                  <a:rPr lang="en-AU" sz="1200" i="1" kern="0" dirty="0">
                    <a:solidFill>
                      <a:srgbClr val="083A4D"/>
                    </a:solidFill>
                    <a:latin typeface="Calibri" panose="020F0502020204030204" pitchFamily="34" charset="0"/>
                    <a:cs typeface="Calibri" panose="020F0502020204030204" pitchFamily="34" charset="0"/>
                  </a:rPr>
                  <a:t>(10 years or less since cessation)</a:t>
                </a:r>
              </a:p>
            </p:txBody>
          </p:sp>
          <p:pic>
            <p:nvPicPr>
              <p:cNvPr id="7" name="Graphic 6" descr="Smoking outline">
                <a:extLst>
                  <a:ext uri="{FF2B5EF4-FFF2-40B4-BE49-F238E27FC236}">
                    <a16:creationId xmlns:a16="http://schemas.microsoft.com/office/drawing/2014/main" id="{E24E2A2E-E672-7889-3001-E7550509E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5280" y="4398219"/>
                <a:ext cx="849595" cy="849595"/>
              </a:xfrm>
              <a:prstGeom prst="rect">
                <a:avLst/>
              </a:prstGeom>
            </p:spPr>
          </p:pic>
          <p:pic>
            <p:nvPicPr>
              <p:cNvPr id="8" name="Graphic 7" descr="Users outline">
                <a:extLst>
                  <a:ext uri="{FF2B5EF4-FFF2-40B4-BE49-F238E27FC236}">
                    <a16:creationId xmlns:a16="http://schemas.microsoft.com/office/drawing/2014/main" id="{1B1F09BD-73A5-CA41-AD95-AF21A77AF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22646" y="4367195"/>
                <a:ext cx="1030616" cy="1030616"/>
              </a:xfrm>
              <a:prstGeom prst="rect">
                <a:avLst/>
              </a:prstGeom>
            </p:spPr>
          </p:pic>
          <p:sp>
            <p:nvSpPr>
              <p:cNvPr id="9" name="Oval 8">
                <a:extLst>
                  <a:ext uri="{FF2B5EF4-FFF2-40B4-BE49-F238E27FC236}">
                    <a16:creationId xmlns:a16="http://schemas.microsoft.com/office/drawing/2014/main" id="{9435067D-9482-0A1D-E48A-D76FC3F97124}"/>
                  </a:ext>
                </a:extLst>
              </p:cNvPr>
              <p:cNvSpPr/>
              <p:nvPr/>
            </p:nvSpPr>
            <p:spPr>
              <a:xfrm>
                <a:off x="7638581" y="5582512"/>
                <a:ext cx="337249" cy="211764"/>
              </a:xfrm>
              <a:custGeom>
                <a:avLst/>
                <a:gdLst>
                  <a:gd name="csX0" fmla="*/ 0 w 337249"/>
                  <a:gd name="csY0" fmla="*/ 105882 h 211764"/>
                  <a:gd name="csX1" fmla="*/ 168625 w 337249"/>
                  <a:gd name="csY1" fmla="*/ 0 h 211764"/>
                  <a:gd name="csX2" fmla="*/ 337250 w 337249"/>
                  <a:gd name="csY2" fmla="*/ 105882 h 211764"/>
                  <a:gd name="csX3" fmla="*/ 168625 w 337249"/>
                  <a:gd name="csY3" fmla="*/ 211764 h 211764"/>
                  <a:gd name="csX4" fmla="*/ 0 w 337249"/>
                  <a:gd name="csY4" fmla="*/ 105882 h 211764"/>
                </a:gdLst>
                <a:ahLst/>
                <a:cxnLst>
                  <a:cxn ang="0">
                    <a:pos x="csX0" y="csY0"/>
                  </a:cxn>
                  <a:cxn ang="0">
                    <a:pos x="csX1" y="csY1"/>
                  </a:cxn>
                  <a:cxn ang="0">
                    <a:pos x="csX2" y="csY2"/>
                  </a:cxn>
                  <a:cxn ang="0">
                    <a:pos x="csX3" y="csY3"/>
                  </a:cxn>
                  <a:cxn ang="0">
                    <a:pos x="csX4" y="csY4"/>
                  </a:cxn>
                </a:cxnLst>
                <a:rect l="l" t="t" r="r" b="b"/>
                <a:pathLst>
                  <a:path w="337249" h="211764" fill="none" extrusionOk="0">
                    <a:moveTo>
                      <a:pt x="0" y="105882"/>
                    </a:moveTo>
                    <a:cubicBezTo>
                      <a:pt x="10015" y="41917"/>
                      <a:pt x="90022" y="-1224"/>
                      <a:pt x="168625" y="0"/>
                    </a:cubicBezTo>
                    <a:cubicBezTo>
                      <a:pt x="250340" y="7231"/>
                      <a:pt x="345664" y="48659"/>
                      <a:pt x="337250" y="105882"/>
                    </a:cubicBezTo>
                    <a:cubicBezTo>
                      <a:pt x="351162" y="149186"/>
                      <a:pt x="249607" y="207808"/>
                      <a:pt x="168625" y="211764"/>
                    </a:cubicBezTo>
                    <a:cubicBezTo>
                      <a:pt x="69019" y="215886"/>
                      <a:pt x="3836" y="171747"/>
                      <a:pt x="0" y="105882"/>
                    </a:cubicBezTo>
                    <a:close/>
                  </a:path>
                  <a:path w="337249" h="211764" stroke="0" extrusionOk="0">
                    <a:moveTo>
                      <a:pt x="0" y="105882"/>
                    </a:moveTo>
                    <a:cubicBezTo>
                      <a:pt x="2604" y="45035"/>
                      <a:pt x="78298" y="7111"/>
                      <a:pt x="168625" y="0"/>
                    </a:cubicBezTo>
                    <a:cubicBezTo>
                      <a:pt x="249238" y="-6922"/>
                      <a:pt x="329348" y="50050"/>
                      <a:pt x="337250" y="105882"/>
                    </a:cubicBezTo>
                    <a:cubicBezTo>
                      <a:pt x="353144" y="170234"/>
                      <a:pt x="251103" y="225259"/>
                      <a:pt x="168625" y="211764"/>
                    </a:cubicBezTo>
                    <a:cubicBezTo>
                      <a:pt x="82197" y="217041"/>
                      <a:pt x="-7572" y="168739"/>
                      <a:pt x="0" y="105882"/>
                    </a:cubicBezTo>
                    <a:close/>
                  </a:path>
                </a:pathLst>
              </a:custGeom>
              <a:solidFill>
                <a:schemeClr val="bg1"/>
              </a:solidFill>
              <a:ln w="28575">
                <a:solidFill>
                  <a:schemeClr val="bg1">
                    <a:lumMod val="50000"/>
                  </a:schemeClr>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0251" tIns="20251" rIns="20251" bIns="20251"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42882">
                  <a:defRPr/>
                </a:pPr>
                <a:r>
                  <a:rPr lang="en-AU" sz="1100" b="1">
                    <a:solidFill>
                      <a:srgbClr val="000000"/>
                    </a:solidFill>
                    <a:latin typeface="Calibri" panose="020F0502020204030204" pitchFamily="34" charset="0"/>
                    <a:cs typeface="Calibri" panose="020F0502020204030204" pitchFamily="34" charset="0"/>
                  </a:rPr>
                  <a:t>and</a:t>
                </a:r>
              </a:p>
            </p:txBody>
          </p:sp>
          <p:sp>
            <p:nvSpPr>
              <p:cNvPr id="10" name="Oval 9">
                <a:extLst>
                  <a:ext uri="{FF2B5EF4-FFF2-40B4-BE49-F238E27FC236}">
                    <a16:creationId xmlns:a16="http://schemas.microsoft.com/office/drawing/2014/main" id="{A4C90497-79A8-AEA0-1BD9-736D7C8E4FB1}"/>
                  </a:ext>
                </a:extLst>
              </p:cNvPr>
              <p:cNvSpPr/>
              <p:nvPr/>
            </p:nvSpPr>
            <p:spPr>
              <a:xfrm>
                <a:off x="5742811" y="5567826"/>
                <a:ext cx="337249" cy="211764"/>
              </a:xfrm>
              <a:custGeom>
                <a:avLst/>
                <a:gdLst>
                  <a:gd name="csX0" fmla="*/ 0 w 337249"/>
                  <a:gd name="csY0" fmla="*/ 105882 h 211764"/>
                  <a:gd name="csX1" fmla="*/ 168625 w 337249"/>
                  <a:gd name="csY1" fmla="*/ 0 h 211764"/>
                  <a:gd name="csX2" fmla="*/ 337250 w 337249"/>
                  <a:gd name="csY2" fmla="*/ 105882 h 211764"/>
                  <a:gd name="csX3" fmla="*/ 168625 w 337249"/>
                  <a:gd name="csY3" fmla="*/ 211764 h 211764"/>
                  <a:gd name="csX4" fmla="*/ 0 w 337249"/>
                  <a:gd name="csY4" fmla="*/ 105882 h 211764"/>
                </a:gdLst>
                <a:ahLst/>
                <a:cxnLst>
                  <a:cxn ang="0">
                    <a:pos x="csX0" y="csY0"/>
                  </a:cxn>
                  <a:cxn ang="0">
                    <a:pos x="csX1" y="csY1"/>
                  </a:cxn>
                  <a:cxn ang="0">
                    <a:pos x="csX2" y="csY2"/>
                  </a:cxn>
                  <a:cxn ang="0">
                    <a:pos x="csX3" y="csY3"/>
                  </a:cxn>
                  <a:cxn ang="0">
                    <a:pos x="csX4" y="csY4"/>
                  </a:cxn>
                </a:cxnLst>
                <a:rect l="l" t="t" r="r" b="b"/>
                <a:pathLst>
                  <a:path w="337249" h="211764" fill="none" extrusionOk="0">
                    <a:moveTo>
                      <a:pt x="0" y="105882"/>
                    </a:moveTo>
                    <a:cubicBezTo>
                      <a:pt x="10015" y="41917"/>
                      <a:pt x="90022" y="-1224"/>
                      <a:pt x="168625" y="0"/>
                    </a:cubicBezTo>
                    <a:cubicBezTo>
                      <a:pt x="250340" y="7231"/>
                      <a:pt x="345664" y="48659"/>
                      <a:pt x="337250" y="105882"/>
                    </a:cubicBezTo>
                    <a:cubicBezTo>
                      <a:pt x="351162" y="149186"/>
                      <a:pt x="249607" y="207808"/>
                      <a:pt x="168625" y="211764"/>
                    </a:cubicBezTo>
                    <a:cubicBezTo>
                      <a:pt x="69019" y="215886"/>
                      <a:pt x="3836" y="171747"/>
                      <a:pt x="0" y="105882"/>
                    </a:cubicBezTo>
                    <a:close/>
                  </a:path>
                  <a:path w="337249" h="211764" stroke="0" extrusionOk="0">
                    <a:moveTo>
                      <a:pt x="0" y="105882"/>
                    </a:moveTo>
                    <a:cubicBezTo>
                      <a:pt x="2604" y="45035"/>
                      <a:pt x="78298" y="7111"/>
                      <a:pt x="168625" y="0"/>
                    </a:cubicBezTo>
                    <a:cubicBezTo>
                      <a:pt x="249238" y="-6922"/>
                      <a:pt x="329348" y="50050"/>
                      <a:pt x="337250" y="105882"/>
                    </a:cubicBezTo>
                    <a:cubicBezTo>
                      <a:pt x="353144" y="170234"/>
                      <a:pt x="251103" y="225259"/>
                      <a:pt x="168625" y="211764"/>
                    </a:cubicBezTo>
                    <a:cubicBezTo>
                      <a:pt x="82197" y="217041"/>
                      <a:pt x="-7572" y="168739"/>
                      <a:pt x="0" y="105882"/>
                    </a:cubicBezTo>
                    <a:close/>
                  </a:path>
                </a:pathLst>
              </a:custGeom>
              <a:solidFill>
                <a:schemeClr val="bg1"/>
              </a:solidFill>
              <a:ln w="28575">
                <a:solidFill>
                  <a:schemeClr val="bg1">
                    <a:lumMod val="50000"/>
                  </a:schemeClr>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0251" tIns="20251" rIns="20251" bIns="20251"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42882">
                  <a:defRPr/>
                </a:pPr>
                <a:r>
                  <a:rPr lang="en-AU" sz="1100" b="1">
                    <a:solidFill>
                      <a:srgbClr val="000000"/>
                    </a:solidFill>
                    <a:latin typeface="Calibri" panose="020F0502020204030204" pitchFamily="34" charset="0"/>
                    <a:cs typeface="Calibri" panose="020F0502020204030204" pitchFamily="34" charset="0"/>
                  </a:rPr>
                  <a:t>and</a:t>
                </a:r>
              </a:p>
            </p:txBody>
          </p:sp>
          <p:pic>
            <p:nvPicPr>
              <p:cNvPr id="11" name="Graphic 10" descr="Repeat outline">
                <a:extLst>
                  <a:ext uri="{FF2B5EF4-FFF2-40B4-BE49-F238E27FC236}">
                    <a16:creationId xmlns:a16="http://schemas.microsoft.com/office/drawing/2014/main" id="{8BE02955-A6AC-B611-806F-3DC1E86741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3311" y="4444221"/>
                <a:ext cx="1927109" cy="1891776"/>
              </a:xfrm>
              <a:prstGeom prst="rect">
                <a:avLst/>
              </a:prstGeom>
            </p:spPr>
          </p:pic>
          <p:sp>
            <p:nvSpPr>
              <p:cNvPr id="12" name="Rectangle: Rounded Corners 11">
                <a:extLst>
                  <a:ext uri="{FF2B5EF4-FFF2-40B4-BE49-F238E27FC236}">
                    <a16:creationId xmlns:a16="http://schemas.microsoft.com/office/drawing/2014/main" id="{3411D307-3FF7-7324-7237-243CE72790ED}"/>
                  </a:ext>
                </a:extLst>
              </p:cNvPr>
              <p:cNvSpPr/>
              <p:nvPr/>
            </p:nvSpPr>
            <p:spPr>
              <a:xfrm>
                <a:off x="2576827" y="5127730"/>
                <a:ext cx="947478" cy="540161"/>
              </a:xfrm>
              <a:custGeom>
                <a:avLst/>
                <a:gdLst>
                  <a:gd name="csX0" fmla="*/ 0 w 947478"/>
                  <a:gd name="csY0" fmla="*/ 90029 h 540161"/>
                  <a:gd name="csX1" fmla="*/ 90029 w 947478"/>
                  <a:gd name="csY1" fmla="*/ 0 h 540161"/>
                  <a:gd name="csX2" fmla="*/ 489087 w 947478"/>
                  <a:gd name="csY2" fmla="*/ 0 h 540161"/>
                  <a:gd name="csX3" fmla="*/ 857449 w 947478"/>
                  <a:gd name="csY3" fmla="*/ 0 h 540161"/>
                  <a:gd name="csX4" fmla="*/ 947478 w 947478"/>
                  <a:gd name="csY4" fmla="*/ 90029 h 540161"/>
                  <a:gd name="csX5" fmla="*/ 947478 w 947478"/>
                  <a:gd name="csY5" fmla="*/ 450132 h 540161"/>
                  <a:gd name="csX6" fmla="*/ 857449 w 947478"/>
                  <a:gd name="csY6" fmla="*/ 540161 h 540161"/>
                  <a:gd name="csX7" fmla="*/ 466065 w 947478"/>
                  <a:gd name="csY7" fmla="*/ 540161 h 540161"/>
                  <a:gd name="csX8" fmla="*/ 90029 w 947478"/>
                  <a:gd name="csY8" fmla="*/ 540161 h 540161"/>
                  <a:gd name="csX9" fmla="*/ 0 w 947478"/>
                  <a:gd name="csY9" fmla="*/ 450132 h 540161"/>
                  <a:gd name="csX10" fmla="*/ 0 w 947478"/>
                  <a:gd name="csY10" fmla="*/ 90029 h 540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47478" h="540161" extrusionOk="0">
                    <a:moveTo>
                      <a:pt x="0" y="90029"/>
                    </a:moveTo>
                    <a:cubicBezTo>
                      <a:pt x="11748" y="43509"/>
                      <a:pt x="41244" y="1953"/>
                      <a:pt x="90029" y="0"/>
                    </a:cubicBezTo>
                    <a:cubicBezTo>
                      <a:pt x="221951" y="-2690"/>
                      <a:pt x="295306" y="-12986"/>
                      <a:pt x="489087" y="0"/>
                    </a:cubicBezTo>
                    <a:cubicBezTo>
                      <a:pt x="682868" y="12986"/>
                      <a:pt x="703923" y="12287"/>
                      <a:pt x="857449" y="0"/>
                    </a:cubicBezTo>
                    <a:cubicBezTo>
                      <a:pt x="910465" y="-2800"/>
                      <a:pt x="951741" y="37236"/>
                      <a:pt x="947478" y="90029"/>
                    </a:cubicBezTo>
                    <a:cubicBezTo>
                      <a:pt x="948384" y="234195"/>
                      <a:pt x="942700" y="353697"/>
                      <a:pt x="947478" y="450132"/>
                    </a:cubicBezTo>
                    <a:cubicBezTo>
                      <a:pt x="939794" y="490939"/>
                      <a:pt x="909256" y="552195"/>
                      <a:pt x="857449" y="540161"/>
                    </a:cubicBezTo>
                    <a:cubicBezTo>
                      <a:pt x="679431" y="556532"/>
                      <a:pt x="644210" y="523988"/>
                      <a:pt x="466065" y="540161"/>
                    </a:cubicBezTo>
                    <a:cubicBezTo>
                      <a:pt x="287920" y="556334"/>
                      <a:pt x="209000" y="524196"/>
                      <a:pt x="90029" y="540161"/>
                    </a:cubicBezTo>
                    <a:cubicBezTo>
                      <a:pt x="45525" y="548820"/>
                      <a:pt x="-6667" y="500355"/>
                      <a:pt x="0" y="450132"/>
                    </a:cubicBezTo>
                    <a:cubicBezTo>
                      <a:pt x="-12049" y="292245"/>
                      <a:pt x="6844" y="172870"/>
                      <a:pt x="0" y="90029"/>
                    </a:cubicBezTo>
                    <a:close/>
                  </a:path>
                </a:pathLst>
              </a:custGeom>
              <a:noFill/>
              <a:ln w="38100">
                <a:noFill/>
                <a:extLst>
                  <a:ext uri="{C807C97D-BFC1-408E-A445-0C87EB9F89A2}">
                    <ask:lineSketchStyleProps xmlns:ask="http://schemas.microsoft.com/office/drawing/2018/sketchyshape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50">
                  <a:spcBef>
                    <a:spcPts val="53"/>
                  </a:spcBef>
                  <a:spcAft>
                    <a:spcPts val="53"/>
                  </a:spcAft>
                  <a:defRPr/>
                </a:pPr>
                <a:r>
                  <a:rPr lang="en-AU" sz="1200" b="1" dirty="0">
                    <a:solidFill>
                      <a:srgbClr val="083A4D"/>
                    </a:solidFill>
                    <a:latin typeface="Calibri" panose="020F0502020204030204" pitchFamily="34" charset="0"/>
                    <a:cs typeface="Calibri" panose="020F0502020204030204" pitchFamily="34" charset="0"/>
                  </a:rPr>
                  <a:t>Biennial</a:t>
                </a:r>
                <a:r>
                  <a:rPr lang="en-AU" sz="1200" b="1" dirty="0">
                    <a:solidFill>
                      <a:srgbClr val="006F8A"/>
                    </a:solidFill>
                    <a:latin typeface="Calibri" panose="020F0502020204030204" pitchFamily="34" charset="0"/>
                    <a:cs typeface="Calibri" panose="020F0502020204030204" pitchFamily="34" charset="0"/>
                  </a:rPr>
                  <a:t> </a:t>
                </a:r>
                <a:r>
                  <a:rPr lang="en-AU" sz="1200" b="1" dirty="0">
                    <a:solidFill>
                      <a:srgbClr val="083A4D"/>
                    </a:solidFill>
                    <a:latin typeface="Calibri" panose="020F0502020204030204" pitchFamily="34" charset="0"/>
                    <a:cs typeface="Calibri" panose="020F0502020204030204" pitchFamily="34" charset="0"/>
                  </a:rPr>
                  <a:t>Screening</a:t>
                </a:r>
              </a:p>
            </p:txBody>
          </p:sp>
          <p:sp>
            <p:nvSpPr>
              <p:cNvPr id="13" name="Right Brace 12">
                <a:extLst>
                  <a:ext uri="{FF2B5EF4-FFF2-40B4-BE49-F238E27FC236}">
                    <a16:creationId xmlns:a16="http://schemas.microsoft.com/office/drawing/2014/main" id="{7CBAB93A-C952-2DCD-0B71-EDE7B919F737}"/>
                  </a:ext>
                </a:extLst>
              </p:cNvPr>
              <p:cNvSpPr/>
              <p:nvPr/>
            </p:nvSpPr>
            <p:spPr>
              <a:xfrm rot="10800000">
                <a:off x="3971607" y="4550322"/>
                <a:ext cx="537145" cy="1679574"/>
              </a:xfrm>
              <a:prstGeom prst="rightBrace">
                <a:avLst>
                  <a:gd name="adj1" fmla="val 52412"/>
                  <a:gd name="adj2" fmla="val 50753"/>
                </a:avLst>
              </a:prstGeom>
              <a:noFill/>
              <a:ln w="28575">
                <a:solidFill>
                  <a:srgbClr val="00708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defRPr/>
                </a:pPr>
                <a:endParaRPr lang="en-AU" sz="1200">
                  <a:solidFill>
                    <a:srgbClr val="000000"/>
                  </a:solidFill>
                  <a:latin typeface="Arial"/>
                </a:endParaRPr>
              </a:p>
            </p:txBody>
          </p:sp>
          <p:pic>
            <p:nvPicPr>
              <p:cNvPr id="14" name="Picture 13">
                <a:extLst>
                  <a:ext uri="{FF2B5EF4-FFF2-40B4-BE49-F238E27FC236}">
                    <a16:creationId xmlns:a16="http://schemas.microsoft.com/office/drawing/2014/main" id="{9A896AC2-3E50-9278-7089-237A1D174E7B}"/>
                  </a:ext>
                </a:extLst>
              </p:cNvPr>
              <p:cNvPicPr>
                <a:picLocks noChangeAspect="1"/>
              </p:cNvPicPr>
              <p:nvPr/>
            </p:nvPicPr>
            <p:blipFill>
              <a:blip r:embed="rId9">
                <a:duotone>
                  <a:schemeClr val="accent4">
                    <a:shade val="45000"/>
                    <a:satMod val="135000"/>
                  </a:schemeClr>
                  <a:prstClr val="white"/>
                </a:duotone>
              </a:blip>
              <a:srcRect/>
              <a:stretch/>
            </p:blipFill>
            <p:spPr>
              <a:xfrm>
                <a:off x="8504021" y="4453166"/>
                <a:ext cx="489718" cy="729984"/>
              </a:xfrm>
              <a:prstGeom prst="rect">
                <a:avLst/>
              </a:prstGeom>
            </p:spPr>
          </p:pic>
          <p:sp>
            <p:nvSpPr>
              <p:cNvPr id="15" name="Rectangle: Rounded Corners 14">
                <a:extLst>
                  <a:ext uri="{FF2B5EF4-FFF2-40B4-BE49-F238E27FC236}">
                    <a16:creationId xmlns:a16="http://schemas.microsoft.com/office/drawing/2014/main" id="{2D857F00-9A92-DD7C-2B43-708AC1B2EB70}"/>
                  </a:ext>
                </a:extLst>
              </p:cNvPr>
              <p:cNvSpPr/>
              <p:nvPr/>
            </p:nvSpPr>
            <p:spPr>
              <a:xfrm>
                <a:off x="8020085" y="5229174"/>
                <a:ext cx="1434370" cy="883775"/>
              </a:xfrm>
              <a:custGeom>
                <a:avLst/>
                <a:gdLst>
                  <a:gd name="csX0" fmla="*/ 0 w 1434370"/>
                  <a:gd name="csY0" fmla="*/ 147299 h 883775"/>
                  <a:gd name="csX1" fmla="*/ 147299 w 1434370"/>
                  <a:gd name="csY1" fmla="*/ 0 h 883775"/>
                  <a:gd name="csX2" fmla="*/ 705787 w 1434370"/>
                  <a:gd name="csY2" fmla="*/ 0 h 883775"/>
                  <a:gd name="csX3" fmla="*/ 1287071 w 1434370"/>
                  <a:gd name="csY3" fmla="*/ 0 h 883775"/>
                  <a:gd name="csX4" fmla="*/ 1434370 w 1434370"/>
                  <a:gd name="csY4" fmla="*/ 147299 h 883775"/>
                  <a:gd name="csX5" fmla="*/ 1434370 w 1434370"/>
                  <a:gd name="csY5" fmla="*/ 736476 h 883775"/>
                  <a:gd name="csX6" fmla="*/ 1287071 w 1434370"/>
                  <a:gd name="csY6" fmla="*/ 883775 h 883775"/>
                  <a:gd name="csX7" fmla="*/ 751378 w 1434370"/>
                  <a:gd name="csY7" fmla="*/ 883775 h 883775"/>
                  <a:gd name="csX8" fmla="*/ 147299 w 1434370"/>
                  <a:gd name="csY8" fmla="*/ 883775 h 883775"/>
                  <a:gd name="csX9" fmla="*/ 0 w 1434370"/>
                  <a:gd name="csY9" fmla="*/ 736476 h 883775"/>
                  <a:gd name="csX10" fmla="*/ 0 w 1434370"/>
                  <a:gd name="csY10" fmla="*/ 147299 h 883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34370" h="883775" fill="none" extrusionOk="0">
                    <a:moveTo>
                      <a:pt x="0" y="147299"/>
                    </a:moveTo>
                    <a:cubicBezTo>
                      <a:pt x="-2446" y="65208"/>
                      <a:pt x="79284" y="8923"/>
                      <a:pt x="147299" y="0"/>
                    </a:cubicBezTo>
                    <a:cubicBezTo>
                      <a:pt x="411457" y="-14462"/>
                      <a:pt x="497110" y="-3411"/>
                      <a:pt x="705787" y="0"/>
                    </a:cubicBezTo>
                    <a:cubicBezTo>
                      <a:pt x="914464" y="3411"/>
                      <a:pt x="1088551" y="-21657"/>
                      <a:pt x="1287071" y="0"/>
                    </a:cubicBezTo>
                    <a:cubicBezTo>
                      <a:pt x="1368711" y="3642"/>
                      <a:pt x="1454442" y="63679"/>
                      <a:pt x="1434370" y="147299"/>
                    </a:cubicBezTo>
                    <a:cubicBezTo>
                      <a:pt x="1451981" y="346753"/>
                      <a:pt x="1443565" y="595431"/>
                      <a:pt x="1434370" y="736476"/>
                    </a:cubicBezTo>
                    <a:cubicBezTo>
                      <a:pt x="1431994" y="817994"/>
                      <a:pt x="1372689" y="886454"/>
                      <a:pt x="1287071" y="883775"/>
                    </a:cubicBezTo>
                    <a:cubicBezTo>
                      <a:pt x="1120283" y="893209"/>
                      <a:pt x="932409" y="867199"/>
                      <a:pt x="751378" y="883775"/>
                    </a:cubicBezTo>
                    <a:cubicBezTo>
                      <a:pt x="570347" y="900351"/>
                      <a:pt x="432171" y="878851"/>
                      <a:pt x="147299" y="883775"/>
                    </a:cubicBezTo>
                    <a:cubicBezTo>
                      <a:pt x="70304" y="896671"/>
                      <a:pt x="14105" y="816525"/>
                      <a:pt x="0" y="736476"/>
                    </a:cubicBezTo>
                    <a:cubicBezTo>
                      <a:pt x="-6678" y="455356"/>
                      <a:pt x="-2080" y="268331"/>
                      <a:pt x="0" y="147299"/>
                    </a:cubicBezTo>
                    <a:close/>
                  </a:path>
                  <a:path w="1434370" h="883775" stroke="0" extrusionOk="0">
                    <a:moveTo>
                      <a:pt x="0" y="147299"/>
                    </a:moveTo>
                    <a:cubicBezTo>
                      <a:pt x="18752" y="71059"/>
                      <a:pt x="70554" y="9596"/>
                      <a:pt x="147299" y="0"/>
                    </a:cubicBezTo>
                    <a:cubicBezTo>
                      <a:pt x="337914" y="25300"/>
                      <a:pt x="529336" y="-19357"/>
                      <a:pt x="739980" y="0"/>
                    </a:cubicBezTo>
                    <a:cubicBezTo>
                      <a:pt x="950624" y="19357"/>
                      <a:pt x="1176664" y="-5751"/>
                      <a:pt x="1287071" y="0"/>
                    </a:cubicBezTo>
                    <a:cubicBezTo>
                      <a:pt x="1372522" y="-3486"/>
                      <a:pt x="1443783" y="59167"/>
                      <a:pt x="1434370" y="147299"/>
                    </a:cubicBezTo>
                    <a:cubicBezTo>
                      <a:pt x="1455334" y="359437"/>
                      <a:pt x="1423216" y="490813"/>
                      <a:pt x="1434370" y="736476"/>
                    </a:cubicBezTo>
                    <a:cubicBezTo>
                      <a:pt x="1422591" y="804163"/>
                      <a:pt x="1370736" y="897130"/>
                      <a:pt x="1287071" y="883775"/>
                    </a:cubicBezTo>
                    <a:cubicBezTo>
                      <a:pt x="1121898" y="878049"/>
                      <a:pt x="986212" y="902044"/>
                      <a:pt x="705787" y="883775"/>
                    </a:cubicBezTo>
                    <a:cubicBezTo>
                      <a:pt x="425362" y="865506"/>
                      <a:pt x="363682" y="865559"/>
                      <a:pt x="147299" y="883775"/>
                    </a:cubicBezTo>
                    <a:cubicBezTo>
                      <a:pt x="69969" y="890447"/>
                      <a:pt x="-10479" y="818614"/>
                      <a:pt x="0" y="736476"/>
                    </a:cubicBezTo>
                    <a:cubicBezTo>
                      <a:pt x="-26202" y="502693"/>
                      <a:pt x="-25630" y="397098"/>
                      <a:pt x="0" y="147299"/>
                    </a:cubicBezTo>
                    <a:close/>
                  </a:path>
                </a:pathLst>
              </a:custGeom>
              <a:solidFill>
                <a:srgbClr val="F9F9F9"/>
              </a:solidFill>
              <a:ln w="38100">
                <a:solidFill>
                  <a:schemeClr val="bg2"/>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50">
                  <a:spcBef>
                    <a:spcPts val="53"/>
                  </a:spcBef>
                  <a:spcAft>
                    <a:spcPts val="53"/>
                  </a:spcAft>
                  <a:defRPr/>
                </a:pPr>
                <a:r>
                  <a:rPr lang="en-AU" sz="1200" b="1">
                    <a:solidFill>
                      <a:srgbClr val="083A4D"/>
                    </a:solidFill>
                    <a:latin typeface="Calibri" panose="020F0502020204030204" pitchFamily="34" charset="0"/>
                    <a:cs typeface="Calibri" panose="020F0502020204030204" pitchFamily="34" charset="0"/>
                  </a:rPr>
                  <a:t>30 pack-year smoking history</a:t>
                </a:r>
              </a:p>
            </p:txBody>
          </p:sp>
        </p:grpSp>
        <p:pic>
          <p:nvPicPr>
            <p:cNvPr id="16" name="Graphic 15" descr="Cough outline">
              <a:extLst>
                <a:ext uri="{FF2B5EF4-FFF2-40B4-BE49-F238E27FC236}">
                  <a16:creationId xmlns:a16="http://schemas.microsoft.com/office/drawing/2014/main" id="{1397A2C7-6183-EF43-6E38-A437025608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76181" y="3596382"/>
              <a:ext cx="940731" cy="940731"/>
            </a:xfrm>
            <a:prstGeom prst="rect">
              <a:avLst/>
            </a:prstGeom>
          </p:spPr>
        </p:pic>
        <p:sp>
          <p:nvSpPr>
            <p:cNvPr id="17" name="Rectangle: Rounded Corners 16">
              <a:extLst>
                <a:ext uri="{FF2B5EF4-FFF2-40B4-BE49-F238E27FC236}">
                  <a16:creationId xmlns:a16="http://schemas.microsoft.com/office/drawing/2014/main" id="{413921FF-841A-A32A-1777-3FE369EB2850}"/>
                </a:ext>
              </a:extLst>
            </p:cNvPr>
            <p:cNvSpPr/>
            <p:nvPr/>
          </p:nvSpPr>
          <p:spPr>
            <a:xfrm>
              <a:off x="10129021" y="4555711"/>
              <a:ext cx="1844012" cy="1197392"/>
            </a:xfrm>
            <a:custGeom>
              <a:avLst/>
              <a:gdLst>
                <a:gd name="csX0" fmla="*/ 0 w 1844012"/>
                <a:gd name="csY0" fmla="*/ 199569 h 1197392"/>
                <a:gd name="csX1" fmla="*/ 199569 w 1844012"/>
                <a:gd name="csY1" fmla="*/ 0 h 1197392"/>
                <a:gd name="csX2" fmla="*/ 695642 w 1844012"/>
                <a:gd name="csY2" fmla="*/ 0 h 1197392"/>
                <a:gd name="csX3" fmla="*/ 1133921 w 1844012"/>
                <a:gd name="csY3" fmla="*/ 0 h 1197392"/>
                <a:gd name="csX4" fmla="*/ 1644443 w 1844012"/>
                <a:gd name="csY4" fmla="*/ 0 h 1197392"/>
                <a:gd name="csX5" fmla="*/ 1844012 w 1844012"/>
                <a:gd name="csY5" fmla="*/ 199569 h 1197392"/>
                <a:gd name="csX6" fmla="*/ 1844012 w 1844012"/>
                <a:gd name="csY6" fmla="*/ 614661 h 1197392"/>
                <a:gd name="csX7" fmla="*/ 1844012 w 1844012"/>
                <a:gd name="csY7" fmla="*/ 997823 h 1197392"/>
                <a:gd name="csX8" fmla="*/ 1644443 w 1844012"/>
                <a:gd name="csY8" fmla="*/ 1197392 h 1197392"/>
                <a:gd name="csX9" fmla="*/ 1177267 w 1844012"/>
                <a:gd name="csY9" fmla="*/ 1197392 h 1197392"/>
                <a:gd name="csX10" fmla="*/ 666745 w 1844012"/>
                <a:gd name="csY10" fmla="*/ 1197392 h 1197392"/>
                <a:gd name="csX11" fmla="*/ 199569 w 1844012"/>
                <a:gd name="csY11" fmla="*/ 1197392 h 1197392"/>
                <a:gd name="csX12" fmla="*/ 0 w 1844012"/>
                <a:gd name="csY12" fmla="*/ 997823 h 1197392"/>
                <a:gd name="csX13" fmla="*/ 0 w 1844012"/>
                <a:gd name="csY13" fmla="*/ 582731 h 1197392"/>
                <a:gd name="csX14" fmla="*/ 0 w 1844012"/>
                <a:gd name="csY14" fmla="*/ 199569 h 11973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844012" h="1197392" fill="none" extrusionOk="0">
                  <a:moveTo>
                    <a:pt x="0" y="199569"/>
                  </a:moveTo>
                  <a:cubicBezTo>
                    <a:pt x="802" y="99452"/>
                    <a:pt x="98192" y="-1000"/>
                    <a:pt x="199569" y="0"/>
                  </a:cubicBezTo>
                  <a:cubicBezTo>
                    <a:pt x="401022" y="-327"/>
                    <a:pt x="540906" y="11068"/>
                    <a:pt x="695642" y="0"/>
                  </a:cubicBezTo>
                  <a:cubicBezTo>
                    <a:pt x="850378" y="-11068"/>
                    <a:pt x="995287" y="-5618"/>
                    <a:pt x="1133921" y="0"/>
                  </a:cubicBezTo>
                  <a:cubicBezTo>
                    <a:pt x="1272555" y="5618"/>
                    <a:pt x="1412285" y="-25076"/>
                    <a:pt x="1644443" y="0"/>
                  </a:cubicBezTo>
                  <a:cubicBezTo>
                    <a:pt x="1750676" y="-900"/>
                    <a:pt x="1858545" y="81666"/>
                    <a:pt x="1844012" y="199569"/>
                  </a:cubicBezTo>
                  <a:cubicBezTo>
                    <a:pt x="1843585" y="328767"/>
                    <a:pt x="1827822" y="517811"/>
                    <a:pt x="1844012" y="614661"/>
                  </a:cubicBezTo>
                  <a:cubicBezTo>
                    <a:pt x="1860202" y="711511"/>
                    <a:pt x="1853997" y="903202"/>
                    <a:pt x="1844012" y="997823"/>
                  </a:cubicBezTo>
                  <a:cubicBezTo>
                    <a:pt x="1854668" y="1110204"/>
                    <a:pt x="1742586" y="1211009"/>
                    <a:pt x="1644443" y="1197392"/>
                  </a:cubicBezTo>
                  <a:cubicBezTo>
                    <a:pt x="1507558" y="1191057"/>
                    <a:pt x="1338055" y="1196386"/>
                    <a:pt x="1177267" y="1197392"/>
                  </a:cubicBezTo>
                  <a:cubicBezTo>
                    <a:pt x="1016479" y="1198398"/>
                    <a:pt x="900109" y="1205069"/>
                    <a:pt x="666745" y="1197392"/>
                  </a:cubicBezTo>
                  <a:cubicBezTo>
                    <a:pt x="433381" y="1189715"/>
                    <a:pt x="340892" y="1185381"/>
                    <a:pt x="199569" y="1197392"/>
                  </a:cubicBezTo>
                  <a:cubicBezTo>
                    <a:pt x="108679" y="1187230"/>
                    <a:pt x="8839" y="1100486"/>
                    <a:pt x="0" y="997823"/>
                  </a:cubicBezTo>
                  <a:cubicBezTo>
                    <a:pt x="2536" y="792449"/>
                    <a:pt x="-14146" y="756003"/>
                    <a:pt x="0" y="582731"/>
                  </a:cubicBezTo>
                  <a:cubicBezTo>
                    <a:pt x="14146" y="409459"/>
                    <a:pt x="6852" y="284854"/>
                    <a:pt x="0" y="199569"/>
                  </a:cubicBezTo>
                  <a:close/>
                </a:path>
                <a:path w="1844012" h="1197392" stroke="0" extrusionOk="0">
                  <a:moveTo>
                    <a:pt x="0" y="199569"/>
                  </a:moveTo>
                  <a:cubicBezTo>
                    <a:pt x="25930" y="96418"/>
                    <a:pt x="98658" y="19393"/>
                    <a:pt x="199569" y="0"/>
                  </a:cubicBezTo>
                  <a:cubicBezTo>
                    <a:pt x="308913" y="8924"/>
                    <a:pt x="594127" y="-4017"/>
                    <a:pt x="710091" y="0"/>
                  </a:cubicBezTo>
                  <a:cubicBezTo>
                    <a:pt x="826055" y="4017"/>
                    <a:pt x="974376" y="-2122"/>
                    <a:pt x="1148370" y="0"/>
                  </a:cubicBezTo>
                  <a:cubicBezTo>
                    <a:pt x="1322364" y="2122"/>
                    <a:pt x="1414212" y="-18820"/>
                    <a:pt x="1644443" y="0"/>
                  </a:cubicBezTo>
                  <a:cubicBezTo>
                    <a:pt x="1732911" y="8000"/>
                    <a:pt x="1835798" y="95909"/>
                    <a:pt x="1844012" y="199569"/>
                  </a:cubicBezTo>
                  <a:cubicBezTo>
                    <a:pt x="1854471" y="298462"/>
                    <a:pt x="1859807" y="506452"/>
                    <a:pt x="1844012" y="598696"/>
                  </a:cubicBezTo>
                  <a:cubicBezTo>
                    <a:pt x="1828217" y="690940"/>
                    <a:pt x="1859464" y="897910"/>
                    <a:pt x="1844012" y="997823"/>
                  </a:cubicBezTo>
                  <a:cubicBezTo>
                    <a:pt x="1837563" y="1127777"/>
                    <a:pt x="1742022" y="1197176"/>
                    <a:pt x="1644443" y="1197392"/>
                  </a:cubicBezTo>
                  <a:cubicBezTo>
                    <a:pt x="1457069" y="1213990"/>
                    <a:pt x="1320595" y="1202080"/>
                    <a:pt x="1148370" y="1197392"/>
                  </a:cubicBezTo>
                  <a:cubicBezTo>
                    <a:pt x="976145" y="1192704"/>
                    <a:pt x="794288" y="1201328"/>
                    <a:pt x="681194" y="1197392"/>
                  </a:cubicBezTo>
                  <a:cubicBezTo>
                    <a:pt x="568100" y="1193456"/>
                    <a:pt x="382318" y="1205946"/>
                    <a:pt x="199569" y="1197392"/>
                  </a:cubicBezTo>
                  <a:cubicBezTo>
                    <a:pt x="64505" y="1189877"/>
                    <a:pt x="8187" y="1113520"/>
                    <a:pt x="0" y="997823"/>
                  </a:cubicBezTo>
                  <a:cubicBezTo>
                    <a:pt x="-9554" y="832440"/>
                    <a:pt x="5039" y="696136"/>
                    <a:pt x="0" y="606679"/>
                  </a:cubicBezTo>
                  <a:cubicBezTo>
                    <a:pt x="-5039" y="517222"/>
                    <a:pt x="7354" y="389327"/>
                    <a:pt x="0" y="199569"/>
                  </a:cubicBezTo>
                  <a:close/>
                </a:path>
              </a:pathLst>
            </a:custGeom>
            <a:solidFill>
              <a:srgbClr val="F9F9F9"/>
            </a:solidFill>
            <a:ln w="38100" cap="flat" cmpd="sng" algn="ctr">
              <a:solidFill>
                <a:schemeClr val="bg2"/>
              </a:solidFill>
              <a:prstDash val="solid"/>
              <a:miter lim="800000"/>
              <a:extLst>
                <a:ext uri="{C807C97D-BFC1-408E-A445-0C87EB9F89A2}">
                  <ask:lineSketchStyleProps xmlns:ask="http://schemas.microsoft.com/office/drawing/2018/sketchyshapes" sd="852854689">
                    <a:prstGeom prst="roundRect">
                      <a:avLst/>
                    </a:prstGeom>
                    <ask:type>
                      <ask:lineSketchFreehand/>
                    </ask:type>
                  </ask:lineSketchStyleProps>
                </a:ext>
              </a:extLst>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34">
                <a:spcBef>
                  <a:spcPts val="53"/>
                </a:spcBef>
                <a:spcAft>
                  <a:spcPts val="53"/>
                </a:spcAft>
                <a:defRPr/>
              </a:pPr>
              <a:r>
                <a:rPr lang="en-AU" sz="1200" b="1" kern="0" dirty="0">
                  <a:solidFill>
                    <a:srgbClr val="083A4D"/>
                  </a:solidFill>
                  <a:latin typeface="Open Sans" panose="020B0606030504020204" pitchFamily="34" charset="0"/>
                  <a:ea typeface="Open Sans" panose="020B0606030504020204" pitchFamily="34" charset="0"/>
                  <a:cs typeface="Open Sans" panose="020B0606030504020204" pitchFamily="34" charset="0"/>
                </a:rPr>
                <a:t>Asymptomatic</a:t>
              </a:r>
              <a:r>
                <a:rPr lang="en-AU" sz="1200" dirty="0">
                  <a:solidFill>
                    <a:srgbClr val="000000"/>
                  </a:solidFill>
                  <a:latin typeface="Calibri" panose="020F0502020204030204" pitchFamily="34" charset="0"/>
                  <a:ea typeface="Calibri" panose="020F0502020204030204" pitchFamily="34" charset="0"/>
                </a:rPr>
                <a:t> </a:t>
              </a:r>
              <a:r>
                <a:rPr lang="en-AU" sz="1200" i="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(no signs or symptoms of lung cancer) </a:t>
              </a:r>
            </a:p>
          </p:txBody>
        </p:sp>
        <p:sp>
          <p:nvSpPr>
            <p:cNvPr id="19" name="Oval 18">
              <a:extLst>
                <a:ext uri="{FF2B5EF4-FFF2-40B4-BE49-F238E27FC236}">
                  <a16:creationId xmlns:a16="http://schemas.microsoft.com/office/drawing/2014/main" id="{54B30CAA-EC83-14ED-FC3F-72D24F4E77A0}"/>
                </a:ext>
              </a:extLst>
            </p:cNvPr>
            <p:cNvSpPr/>
            <p:nvPr/>
          </p:nvSpPr>
          <p:spPr>
            <a:xfrm>
              <a:off x="9609079" y="5012703"/>
              <a:ext cx="435173" cy="275955"/>
            </a:xfrm>
            <a:custGeom>
              <a:avLst/>
              <a:gdLst>
                <a:gd name="csX0" fmla="*/ 0 w 435173"/>
                <a:gd name="csY0" fmla="*/ 137978 h 275955"/>
                <a:gd name="csX1" fmla="*/ 217587 w 435173"/>
                <a:gd name="csY1" fmla="*/ 0 h 275955"/>
                <a:gd name="csX2" fmla="*/ 435174 w 435173"/>
                <a:gd name="csY2" fmla="*/ 137978 h 275955"/>
                <a:gd name="csX3" fmla="*/ 217587 w 435173"/>
                <a:gd name="csY3" fmla="*/ 275956 h 275955"/>
                <a:gd name="csX4" fmla="*/ 0 w 435173"/>
                <a:gd name="csY4" fmla="*/ 137978 h 275955"/>
              </a:gdLst>
              <a:ahLst/>
              <a:cxnLst>
                <a:cxn ang="0">
                  <a:pos x="csX0" y="csY0"/>
                </a:cxn>
                <a:cxn ang="0">
                  <a:pos x="csX1" y="csY1"/>
                </a:cxn>
                <a:cxn ang="0">
                  <a:pos x="csX2" y="csY2"/>
                </a:cxn>
                <a:cxn ang="0">
                  <a:pos x="csX3" y="csY3"/>
                </a:cxn>
                <a:cxn ang="0">
                  <a:pos x="csX4" y="csY4"/>
                </a:cxn>
              </a:cxnLst>
              <a:rect l="l" t="t" r="r" b="b"/>
              <a:pathLst>
                <a:path w="435173" h="275955" fill="none" extrusionOk="0">
                  <a:moveTo>
                    <a:pt x="0" y="137978"/>
                  </a:moveTo>
                  <a:cubicBezTo>
                    <a:pt x="13985" y="54111"/>
                    <a:pt x="122583" y="-2121"/>
                    <a:pt x="217587" y="0"/>
                  </a:cubicBezTo>
                  <a:cubicBezTo>
                    <a:pt x="327094" y="6755"/>
                    <a:pt x="438639" y="62292"/>
                    <a:pt x="435174" y="137978"/>
                  </a:cubicBezTo>
                  <a:cubicBezTo>
                    <a:pt x="451766" y="196085"/>
                    <a:pt x="315537" y="268720"/>
                    <a:pt x="217587" y="275956"/>
                  </a:cubicBezTo>
                  <a:cubicBezTo>
                    <a:pt x="84547" y="284147"/>
                    <a:pt x="7198" y="228047"/>
                    <a:pt x="0" y="137978"/>
                  </a:cubicBezTo>
                  <a:close/>
                </a:path>
                <a:path w="435173" h="275955" stroke="0" extrusionOk="0">
                  <a:moveTo>
                    <a:pt x="0" y="137978"/>
                  </a:moveTo>
                  <a:cubicBezTo>
                    <a:pt x="16148" y="47078"/>
                    <a:pt x="103188" y="14643"/>
                    <a:pt x="217587" y="0"/>
                  </a:cubicBezTo>
                  <a:cubicBezTo>
                    <a:pt x="327885" y="-5460"/>
                    <a:pt x="420590" y="66657"/>
                    <a:pt x="435174" y="137978"/>
                  </a:cubicBezTo>
                  <a:cubicBezTo>
                    <a:pt x="447679" y="218804"/>
                    <a:pt x="334752" y="279764"/>
                    <a:pt x="217587" y="275956"/>
                  </a:cubicBezTo>
                  <a:cubicBezTo>
                    <a:pt x="102660" y="280085"/>
                    <a:pt x="-3277" y="216076"/>
                    <a:pt x="0" y="137978"/>
                  </a:cubicBezTo>
                  <a:close/>
                </a:path>
              </a:pathLst>
            </a:custGeom>
            <a:solidFill>
              <a:schemeClr val="bg1"/>
            </a:solidFill>
            <a:ln w="28575">
              <a:solidFill>
                <a:schemeClr val="bg1">
                  <a:lumMod val="50000"/>
                </a:schemeClr>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0251" tIns="20251" rIns="20251" bIns="20251"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42882">
                <a:defRPr/>
              </a:pPr>
              <a:r>
                <a:rPr lang="en-AU" sz="1100" b="1">
                  <a:solidFill>
                    <a:srgbClr val="000000"/>
                  </a:solidFill>
                  <a:latin typeface="Calibri" panose="020F0502020204030204" pitchFamily="34" charset="0"/>
                  <a:cs typeface="Calibri" panose="020F0502020204030204" pitchFamily="34" charset="0"/>
                </a:rPr>
                <a:t>and</a:t>
              </a:r>
            </a:p>
          </p:txBody>
        </p:sp>
      </p:grpSp>
    </p:spTree>
    <p:extLst>
      <p:ext uri="{BB962C8B-B14F-4D97-AF65-F5344CB8AC3E}">
        <p14:creationId xmlns:p14="http://schemas.microsoft.com/office/powerpoint/2010/main" val="320449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8DEC0-5FC3-B8DC-2FFE-21224FB7B67E}"/>
              </a:ext>
            </a:extLst>
          </p:cNvPr>
          <p:cNvSpPr txBox="1">
            <a:spLocks noGrp="1"/>
          </p:cNvSpPr>
          <p:nvPr>
            <p:ph type="title" idx="4294967295"/>
          </p:nvPr>
        </p:nvSpPr>
        <p:spPr>
          <a:xfrm>
            <a:off x="508740" y="556514"/>
            <a:ext cx="846226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LOW-DOSE CT INFRASTRUCTURE </a:t>
            </a:r>
            <a:b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b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&amp; MOBILE SCREENING</a:t>
            </a:r>
          </a:p>
        </p:txBody>
      </p:sp>
      <p:sp>
        <p:nvSpPr>
          <p:cNvPr id="26" name="TextBox 25">
            <a:extLst>
              <a:ext uri="{FF2B5EF4-FFF2-40B4-BE49-F238E27FC236}">
                <a16:creationId xmlns:a16="http://schemas.microsoft.com/office/drawing/2014/main" id="{095ECF3A-FC69-0A46-91BF-C3B6F58F4AB1}"/>
              </a:ext>
            </a:extLst>
          </p:cNvPr>
          <p:cNvSpPr txBox="1"/>
          <p:nvPr/>
        </p:nvSpPr>
        <p:spPr>
          <a:xfrm>
            <a:off x="603018" y="1998624"/>
            <a:ext cx="7552441" cy="4431983"/>
          </a:xfrm>
          <a:prstGeom prst="rect">
            <a:avLst/>
          </a:prstGeom>
          <a:noFill/>
        </p:spPr>
        <p:txBody>
          <a:bodyPr wrap="square" lIns="91440" tIns="45720" rIns="91440" bIns="45720" rtlCol="0" anchor="t">
            <a:spAutoFit/>
          </a:bodyPr>
          <a:lstStyle/>
          <a:p>
            <a:pPr marL="285744" indent="-285744" defTabSz="914354">
              <a:spcBef>
                <a:spcPts val="600"/>
              </a:spcBef>
              <a:spcAft>
                <a:spcPts val="600"/>
              </a:spcAft>
              <a:buClr>
                <a:schemeClr val="tx1"/>
              </a:buClr>
              <a:buFont typeface="Arial" panose="020B0604020202020204" pitchFamily="34" charset="0"/>
              <a:buChar char="•"/>
              <a:defRPr/>
            </a:pPr>
            <a:r>
              <a:rPr lang="en-AU" sz="2200" b="1" dirty="0">
                <a:solidFill>
                  <a:srgbClr val="00708A"/>
                </a:solidFill>
                <a:latin typeface="Open Sans" pitchFamily="2" charset="0"/>
                <a:ea typeface="Open Sans" pitchFamily="2" charset="0"/>
                <a:cs typeface="Open Sans" pitchFamily="2" charset="0"/>
              </a:rPr>
              <a:t>Existing CT Infrastructure </a:t>
            </a:r>
            <a:r>
              <a:rPr lang="en-AU" sz="2200" dirty="0">
                <a:solidFill>
                  <a:srgbClr val="000000"/>
                </a:solidFill>
                <a:latin typeface="Open Sans" pitchFamily="2" charset="0"/>
                <a:ea typeface="Open Sans" pitchFamily="2" charset="0"/>
                <a:cs typeface="Open Sans" pitchFamily="2" charset="0"/>
              </a:rPr>
              <a:t>will be used where possible</a:t>
            </a:r>
            <a:endParaRPr lang="en-AU" sz="2200" b="1" dirty="0">
              <a:solidFill>
                <a:srgbClr val="00708A"/>
              </a:solidFill>
              <a:latin typeface="Open Sans" pitchFamily="2" charset="0"/>
              <a:ea typeface="Open Sans" pitchFamily="2" charset="0"/>
              <a:cs typeface="Open Sans" pitchFamily="2" charset="0"/>
            </a:endParaRPr>
          </a:p>
          <a:p>
            <a:pPr marL="285744" indent="-285744" defTabSz="914354">
              <a:spcBef>
                <a:spcPts val="600"/>
              </a:spcBef>
              <a:spcAft>
                <a:spcPts val="600"/>
              </a:spcAft>
              <a:buClr>
                <a:schemeClr val="tx1"/>
              </a:buClr>
              <a:buFont typeface="Arial" panose="020B0604020202020204" pitchFamily="34" charset="0"/>
              <a:buChar char="•"/>
              <a:defRPr/>
            </a:pPr>
            <a:r>
              <a:rPr lang="en-AU" sz="2200" b="1" dirty="0">
                <a:solidFill>
                  <a:srgbClr val="00708A"/>
                </a:solidFill>
                <a:latin typeface="Open Sans" pitchFamily="2" charset="0"/>
                <a:ea typeface="Open Sans" pitchFamily="2" charset="0"/>
                <a:cs typeface="Open Sans" pitchFamily="2" charset="0"/>
              </a:rPr>
              <a:t>People living in rural and remote locations </a:t>
            </a:r>
            <a:r>
              <a:rPr lang="en-AU" sz="2200" dirty="0">
                <a:solidFill>
                  <a:srgbClr val="000000"/>
                </a:solidFill>
                <a:latin typeface="Open Sans" pitchFamily="2" charset="0"/>
                <a:ea typeface="Open Sans" pitchFamily="2" charset="0"/>
                <a:cs typeface="Open Sans" pitchFamily="2" charset="0"/>
              </a:rPr>
              <a:t>(one of the NLCSP priority populations) have </a:t>
            </a:r>
            <a:r>
              <a:rPr lang="en-AU" sz="2200" b="1" dirty="0">
                <a:solidFill>
                  <a:srgbClr val="00708A"/>
                </a:solidFill>
                <a:latin typeface="Open Sans" pitchFamily="2" charset="0"/>
                <a:ea typeface="Open Sans" pitchFamily="2" charset="0"/>
                <a:cs typeface="Open Sans" pitchFamily="2" charset="0"/>
              </a:rPr>
              <a:t>poorer health outcomes </a:t>
            </a:r>
            <a:r>
              <a:rPr lang="en-AU" sz="2200" dirty="0">
                <a:solidFill>
                  <a:srgbClr val="000000"/>
                </a:solidFill>
                <a:latin typeface="Open Sans" pitchFamily="2" charset="0"/>
                <a:ea typeface="Open Sans" pitchFamily="2" charset="0"/>
                <a:cs typeface="Open Sans" pitchFamily="2" charset="0"/>
              </a:rPr>
              <a:t>than those in metropolitan areas</a:t>
            </a:r>
          </a:p>
          <a:p>
            <a:pPr marL="285744" indent="-285744" defTabSz="914354">
              <a:spcBef>
                <a:spcPts val="600"/>
              </a:spcBef>
              <a:spcAft>
                <a:spcPts val="600"/>
              </a:spcAft>
              <a:buClr>
                <a:schemeClr val="tx1"/>
              </a:buClr>
              <a:buFont typeface="Arial" panose="020B0604020202020204" pitchFamily="34" charset="0"/>
              <a:buChar char="•"/>
              <a:defRPr/>
            </a:pPr>
            <a:r>
              <a:rPr lang="en-AU" sz="2200" b="1" dirty="0">
                <a:solidFill>
                  <a:srgbClr val="00708A"/>
                </a:solidFill>
                <a:latin typeface="Open Sans" pitchFamily="2" charset="0"/>
                <a:ea typeface="Open Sans" pitchFamily="2" charset="0"/>
                <a:cs typeface="Open Sans" pitchFamily="2" charset="0"/>
              </a:rPr>
              <a:t>Five mobile screening trucks </a:t>
            </a:r>
            <a:r>
              <a:rPr lang="en-AU" sz="2200" dirty="0">
                <a:solidFill>
                  <a:srgbClr val="000000"/>
                </a:solidFill>
                <a:latin typeface="Open Sans" pitchFamily="2" charset="0"/>
                <a:ea typeface="Open Sans" pitchFamily="2" charset="0"/>
                <a:cs typeface="Open Sans" pitchFamily="2" charset="0"/>
              </a:rPr>
              <a:t>are being manufactured to </a:t>
            </a:r>
            <a:r>
              <a:rPr lang="en-AU" sz="2200" b="1" dirty="0">
                <a:solidFill>
                  <a:srgbClr val="00708A"/>
                </a:solidFill>
                <a:latin typeface="Open Sans" pitchFamily="2" charset="0"/>
                <a:ea typeface="Open Sans" pitchFamily="2" charset="0"/>
                <a:cs typeface="Open Sans" pitchFamily="2" charset="0"/>
              </a:rPr>
              <a:t>deliver mobile screening services</a:t>
            </a:r>
            <a:r>
              <a:rPr lang="en-AU" sz="2200" dirty="0">
                <a:solidFill>
                  <a:srgbClr val="000000"/>
                </a:solidFill>
                <a:latin typeface="Open Sans" pitchFamily="2" charset="0"/>
                <a:ea typeface="Open Sans" pitchFamily="2" charset="0"/>
                <a:cs typeface="Open Sans" pitchFamily="2" charset="0"/>
              </a:rPr>
              <a:t> in </a:t>
            </a:r>
            <a:r>
              <a:rPr lang="en-AU" sz="2200" b="1" dirty="0">
                <a:solidFill>
                  <a:srgbClr val="00708A"/>
                </a:solidFill>
                <a:latin typeface="Open Sans" pitchFamily="2" charset="0"/>
                <a:ea typeface="Open Sans" pitchFamily="2" charset="0"/>
                <a:cs typeface="Open Sans" pitchFamily="2" charset="0"/>
              </a:rPr>
              <a:t>some</a:t>
            </a:r>
            <a:r>
              <a:rPr lang="en-AU" sz="2200" dirty="0">
                <a:solidFill>
                  <a:srgbClr val="000000"/>
                </a:solidFill>
                <a:latin typeface="Open Sans" pitchFamily="2" charset="0"/>
                <a:ea typeface="Open Sans" pitchFamily="2" charset="0"/>
                <a:cs typeface="Open Sans" pitchFamily="2" charset="0"/>
              </a:rPr>
              <a:t> rural and remote communities</a:t>
            </a:r>
          </a:p>
          <a:p>
            <a:pPr marL="285744" indent="-285744" defTabSz="914354">
              <a:spcBef>
                <a:spcPts val="600"/>
              </a:spcBef>
              <a:spcAft>
                <a:spcPts val="600"/>
              </a:spcAft>
              <a:buClr>
                <a:schemeClr val="tx1"/>
              </a:buClr>
              <a:buFont typeface="Arial" panose="020B0604020202020204" pitchFamily="34" charset="0"/>
              <a:buChar char="•"/>
              <a:defRPr/>
            </a:pPr>
            <a:r>
              <a:rPr lang="en-AU" sz="2200" dirty="0">
                <a:solidFill>
                  <a:srgbClr val="000000"/>
                </a:solidFill>
                <a:latin typeface="Open Sans" pitchFamily="2" charset="0"/>
                <a:ea typeface="Open Sans" pitchFamily="2" charset="0"/>
                <a:cs typeface="Open Sans" pitchFamily="2" charset="0"/>
              </a:rPr>
              <a:t>Work, including the truck routes, is being </a:t>
            </a:r>
            <a:r>
              <a:rPr lang="en-AU" sz="2200" b="1" dirty="0">
                <a:solidFill>
                  <a:srgbClr val="00708A"/>
                </a:solidFill>
                <a:latin typeface="Open Sans" pitchFamily="2" charset="0"/>
                <a:ea typeface="Open Sans" pitchFamily="2" charset="0"/>
                <a:cs typeface="Open Sans" pitchFamily="2" charset="0"/>
              </a:rPr>
              <a:t>co-designed with NACCHO, their Affiliates and Members and jurisdictional health departments</a:t>
            </a:r>
          </a:p>
        </p:txBody>
      </p:sp>
      <p:sp>
        <p:nvSpPr>
          <p:cNvPr id="5" name="Rectangle: Rounded Corners 4" descr="Heart of Australia mobile screening truck">
            <a:extLst>
              <a:ext uri="{FF2B5EF4-FFF2-40B4-BE49-F238E27FC236}">
                <a16:creationId xmlns:a16="http://schemas.microsoft.com/office/drawing/2014/main" id="{EA20C6AC-C20D-BF64-FEA1-AA7F4457931C}"/>
              </a:ext>
            </a:extLst>
          </p:cNvPr>
          <p:cNvSpPr/>
          <p:nvPr/>
        </p:nvSpPr>
        <p:spPr>
          <a:xfrm>
            <a:off x="8155459" y="2051222"/>
            <a:ext cx="3886200" cy="137777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4652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2E7F-3BA2-BF41-44BE-995F645E4E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DB0CF-A16B-2BF0-BB03-CFDAFAB582B1}"/>
              </a:ext>
            </a:extLst>
          </p:cNvPr>
          <p:cNvSpPr txBox="1">
            <a:spLocks noGrp="1"/>
          </p:cNvSpPr>
          <p:nvPr>
            <p:ph type="title" idx="4294967295"/>
          </p:nvPr>
        </p:nvSpPr>
        <p:spPr>
          <a:xfrm>
            <a:off x="297591" y="228265"/>
            <a:ext cx="1159681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3600" b="1" i="0" u="none" strike="noStrike" kern="1200" cap="all" spc="0" normalizeH="0" baseline="0" noProof="0" dirty="0">
                <a:ln>
                  <a:noFill/>
                </a:ln>
                <a:solidFill>
                  <a:srgbClr val="00305E"/>
                </a:solidFill>
                <a:effectLst/>
                <a:uLnTx/>
                <a:uFillTx/>
                <a:latin typeface="Raleway" pitchFamily="2" charset="77"/>
                <a:ea typeface="+mn-ea"/>
                <a:cs typeface="+mn-cs"/>
              </a:rPr>
              <a:t>Health workforce roles &amp; responsibilities</a:t>
            </a:r>
            <a:endParaRPr kumimoji="0" lang="en-US" sz="36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4" name="Picture 3" descr="Infographic of the health workforce roles: promote and recruit, conduct eligibility check, provide smoking cessation support, enrol in program, conduct scan, read and report scan, communicate results, support results communication, manage results, manage referrals for repeat scans, manage high risk of very high-risk">
            <a:extLst>
              <a:ext uri="{FF2B5EF4-FFF2-40B4-BE49-F238E27FC236}">
                <a16:creationId xmlns:a16="http://schemas.microsoft.com/office/drawing/2014/main" id="{3A316A09-AA61-558A-36FE-8DC5C54BB20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036" y="880781"/>
            <a:ext cx="11975925" cy="5096437"/>
          </a:xfrm>
          <a:prstGeom prst="rect">
            <a:avLst/>
          </a:prstGeom>
        </p:spPr>
      </p:pic>
      <p:pic>
        <p:nvPicPr>
          <p:cNvPr id="5" name="Picture 4">
            <a:extLst>
              <a:ext uri="{FF2B5EF4-FFF2-40B4-BE49-F238E27FC236}">
                <a16:creationId xmlns:a16="http://schemas.microsoft.com/office/drawing/2014/main" id="{3DFA32BA-11DB-643A-0673-BA787966D4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96004" y="5296249"/>
            <a:ext cx="3319645" cy="1064091"/>
          </a:xfrm>
          <a:prstGeom prst="rect">
            <a:avLst/>
          </a:prstGeom>
        </p:spPr>
      </p:pic>
    </p:spTree>
    <p:extLst>
      <p:ext uri="{BB962C8B-B14F-4D97-AF65-F5344CB8AC3E}">
        <p14:creationId xmlns:p14="http://schemas.microsoft.com/office/powerpoint/2010/main" val="332005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466ECE-4D46-C104-B5FB-543F15D1D01A}"/>
              </a:ext>
            </a:extLst>
          </p:cNvPr>
          <p:cNvSpPr txBox="1">
            <a:spLocks noGrp="1"/>
          </p:cNvSpPr>
          <p:nvPr>
            <p:ph type="title" idx="4294967295"/>
          </p:nvPr>
        </p:nvSpPr>
        <p:spPr>
          <a:xfrm>
            <a:off x="529539" y="151206"/>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Screening &amp; assessment pathway</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3" name="Picture 2" descr="Screening and assessment pathway diagram: Promotion and awareness, screening eligibility, program entry, enrolment, screening, scan assessment and reporting, results and management">
            <a:extLst>
              <a:ext uri="{FF2B5EF4-FFF2-40B4-BE49-F238E27FC236}">
                <a16:creationId xmlns:a16="http://schemas.microsoft.com/office/drawing/2014/main" id="{F836C85F-AE4C-4F9C-7391-491ECF0A0909}"/>
              </a:ext>
            </a:extLst>
          </p:cNvPr>
          <p:cNvPicPr>
            <a:picLocks noChangeAspect="1"/>
          </p:cNvPicPr>
          <p:nvPr/>
        </p:nvPicPr>
        <p:blipFill>
          <a:blip r:embed="rId3"/>
          <a:srcRect t="1184" r="321" b="5711"/>
          <a:stretch>
            <a:fillRect/>
          </a:stretch>
        </p:blipFill>
        <p:spPr>
          <a:xfrm>
            <a:off x="1204784" y="859092"/>
            <a:ext cx="9373028" cy="5529351"/>
          </a:xfrm>
          <a:prstGeom prst="rect">
            <a:avLst/>
          </a:prstGeom>
        </p:spPr>
      </p:pic>
    </p:spTree>
    <p:extLst>
      <p:ext uri="{BB962C8B-B14F-4D97-AF65-F5344CB8AC3E}">
        <p14:creationId xmlns:p14="http://schemas.microsoft.com/office/powerpoint/2010/main" val="179522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447D-DC26-CB9E-7CCF-D193671BB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DF351-FBA7-BFE8-865A-1BD1BD72F4B3}"/>
              </a:ext>
            </a:extLst>
          </p:cNvPr>
          <p:cNvSpPr txBox="1">
            <a:spLocks noGrp="1"/>
          </p:cNvSpPr>
          <p:nvPr>
            <p:ph type="title" idx="4294967295"/>
          </p:nvPr>
        </p:nvSpPr>
        <p:spPr>
          <a:xfrm>
            <a:off x="253316" y="341030"/>
            <a:ext cx="1219199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AU" sz="2800" b="1" i="0" u="none" strike="noStrike" kern="1200" cap="all" spc="0" normalizeH="0" baseline="0" noProof="0" dirty="0">
                <a:ln>
                  <a:noFill/>
                </a:ln>
                <a:solidFill>
                  <a:srgbClr val="00305E"/>
                </a:solidFill>
                <a:effectLst/>
                <a:uLnTx/>
                <a:uFillTx/>
                <a:latin typeface="Raleway" pitchFamily="2" charset="77"/>
                <a:ea typeface="+mn-ea"/>
                <a:cs typeface="+mn-cs"/>
              </a:rPr>
              <a:t>Screening &amp; assessment pathway: Promotion &amp; screening</a:t>
            </a:r>
            <a:endParaRPr kumimoji="0" lang="en-US" sz="2800" b="1" i="0" u="none" strike="noStrike" kern="1200" cap="all" spc="0" normalizeH="0" baseline="0" noProof="0" dirty="0">
              <a:ln>
                <a:noFill/>
              </a:ln>
              <a:solidFill>
                <a:srgbClr val="00305E"/>
              </a:solidFill>
              <a:effectLst/>
              <a:uLnTx/>
              <a:uFillTx/>
              <a:latin typeface="Raleway" pitchFamily="2" charset="77"/>
              <a:ea typeface="+mn-ea"/>
              <a:cs typeface="+mn-cs"/>
            </a:endParaRPr>
          </a:p>
        </p:txBody>
      </p:sp>
      <p:grpSp>
        <p:nvGrpSpPr>
          <p:cNvPr id="5" name="Group 4" descr="Highlight on promotion and screening section of pathway">
            <a:extLst>
              <a:ext uri="{FF2B5EF4-FFF2-40B4-BE49-F238E27FC236}">
                <a16:creationId xmlns:a16="http://schemas.microsoft.com/office/drawing/2014/main" id="{19973FEF-DD88-8727-C25C-15E75C89A221}"/>
              </a:ext>
            </a:extLst>
          </p:cNvPr>
          <p:cNvGrpSpPr/>
          <p:nvPr/>
        </p:nvGrpSpPr>
        <p:grpSpPr>
          <a:xfrm>
            <a:off x="1204784" y="859092"/>
            <a:ext cx="9471960" cy="5529351"/>
            <a:chOff x="1204784" y="859092"/>
            <a:chExt cx="9471960" cy="5529351"/>
          </a:xfrm>
        </p:grpSpPr>
        <p:pic>
          <p:nvPicPr>
            <p:cNvPr id="3" name="Picture 2" descr="A screenshot of a diagram&#10;&#10;AI-generated content may be incorrect.">
              <a:extLst>
                <a:ext uri="{FF2B5EF4-FFF2-40B4-BE49-F238E27FC236}">
                  <a16:creationId xmlns:a16="http://schemas.microsoft.com/office/drawing/2014/main" id="{5E87CA1C-CE4C-DDE9-0C7B-7371B5E30DCC}"/>
                </a:ext>
              </a:extLst>
            </p:cNvPr>
            <p:cNvPicPr>
              <a:picLocks noChangeAspect="1"/>
            </p:cNvPicPr>
            <p:nvPr/>
          </p:nvPicPr>
          <p:blipFill>
            <a:blip r:embed="rId3"/>
            <a:srcRect t="1184" r="321" b="5711"/>
            <a:stretch>
              <a:fillRect/>
            </a:stretch>
          </p:blipFill>
          <p:spPr>
            <a:xfrm>
              <a:off x="1204784" y="859092"/>
              <a:ext cx="9373028" cy="5529351"/>
            </a:xfrm>
            <a:prstGeom prst="rect">
              <a:avLst/>
            </a:prstGeom>
          </p:spPr>
        </p:pic>
        <p:pic>
          <p:nvPicPr>
            <p:cNvPr id="4" name="Picture 3">
              <a:extLst>
                <a:ext uri="{FF2B5EF4-FFF2-40B4-BE49-F238E27FC236}">
                  <a16:creationId xmlns:a16="http://schemas.microsoft.com/office/drawing/2014/main" id="{E72171D1-A87B-3EB9-9A56-0B199044CA22}"/>
                </a:ext>
              </a:extLst>
            </p:cNvPr>
            <p:cNvPicPr>
              <a:picLocks noChangeAspect="1"/>
            </p:cNvPicPr>
            <p:nvPr/>
          </p:nvPicPr>
          <p:blipFill>
            <a:blip r:embed="rId4"/>
            <a:stretch>
              <a:fillRect/>
            </a:stretch>
          </p:blipFill>
          <p:spPr>
            <a:xfrm>
              <a:off x="2775643" y="859092"/>
              <a:ext cx="7901101" cy="5261304"/>
            </a:xfrm>
            <a:prstGeom prst="rect">
              <a:avLst/>
            </a:prstGeom>
          </p:spPr>
        </p:pic>
      </p:grpSp>
    </p:spTree>
    <p:extLst>
      <p:ext uri="{BB962C8B-B14F-4D97-AF65-F5344CB8AC3E}">
        <p14:creationId xmlns:p14="http://schemas.microsoft.com/office/powerpoint/2010/main" val="71685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AA408-B6B0-F1F5-76C0-B0AD44E22D5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B7D57DC-F2E2-85BE-3D31-36D931A213EF}"/>
              </a:ext>
            </a:extLst>
          </p:cNvPr>
          <p:cNvSpPr txBox="1">
            <a:spLocks noGrp="1"/>
          </p:cNvSpPr>
          <p:nvPr>
            <p:ph type="title" idx="4294967295"/>
          </p:nvPr>
        </p:nvSpPr>
        <p:spPr>
          <a:xfrm>
            <a:off x="253316" y="341030"/>
            <a:ext cx="1219199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i="0" kern="1200">
                <a:solidFill>
                  <a:schemeClr val="tx1"/>
                </a:solidFill>
                <a:latin typeface="Raleway" pitchFamily="2" charset="77"/>
                <a:ea typeface="+mj-ea"/>
                <a:cs typeface="+mj-cs"/>
              </a:defRPr>
            </a:lvl1p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AU" sz="2800" b="1" i="0" u="none" strike="noStrike" kern="1200" cap="all" spc="0" normalizeH="0" baseline="0" noProof="0" dirty="0">
                <a:ln>
                  <a:noFill/>
                </a:ln>
                <a:solidFill>
                  <a:srgbClr val="00305E"/>
                </a:solidFill>
                <a:effectLst/>
                <a:uLnTx/>
                <a:uFillTx/>
                <a:latin typeface="Raleway" pitchFamily="2" charset="77"/>
                <a:ea typeface="+mn-ea"/>
                <a:cs typeface="+mn-cs"/>
              </a:rPr>
              <a:t>Screening &amp; assessment pathway: entry and enrolment</a:t>
            </a:r>
            <a:endParaRPr kumimoji="0" lang="en-US" sz="2800" b="1" i="0" u="none" strike="noStrike" kern="1200" cap="all" spc="0" normalizeH="0" baseline="0" noProof="0" dirty="0">
              <a:ln>
                <a:noFill/>
              </a:ln>
              <a:solidFill>
                <a:srgbClr val="00305E"/>
              </a:solidFill>
              <a:effectLst/>
              <a:uLnTx/>
              <a:uFillTx/>
              <a:latin typeface="Raleway" pitchFamily="2" charset="77"/>
              <a:ea typeface="+mn-ea"/>
              <a:cs typeface="+mn-cs"/>
            </a:endParaRPr>
          </a:p>
        </p:txBody>
      </p:sp>
      <p:grpSp>
        <p:nvGrpSpPr>
          <p:cNvPr id="8" name="Group 7" descr="Highlight on program entry and enrolment section of pathway">
            <a:extLst>
              <a:ext uri="{FF2B5EF4-FFF2-40B4-BE49-F238E27FC236}">
                <a16:creationId xmlns:a16="http://schemas.microsoft.com/office/drawing/2014/main" id="{76E48C7B-F651-F9E5-141C-193639009B30}"/>
              </a:ext>
            </a:extLst>
          </p:cNvPr>
          <p:cNvGrpSpPr/>
          <p:nvPr/>
        </p:nvGrpSpPr>
        <p:grpSpPr>
          <a:xfrm>
            <a:off x="412555" y="859092"/>
            <a:ext cx="10264189" cy="5529351"/>
            <a:chOff x="412555" y="859092"/>
            <a:chExt cx="10264189" cy="5529351"/>
          </a:xfrm>
        </p:grpSpPr>
        <p:pic>
          <p:nvPicPr>
            <p:cNvPr id="3" name="Picture 2" descr="A screenshot of a diagram&#10;&#10;AI-generated content may be incorrect.">
              <a:extLst>
                <a:ext uri="{FF2B5EF4-FFF2-40B4-BE49-F238E27FC236}">
                  <a16:creationId xmlns:a16="http://schemas.microsoft.com/office/drawing/2014/main" id="{E57581AB-44F4-80CC-BCF8-0232896A992B}"/>
                </a:ext>
              </a:extLst>
            </p:cNvPr>
            <p:cNvPicPr>
              <a:picLocks noChangeAspect="1"/>
            </p:cNvPicPr>
            <p:nvPr/>
          </p:nvPicPr>
          <p:blipFill>
            <a:blip r:embed="rId3"/>
            <a:srcRect t="1184" r="321" b="5711"/>
            <a:stretch>
              <a:fillRect/>
            </a:stretch>
          </p:blipFill>
          <p:spPr>
            <a:xfrm>
              <a:off x="1204784" y="859092"/>
              <a:ext cx="9373028" cy="5529351"/>
            </a:xfrm>
            <a:prstGeom prst="rect">
              <a:avLst/>
            </a:prstGeom>
          </p:spPr>
        </p:pic>
        <p:pic>
          <p:nvPicPr>
            <p:cNvPr id="4" name="Picture 3">
              <a:extLst>
                <a:ext uri="{FF2B5EF4-FFF2-40B4-BE49-F238E27FC236}">
                  <a16:creationId xmlns:a16="http://schemas.microsoft.com/office/drawing/2014/main" id="{0B967B14-6BC2-D93F-93E7-E48EFA66B830}"/>
                </a:ext>
              </a:extLst>
            </p:cNvPr>
            <p:cNvPicPr>
              <a:picLocks noChangeAspect="1"/>
            </p:cNvPicPr>
            <p:nvPr/>
          </p:nvPicPr>
          <p:blipFill>
            <a:blip r:embed="rId4"/>
            <a:stretch>
              <a:fillRect/>
            </a:stretch>
          </p:blipFill>
          <p:spPr>
            <a:xfrm>
              <a:off x="5053914" y="859092"/>
              <a:ext cx="5622830" cy="5261304"/>
            </a:xfrm>
            <a:prstGeom prst="rect">
              <a:avLst/>
            </a:prstGeom>
          </p:spPr>
        </p:pic>
        <p:pic>
          <p:nvPicPr>
            <p:cNvPr id="7" name="Picture 6">
              <a:extLst>
                <a:ext uri="{FF2B5EF4-FFF2-40B4-BE49-F238E27FC236}">
                  <a16:creationId xmlns:a16="http://schemas.microsoft.com/office/drawing/2014/main" id="{5BE9B6D7-C1E7-F564-90F9-824F8608FF66}"/>
                </a:ext>
              </a:extLst>
            </p:cNvPr>
            <p:cNvPicPr>
              <a:picLocks noChangeAspect="1"/>
            </p:cNvPicPr>
            <p:nvPr/>
          </p:nvPicPr>
          <p:blipFill>
            <a:blip r:embed="rId5"/>
            <a:stretch>
              <a:fillRect/>
            </a:stretch>
          </p:blipFill>
          <p:spPr>
            <a:xfrm>
              <a:off x="412555" y="859092"/>
              <a:ext cx="2509818" cy="5529350"/>
            </a:xfrm>
            <a:prstGeom prst="rect">
              <a:avLst/>
            </a:prstGeom>
          </p:spPr>
        </p:pic>
      </p:grpSp>
    </p:spTree>
    <p:extLst>
      <p:ext uri="{BB962C8B-B14F-4D97-AF65-F5344CB8AC3E}">
        <p14:creationId xmlns:p14="http://schemas.microsoft.com/office/powerpoint/2010/main" val="91379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E07ED-A2D1-2637-6A61-2A33C43DA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3D5F5-2FF7-9A7B-94C6-194C3C3AEF72}"/>
              </a:ext>
            </a:extLst>
          </p:cNvPr>
          <p:cNvSpPr txBox="1">
            <a:spLocks noGrp="1"/>
          </p:cNvSpPr>
          <p:nvPr>
            <p:ph type="title" idx="4294967295"/>
          </p:nvPr>
        </p:nvSpPr>
        <p:spPr>
          <a:xfrm>
            <a:off x="172995" y="323645"/>
            <a:ext cx="1219200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AU" sz="2800" b="1" i="0" u="none" strike="noStrike" kern="1200" cap="all" spc="0" normalizeH="0" baseline="0" noProof="0" dirty="0">
                <a:ln>
                  <a:noFill/>
                </a:ln>
                <a:solidFill>
                  <a:srgbClr val="00305E"/>
                </a:solidFill>
                <a:effectLst/>
                <a:uLnTx/>
                <a:uFillTx/>
                <a:latin typeface="Raleway" pitchFamily="2" charset="77"/>
                <a:ea typeface="+mn-ea"/>
                <a:cs typeface="+mn-cs"/>
              </a:rPr>
              <a:t>Screening &amp; assessment pathway: screening &amp; reporting</a:t>
            </a:r>
            <a:endParaRPr kumimoji="0" lang="en-US" sz="2800" b="1" i="0" u="none" strike="noStrike" kern="1200" cap="all" spc="0" normalizeH="0" baseline="0" noProof="0" dirty="0">
              <a:ln>
                <a:noFill/>
              </a:ln>
              <a:solidFill>
                <a:srgbClr val="00305E"/>
              </a:solidFill>
              <a:effectLst/>
              <a:uLnTx/>
              <a:uFillTx/>
              <a:latin typeface="Raleway" pitchFamily="2" charset="77"/>
              <a:ea typeface="+mn-ea"/>
              <a:cs typeface="+mn-cs"/>
            </a:endParaRPr>
          </a:p>
        </p:txBody>
      </p:sp>
      <p:grpSp>
        <p:nvGrpSpPr>
          <p:cNvPr id="8" name="Group 7" descr="Highlight on screening and reporting section of pathway">
            <a:extLst>
              <a:ext uri="{FF2B5EF4-FFF2-40B4-BE49-F238E27FC236}">
                <a16:creationId xmlns:a16="http://schemas.microsoft.com/office/drawing/2014/main" id="{39B36204-8F25-0FC3-1A12-EF006A1B30A5}"/>
              </a:ext>
            </a:extLst>
          </p:cNvPr>
          <p:cNvGrpSpPr/>
          <p:nvPr/>
        </p:nvGrpSpPr>
        <p:grpSpPr>
          <a:xfrm>
            <a:off x="1204784" y="737604"/>
            <a:ext cx="9452920" cy="5694088"/>
            <a:chOff x="1204784" y="737604"/>
            <a:chExt cx="9452920" cy="5694088"/>
          </a:xfrm>
        </p:grpSpPr>
        <p:pic>
          <p:nvPicPr>
            <p:cNvPr id="3" name="Picture 2" descr="A screenshot of a diagram&#10;&#10;AI-generated content may be incorrect.">
              <a:extLst>
                <a:ext uri="{FF2B5EF4-FFF2-40B4-BE49-F238E27FC236}">
                  <a16:creationId xmlns:a16="http://schemas.microsoft.com/office/drawing/2014/main" id="{FE36D5C7-38F7-F6DC-3C2F-86061C5E54C1}"/>
                </a:ext>
              </a:extLst>
            </p:cNvPr>
            <p:cNvPicPr>
              <a:picLocks noChangeAspect="1"/>
            </p:cNvPicPr>
            <p:nvPr/>
          </p:nvPicPr>
          <p:blipFill>
            <a:blip r:embed="rId3"/>
            <a:srcRect t="1184" r="321" b="5711"/>
            <a:stretch>
              <a:fillRect/>
            </a:stretch>
          </p:blipFill>
          <p:spPr>
            <a:xfrm>
              <a:off x="1204784" y="859092"/>
              <a:ext cx="9373028" cy="5529351"/>
            </a:xfrm>
            <a:prstGeom prst="rect">
              <a:avLst/>
            </a:prstGeom>
          </p:spPr>
        </p:pic>
        <p:pic>
          <p:nvPicPr>
            <p:cNvPr id="4" name="Picture 3">
              <a:extLst>
                <a:ext uri="{FF2B5EF4-FFF2-40B4-BE49-F238E27FC236}">
                  <a16:creationId xmlns:a16="http://schemas.microsoft.com/office/drawing/2014/main" id="{7D138C01-584D-8EC3-FAB9-914A2911BD55}"/>
                </a:ext>
              </a:extLst>
            </p:cNvPr>
            <p:cNvPicPr>
              <a:picLocks noChangeAspect="1"/>
            </p:cNvPicPr>
            <p:nvPr/>
          </p:nvPicPr>
          <p:blipFill>
            <a:blip r:embed="rId4"/>
            <a:stretch>
              <a:fillRect/>
            </a:stretch>
          </p:blipFill>
          <p:spPr>
            <a:xfrm>
              <a:off x="1204784" y="803776"/>
              <a:ext cx="4068828" cy="5627916"/>
            </a:xfrm>
            <a:prstGeom prst="rect">
              <a:avLst/>
            </a:prstGeom>
          </p:spPr>
        </p:pic>
        <p:pic>
          <p:nvPicPr>
            <p:cNvPr id="5" name="Picture 4">
              <a:extLst>
                <a:ext uri="{FF2B5EF4-FFF2-40B4-BE49-F238E27FC236}">
                  <a16:creationId xmlns:a16="http://schemas.microsoft.com/office/drawing/2014/main" id="{9492AD1E-1FBA-1C98-E2BB-0DBC1A6DB078}"/>
                </a:ext>
              </a:extLst>
            </p:cNvPr>
            <p:cNvPicPr>
              <a:picLocks noChangeAspect="1"/>
            </p:cNvPicPr>
            <p:nvPr/>
          </p:nvPicPr>
          <p:blipFill>
            <a:blip r:embed="rId4"/>
            <a:stretch>
              <a:fillRect/>
            </a:stretch>
          </p:blipFill>
          <p:spPr>
            <a:xfrm>
              <a:off x="7389341" y="737604"/>
              <a:ext cx="3268363" cy="5627916"/>
            </a:xfrm>
            <a:prstGeom prst="rect">
              <a:avLst/>
            </a:prstGeom>
          </p:spPr>
        </p:pic>
        <p:pic>
          <p:nvPicPr>
            <p:cNvPr id="7" name="Picture 6">
              <a:extLst>
                <a:ext uri="{FF2B5EF4-FFF2-40B4-BE49-F238E27FC236}">
                  <a16:creationId xmlns:a16="http://schemas.microsoft.com/office/drawing/2014/main" id="{654C0987-E2B0-DAC7-1650-04B0484BCFCA}"/>
                </a:ext>
              </a:extLst>
            </p:cNvPr>
            <p:cNvPicPr>
              <a:picLocks noChangeAspect="1"/>
            </p:cNvPicPr>
            <p:nvPr/>
          </p:nvPicPr>
          <p:blipFill>
            <a:blip r:embed="rId4"/>
            <a:stretch>
              <a:fillRect/>
            </a:stretch>
          </p:blipFill>
          <p:spPr>
            <a:xfrm>
              <a:off x="5273611" y="6054224"/>
              <a:ext cx="2226939" cy="334219"/>
            </a:xfrm>
            <a:prstGeom prst="rect">
              <a:avLst/>
            </a:prstGeom>
          </p:spPr>
        </p:pic>
      </p:grpSp>
    </p:spTree>
    <p:extLst>
      <p:ext uri="{BB962C8B-B14F-4D97-AF65-F5344CB8AC3E}">
        <p14:creationId xmlns:p14="http://schemas.microsoft.com/office/powerpoint/2010/main" val="133899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E2771-B72B-182D-4277-54A9D86A9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9463D-161F-D20A-1C84-19B24CFA4894}"/>
              </a:ext>
            </a:extLst>
          </p:cNvPr>
          <p:cNvSpPr txBox="1">
            <a:spLocks noGrp="1"/>
          </p:cNvSpPr>
          <p:nvPr>
            <p:ph type="title" idx="4294967295"/>
          </p:nvPr>
        </p:nvSpPr>
        <p:spPr>
          <a:xfrm>
            <a:off x="0" y="316136"/>
            <a:ext cx="1219200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AU" sz="2800" b="1" i="0" u="none" strike="noStrike" kern="1200" cap="all" spc="0" normalizeH="0" baseline="0" noProof="0" dirty="0">
                <a:ln>
                  <a:noFill/>
                </a:ln>
                <a:solidFill>
                  <a:srgbClr val="00305E"/>
                </a:solidFill>
                <a:effectLst/>
                <a:uLnTx/>
                <a:uFillTx/>
                <a:latin typeface="Raleway" pitchFamily="2" charset="77"/>
                <a:ea typeface="+mn-ea"/>
                <a:cs typeface="+mn-cs"/>
              </a:rPr>
              <a:t>Screening &amp; assessment pathway: screening &amp; results</a:t>
            </a:r>
            <a:endParaRPr kumimoji="0" lang="en-US" sz="2800" b="1" i="0" u="none" strike="noStrike" kern="1200" cap="all" spc="0" normalizeH="0" baseline="0" noProof="0" dirty="0">
              <a:ln>
                <a:noFill/>
              </a:ln>
              <a:solidFill>
                <a:srgbClr val="00305E"/>
              </a:solidFill>
              <a:effectLst/>
              <a:uLnTx/>
              <a:uFillTx/>
              <a:latin typeface="Raleway" pitchFamily="2" charset="77"/>
              <a:ea typeface="+mn-ea"/>
              <a:cs typeface="+mn-cs"/>
            </a:endParaRPr>
          </a:p>
        </p:txBody>
      </p:sp>
      <p:grpSp>
        <p:nvGrpSpPr>
          <p:cNvPr id="7" name="Group 6" descr="Highlight on results and management section of pathway">
            <a:extLst>
              <a:ext uri="{FF2B5EF4-FFF2-40B4-BE49-F238E27FC236}">
                <a16:creationId xmlns:a16="http://schemas.microsoft.com/office/drawing/2014/main" id="{DDCE654F-5C86-D430-D76A-B6304EB98AD2}"/>
              </a:ext>
            </a:extLst>
          </p:cNvPr>
          <p:cNvGrpSpPr/>
          <p:nvPr/>
        </p:nvGrpSpPr>
        <p:grpSpPr>
          <a:xfrm>
            <a:off x="1204782" y="859091"/>
            <a:ext cx="9373030" cy="5529352"/>
            <a:chOff x="1204782" y="859091"/>
            <a:chExt cx="9373030" cy="5529352"/>
          </a:xfrm>
        </p:grpSpPr>
        <p:pic>
          <p:nvPicPr>
            <p:cNvPr id="3" name="Picture 2" descr="A screenshot of a diagram&#10;&#10;AI-generated content may be incorrect.">
              <a:extLst>
                <a:ext uri="{FF2B5EF4-FFF2-40B4-BE49-F238E27FC236}">
                  <a16:creationId xmlns:a16="http://schemas.microsoft.com/office/drawing/2014/main" id="{DBF96C81-2BA5-FA19-5434-34E21303A02E}"/>
                </a:ext>
              </a:extLst>
            </p:cNvPr>
            <p:cNvPicPr>
              <a:picLocks noChangeAspect="1"/>
            </p:cNvPicPr>
            <p:nvPr/>
          </p:nvPicPr>
          <p:blipFill>
            <a:blip r:embed="rId3"/>
            <a:srcRect t="1184" r="321" b="5711"/>
            <a:stretch>
              <a:fillRect/>
            </a:stretch>
          </p:blipFill>
          <p:spPr>
            <a:xfrm>
              <a:off x="1204784" y="859092"/>
              <a:ext cx="9373028" cy="5529351"/>
            </a:xfrm>
            <a:prstGeom prst="rect">
              <a:avLst/>
            </a:prstGeom>
          </p:spPr>
        </p:pic>
        <p:pic>
          <p:nvPicPr>
            <p:cNvPr id="4" name="Picture 3">
              <a:extLst>
                <a:ext uri="{FF2B5EF4-FFF2-40B4-BE49-F238E27FC236}">
                  <a16:creationId xmlns:a16="http://schemas.microsoft.com/office/drawing/2014/main" id="{7B190C94-5898-6719-E618-90828347325E}"/>
                </a:ext>
              </a:extLst>
            </p:cNvPr>
            <p:cNvPicPr>
              <a:picLocks noChangeAspect="1"/>
            </p:cNvPicPr>
            <p:nvPr/>
          </p:nvPicPr>
          <p:blipFill>
            <a:blip r:embed="rId4"/>
            <a:stretch>
              <a:fillRect/>
            </a:stretch>
          </p:blipFill>
          <p:spPr>
            <a:xfrm>
              <a:off x="1204783" y="859091"/>
              <a:ext cx="6413157" cy="5263681"/>
            </a:xfrm>
            <a:prstGeom prst="rect">
              <a:avLst/>
            </a:prstGeom>
          </p:spPr>
        </p:pic>
        <p:pic>
          <p:nvPicPr>
            <p:cNvPr id="5" name="Picture 4">
              <a:extLst>
                <a:ext uri="{FF2B5EF4-FFF2-40B4-BE49-F238E27FC236}">
                  <a16:creationId xmlns:a16="http://schemas.microsoft.com/office/drawing/2014/main" id="{57B4697F-4203-99C2-B5EC-0419ABFD8714}"/>
                </a:ext>
              </a:extLst>
            </p:cNvPr>
            <p:cNvPicPr>
              <a:picLocks noChangeAspect="1"/>
            </p:cNvPicPr>
            <p:nvPr/>
          </p:nvPicPr>
          <p:blipFill>
            <a:blip r:embed="rId5"/>
            <a:stretch>
              <a:fillRect/>
            </a:stretch>
          </p:blipFill>
          <p:spPr>
            <a:xfrm>
              <a:off x="1204782" y="6079524"/>
              <a:ext cx="1752369" cy="308919"/>
            </a:xfrm>
            <a:prstGeom prst="rect">
              <a:avLst/>
            </a:prstGeom>
          </p:spPr>
        </p:pic>
      </p:grpSp>
    </p:spTree>
    <p:extLst>
      <p:ext uri="{BB962C8B-B14F-4D97-AF65-F5344CB8AC3E}">
        <p14:creationId xmlns:p14="http://schemas.microsoft.com/office/powerpoint/2010/main" val="380844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8C11E62-F0F3-B4C4-22FB-0CD1AB13D97A}"/>
              </a:ext>
            </a:extLst>
          </p:cNvPr>
          <p:cNvSpPr txBox="1">
            <a:spLocks noGrp="1"/>
          </p:cNvSpPr>
          <p:nvPr>
            <p:ph type="title" idx="4294967295"/>
          </p:nvPr>
        </p:nvSpPr>
        <p:spPr>
          <a:xfrm>
            <a:off x="493037" y="586325"/>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NLCSP materials and resources</a:t>
            </a:r>
            <a:endParaRPr kumimoji="0" lang="en-US" sz="4000" b="1" i="0" u="none" strike="noStrike" kern="1200" cap="all" spc="0" normalizeH="0" baseline="0" noProof="0" dirty="0">
              <a:ln>
                <a:noFill/>
              </a:ln>
              <a:solidFill>
                <a:srgbClr val="00305E"/>
              </a:solidFill>
              <a:effectLst/>
              <a:uLnTx/>
              <a:uFillTx/>
              <a:latin typeface="Raleway" pitchFamily="2" charset="77"/>
              <a:ea typeface="+mn-ea"/>
              <a:cs typeface="+mn-cs"/>
            </a:endParaRPr>
          </a:p>
        </p:txBody>
      </p:sp>
      <p:pic>
        <p:nvPicPr>
          <p:cNvPr id="5" name="Picture 4" descr="A hand holding a cell phone with a lung screeing resource on display">
            <a:extLst>
              <a:ext uri="{FF2B5EF4-FFF2-40B4-BE49-F238E27FC236}">
                <a16:creationId xmlns:a16="http://schemas.microsoft.com/office/drawing/2014/main" id="{1CD42D83-3378-DC49-1678-FD28E7DED0B0}"/>
              </a:ext>
            </a:extLst>
          </p:cNvPr>
          <p:cNvPicPr>
            <a:picLocks noChangeAspect="1"/>
          </p:cNvPicPr>
          <p:nvPr/>
        </p:nvPicPr>
        <p:blipFill>
          <a:blip r:embed="rId3"/>
          <a:srcRect b="10532"/>
          <a:stretch>
            <a:fillRect/>
          </a:stretch>
        </p:blipFill>
        <p:spPr>
          <a:xfrm>
            <a:off x="-400793" y="2611651"/>
            <a:ext cx="3772776" cy="4246350"/>
          </a:xfrm>
          <a:prstGeom prst="rect">
            <a:avLst/>
          </a:prstGeom>
        </p:spPr>
      </p:pic>
      <p:pic>
        <p:nvPicPr>
          <p:cNvPr id="13" name="Picture 12" descr="QR code">
            <a:extLst>
              <a:ext uri="{FF2B5EF4-FFF2-40B4-BE49-F238E27FC236}">
                <a16:creationId xmlns:a16="http://schemas.microsoft.com/office/drawing/2014/main" id="{725788C8-AAEA-DAF4-CD06-12E3D51A43EA}"/>
              </a:ext>
            </a:extLst>
          </p:cNvPr>
          <p:cNvPicPr>
            <a:picLocks noChangeAspect="1"/>
          </p:cNvPicPr>
          <p:nvPr/>
        </p:nvPicPr>
        <p:blipFill>
          <a:blip r:embed="rId4"/>
          <a:stretch>
            <a:fillRect/>
          </a:stretch>
        </p:blipFill>
        <p:spPr>
          <a:xfrm>
            <a:off x="636827" y="1375933"/>
            <a:ext cx="918574" cy="933571"/>
          </a:xfrm>
          <a:prstGeom prst="rect">
            <a:avLst/>
          </a:prstGeom>
        </p:spPr>
      </p:pic>
      <p:sp>
        <p:nvSpPr>
          <p:cNvPr id="17" name="TextBox 16">
            <a:extLst>
              <a:ext uri="{FF2B5EF4-FFF2-40B4-BE49-F238E27FC236}">
                <a16:creationId xmlns:a16="http://schemas.microsoft.com/office/drawing/2014/main" id="{995C1711-A293-31DC-77D1-7C006BBA87F9}"/>
              </a:ext>
            </a:extLst>
          </p:cNvPr>
          <p:cNvSpPr txBox="1"/>
          <p:nvPr/>
        </p:nvSpPr>
        <p:spPr>
          <a:xfrm>
            <a:off x="1555401" y="1375933"/>
            <a:ext cx="1976373" cy="109799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Digital Healthcare Provider Toolkit</a:t>
            </a:r>
          </a:p>
          <a:p>
            <a:pPr defTabSz="1219139" fontAlgn="base">
              <a:spcBef>
                <a:spcPct val="0"/>
              </a:spcBef>
              <a:spcAft>
                <a:spcPts val="800"/>
              </a:spcAft>
              <a:defRPr/>
            </a:pPr>
            <a:r>
              <a:rPr lang="en-AU" sz="1467" dirty="0">
                <a:solidFill>
                  <a:srgbClr val="000000"/>
                </a:solidFill>
                <a:latin typeface="Open Sans" pitchFamily="2" charset="0"/>
                <a:ea typeface="Open Sans" pitchFamily="2" charset="0"/>
                <a:cs typeface="Open Sans" pitchFamily="2" charset="0"/>
              </a:rPr>
              <a:t>Scan the QR code for access</a:t>
            </a:r>
          </a:p>
        </p:txBody>
      </p:sp>
      <p:pic>
        <p:nvPicPr>
          <p:cNvPr id="6" name="Picture 5" descr="Program guidelines">
            <a:extLst>
              <a:ext uri="{FF2B5EF4-FFF2-40B4-BE49-F238E27FC236}">
                <a16:creationId xmlns:a16="http://schemas.microsoft.com/office/drawing/2014/main" id="{757B293C-1982-BEAE-4DB3-6D1BD0C90AF8}"/>
              </a:ext>
            </a:extLst>
          </p:cNvPr>
          <p:cNvPicPr>
            <a:picLocks noChangeAspect="1"/>
          </p:cNvPicPr>
          <p:nvPr/>
        </p:nvPicPr>
        <p:blipFill>
          <a:blip r:embed="rId5"/>
          <a:stretch>
            <a:fillRect/>
          </a:stretch>
        </p:blipFill>
        <p:spPr>
          <a:xfrm>
            <a:off x="3597615" y="1375933"/>
            <a:ext cx="1042348" cy="1458039"/>
          </a:xfrm>
          <a:prstGeom prst="rect">
            <a:avLst/>
          </a:prstGeom>
        </p:spPr>
      </p:pic>
      <p:sp>
        <p:nvSpPr>
          <p:cNvPr id="8" name="TextBox 7">
            <a:extLst>
              <a:ext uri="{FF2B5EF4-FFF2-40B4-BE49-F238E27FC236}">
                <a16:creationId xmlns:a16="http://schemas.microsoft.com/office/drawing/2014/main" id="{A4C87D8F-708E-8F13-2D0D-2B89CD054F0F}"/>
              </a:ext>
            </a:extLst>
          </p:cNvPr>
          <p:cNvSpPr txBox="1"/>
          <p:nvPr/>
        </p:nvSpPr>
        <p:spPr>
          <a:xfrm>
            <a:off x="4705804" y="1317582"/>
            <a:ext cx="1684730" cy="109799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Program Guidelines</a:t>
            </a:r>
          </a:p>
          <a:p>
            <a:pPr defTabSz="1219139" fontAlgn="base">
              <a:spcBef>
                <a:spcPct val="0"/>
              </a:spcBef>
              <a:spcAft>
                <a:spcPts val="800"/>
              </a:spcAft>
              <a:defRPr/>
            </a:pPr>
            <a:r>
              <a:rPr lang="en-AU" sz="1467" dirty="0">
                <a:solidFill>
                  <a:srgbClr val="000000"/>
                </a:solidFill>
                <a:latin typeface="Open Sans" pitchFamily="2" charset="0"/>
                <a:ea typeface="Open Sans" pitchFamily="2" charset="0"/>
                <a:cs typeface="Open Sans" pitchFamily="2" charset="0"/>
              </a:rPr>
              <a:t>Healthcare providers</a:t>
            </a:r>
          </a:p>
        </p:txBody>
      </p:sp>
      <p:grpSp>
        <p:nvGrpSpPr>
          <p:cNvPr id="3" name="Group 2" descr="Case study tile">
            <a:extLst>
              <a:ext uri="{FF2B5EF4-FFF2-40B4-BE49-F238E27FC236}">
                <a16:creationId xmlns:a16="http://schemas.microsoft.com/office/drawing/2014/main" id="{4D454AE1-5966-A2E7-DF5A-A96F566D3EA1}"/>
              </a:ext>
            </a:extLst>
          </p:cNvPr>
          <p:cNvGrpSpPr/>
          <p:nvPr/>
        </p:nvGrpSpPr>
        <p:grpSpPr>
          <a:xfrm>
            <a:off x="6641958" y="1369080"/>
            <a:ext cx="3994642" cy="1723065"/>
            <a:chOff x="7320040" y="1232656"/>
            <a:chExt cx="4790869" cy="2198744"/>
          </a:xfrm>
        </p:grpSpPr>
        <p:sp>
          <p:nvSpPr>
            <p:cNvPr id="10" name="Rectangle: Rounded Corners 9">
              <a:extLst>
                <a:ext uri="{FF2B5EF4-FFF2-40B4-BE49-F238E27FC236}">
                  <a16:creationId xmlns:a16="http://schemas.microsoft.com/office/drawing/2014/main" id="{13B8FEBE-0CF8-468E-BC13-98B36730BF69}"/>
                </a:ext>
              </a:extLst>
            </p:cNvPr>
            <p:cNvSpPr/>
            <p:nvPr/>
          </p:nvSpPr>
          <p:spPr>
            <a:xfrm>
              <a:off x="7320040" y="1232656"/>
              <a:ext cx="4790869" cy="2198744"/>
            </a:xfrm>
            <a:prstGeom prst="roundRect">
              <a:avLst>
                <a:gd name="adj" fmla="val 11419"/>
              </a:avLst>
            </a:prstGeom>
            <a:solidFill>
              <a:srgbClr val="6CC6A9">
                <a:lumMod val="20000"/>
                <a:lumOff val="80000"/>
              </a:srgbClr>
            </a:solidFill>
            <a:ln w="12700" cap="flat" cmpd="sng" algn="ctr">
              <a:noFill/>
              <a:prstDash val="solid"/>
              <a:miter lim="800000"/>
            </a:ln>
            <a:effectLst/>
          </p:spPr>
          <p:txBody>
            <a:bodyPr rtlCol="0" anchor="ctr"/>
            <a:lstStyle/>
            <a:p>
              <a:pPr algn="ctr" defTabSz="2167304" fontAlgn="base">
                <a:spcBef>
                  <a:spcPct val="0"/>
                </a:spcBef>
                <a:spcAft>
                  <a:spcPct val="0"/>
                </a:spcAft>
                <a:defRPr/>
              </a:pPr>
              <a:endParaRPr lang="en-US" sz="4267" kern="0" dirty="0">
                <a:solidFill>
                  <a:srgbClr val="6CC6A9">
                    <a:lumMod val="20000"/>
                    <a:lumOff val="80000"/>
                  </a:srgbClr>
                </a:solidFill>
                <a:latin typeface="Calibri" panose="020F0502020204030204"/>
              </a:endParaRPr>
            </a:p>
          </p:txBody>
        </p:sp>
        <p:pic>
          <p:nvPicPr>
            <p:cNvPr id="11" name="Picture 10">
              <a:extLst>
                <a:ext uri="{FF2B5EF4-FFF2-40B4-BE49-F238E27FC236}">
                  <a16:creationId xmlns:a16="http://schemas.microsoft.com/office/drawing/2014/main" id="{108E8F78-A12F-0D00-9015-177319C5C2F0}"/>
                </a:ext>
              </a:extLst>
            </p:cNvPr>
            <p:cNvPicPr>
              <a:picLocks noChangeAspect="1"/>
            </p:cNvPicPr>
            <p:nvPr/>
          </p:nvPicPr>
          <p:blipFill>
            <a:blip r:embed="rId6"/>
            <a:srcRect r="1776" b="4504"/>
            <a:stretch/>
          </p:blipFill>
          <p:spPr>
            <a:xfrm>
              <a:off x="7529693" y="1537900"/>
              <a:ext cx="2054709" cy="1588255"/>
            </a:xfrm>
            <a:prstGeom prst="rect">
              <a:avLst/>
            </a:prstGeom>
          </p:spPr>
        </p:pic>
        <p:pic>
          <p:nvPicPr>
            <p:cNvPr id="12" name="Picture 11">
              <a:extLst>
                <a:ext uri="{FF2B5EF4-FFF2-40B4-BE49-F238E27FC236}">
                  <a16:creationId xmlns:a16="http://schemas.microsoft.com/office/drawing/2014/main" id="{F07CEDC8-3997-8AD6-2AA2-0E0A64D68C8D}"/>
                </a:ext>
              </a:extLst>
            </p:cNvPr>
            <p:cNvPicPr>
              <a:picLocks noChangeAspect="1"/>
            </p:cNvPicPr>
            <p:nvPr/>
          </p:nvPicPr>
          <p:blipFill>
            <a:blip r:embed="rId7"/>
            <a:stretch>
              <a:fillRect/>
            </a:stretch>
          </p:blipFill>
          <p:spPr>
            <a:xfrm>
              <a:off x="9836028" y="1503889"/>
              <a:ext cx="2023255" cy="1588256"/>
            </a:xfrm>
            <a:prstGeom prst="rect">
              <a:avLst/>
            </a:prstGeom>
          </p:spPr>
        </p:pic>
      </p:grpSp>
      <p:sp>
        <p:nvSpPr>
          <p:cNvPr id="16" name="TextBox 15">
            <a:extLst>
              <a:ext uri="{FF2B5EF4-FFF2-40B4-BE49-F238E27FC236}">
                <a16:creationId xmlns:a16="http://schemas.microsoft.com/office/drawing/2014/main" id="{D594332E-421B-46B1-A33D-380A35ABC354}"/>
              </a:ext>
            </a:extLst>
          </p:cNvPr>
          <p:cNvSpPr txBox="1"/>
          <p:nvPr/>
        </p:nvSpPr>
        <p:spPr>
          <a:xfrm>
            <a:off x="6648928" y="3092144"/>
            <a:ext cx="4759264" cy="64645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eLearning Modules</a:t>
            </a:r>
          </a:p>
          <a:p>
            <a:pPr defTabSz="1219139" fontAlgn="base">
              <a:spcBef>
                <a:spcPct val="0"/>
              </a:spcBef>
              <a:spcAft>
                <a:spcPts val="800"/>
              </a:spcAft>
              <a:defRPr/>
            </a:pPr>
            <a:r>
              <a:rPr lang="en-AU" sz="1467" dirty="0">
                <a:solidFill>
                  <a:srgbClr val="000000"/>
                </a:solidFill>
                <a:latin typeface="Open Sans" pitchFamily="2" charset="0"/>
                <a:ea typeface="Open Sans" pitchFamily="2" charset="0"/>
                <a:cs typeface="Open Sans" pitchFamily="2" charset="0"/>
              </a:rPr>
              <a:t>CPD accredited for healthcare providers</a:t>
            </a:r>
          </a:p>
        </p:txBody>
      </p:sp>
      <p:sp>
        <p:nvSpPr>
          <p:cNvPr id="14" name="TextBox 13">
            <a:extLst>
              <a:ext uri="{FF2B5EF4-FFF2-40B4-BE49-F238E27FC236}">
                <a16:creationId xmlns:a16="http://schemas.microsoft.com/office/drawing/2014/main" id="{7973D680-3B57-EE70-E0C7-1CD74CE6B4C7}"/>
              </a:ext>
            </a:extLst>
          </p:cNvPr>
          <p:cNvSpPr txBox="1"/>
          <p:nvPr/>
        </p:nvSpPr>
        <p:spPr>
          <a:xfrm>
            <a:off x="2869181" y="3205632"/>
            <a:ext cx="1770782" cy="109799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Resources</a:t>
            </a:r>
          </a:p>
          <a:p>
            <a:pPr algn="r" defTabSz="1219139" fontAlgn="base">
              <a:spcBef>
                <a:spcPct val="0"/>
              </a:spcBef>
              <a:spcAft>
                <a:spcPts val="800"/>
              </a:spcAft>
              <a:defRPr/>
            </a:pPr>
            <a:r>
              <a:rPr lang="en-AU" sz="1467" dirty="0">
                <a:solidFill>
                  <a:srgbClr val="000000"/>
                </a:solidFill>
                <a:latin typeface="Open Sans" pitchFamily="2" charset="0"/>
                <a:ea typeface="Open Sans" pitchFamily="2" charset="0"/>
                <a:cs typeface="Open Sans" pitchFamily="2" charset="0"/>
              </a:rPr>
              <a:t>Healthcare providers and participants</a:t>
            </a:r>
          </a:p>
        </p:txBody>
      </p:sp>
      <p:pic>
        <p:nvPicPr>
          <p:cNvPr id="7" name="Picture 6" descr="What is the National Lung Cancer Screening Program resource">
            <a:extLst>
              <a:ext uri="{FF2B5EF4-FFF2-40B4-BE49-F238E27FC236}">
                <a16:creationId xmlns:a16="http://schemas.microsoft.com/office/drawing/2014/main" id="{84B3FA8E-B796-E216-9258-2895FDDDD0FC}"/>
              </a:ext>
            </a:extLst>
          </p:cNvPr>
          <p:cNvPicPr>
            <a:picLocks noChangeAspect="1"/>
          </p:cNvPicPr>
          <p:nvPr/>
        </p:nvPicPr>
        <p:blipFill>
          <a:blip r:embed="rId8"/>
          <a:stretch>
            <a:fillRect/>
          </a:stretch>
        </p:blipFill>
        <p:spPr>
          <a:xfrm>
            <a:off x="4788737" y="3092145"/>
            <a:ext cx="1081629" cy="1491915"/>
          </a:xfrm>
          <a:prstGeom prst="rect">
            <a:avLst/>
          </a:prstGeom>
        </p:spPr>
      </p:pic>
      <p:pic>
        <p:nvPicPr>
          <p:cNvPr id="9" name="Picture 8" descr="Radiology sector resource">
            <a:extLst>
              <a:ext uri="{FF2B5EF4-FFF2-40B4-BE49-F238E27FC236}">
                <a16:creationId xmlns:a16="http://schemas.microsoft.com/office/drawing/2014/main" id="{529C4A87-255C-6374-C7D7-51092A49EEC5}"/>
              </a:ext>
            </a:extLst>
          </p:cNvPr>
          <p:cNvPicPr>
            <a:picLocks noChangeAspect="1"/>
          </p:cNvPicPr>
          <p:nvPr/>
        </p:nvPicPr>
        <p:blipFill>
          <a:blip r:embed="rId9"/>
          <a:stretch>
            <a:fillRect/>
          </a:stretch>
        </p:blipFill>
        <p:spPr>
          <a:xfrm>
            <a:off x="3666361" y="4858433"/>
            <a:ext cx="973602" cy="1385802"/>
          </a:xfrm>
          <a:prstGeom prst="rect">
            <a:avLst/>
          </a:prstGeom>
          <a:ln>
            <a:solidFill>
              <a:srgbClr val="6CC6A9">
                <a:lumMod val="75000"/>
              </a:srgbClr>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038775E1-86B4-8A85-E71A-E984B924ECD2}"/>
              </a:ext>
            </a:extLst>
          </p:cNvPr>
          <p:cNvSpPr txBox="1"/>
          <p:nvPr/>
        </p:nvSpPr>
        <p:spPr>
          <a:xfrm>
            <a:off x="4687796" y="4784228"/>
            <a:ext cx="2163538" cy="109799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Guidance, education and training</a:t>
            </a:r>
          </a:p>
          <a:p>
            <a:pPr defTabSz="1219139" fontAlgn="base">
              <a:spcBef>
                <a:spcPct val="0"/>
              </a:spcBef>
              <a:spcAft>
                <a:spcPts val="800"/>
              </a:spcAft>
              <a:defRPr/>
            </a:pPr>
            <a:r>
              <a:rPr lang="en-AU" sz="1467" dirty="0">
                <a:solidFill>
                  <a:srgbClr val="000000"/>
                </a:solidFill>
                <a:latin typeface="Open Sans" pitchFamily="2" charset="0"/>
                <a:ea typeface="Open Sans" pitchFamily="2" charset="0"/>
                <a:cs typeface="Open Sans" pitchFamily="2" charset="0"/>
              </a:rPr>
              <a:t>Radiology sector specific</a:t>
            </a:r>
          </a:p>
        </p:txBody>
      </p:sp>
      <p:pic>
        <p:nvPicPr>
          <p:cNvPr id="22" name="Picture 21" descr="Lung Foundation support line">
            <a:extLst>
              <a:ext uri="{FF2B5EF4-FFF2-40B4-BE49-F238E27FC236}">
                <a16:creationId xmlns:a16="http://schemas.microsoft.com/office/drawing/2014/main" id="{BC670F8F-2D2D-21BF-BE9E-03FCEC75A52A}"/>
              </a:ext>
            </a:extLst>
          </p:cNvPr>
          <p:cNvPicPr>
            <a:picLocks noChangeAspect="1"/>
          </p:cNvPicPr>
          <p:nvPr/>
        </p:nvPicPr>
        <p:blipFill>
          <a:blip r:embed="rId10"/>
          <a:stretch>
            <a:fillRect/>
          </a:stretch>
        </p:blipFill>
        <p:spPr>
          <a:xfrm>
            <a:off x="6816767" y="4102706"/>
            <a:ext cx="1713223" cy="2141529"/>
          </a:xfrm>
          <a:prstGeom prst="rect">
            <a:avLst/>
          </a:prstGeom>
        </p:spPr>
      </p:pic>
      <p:sp>
        <p:nvSpPr>
          <p:cNvPr id="2" name="TextBox 1">
            <a:extLst>
              <a:ext uri="{FF2B5EF4-FFF2-40B4-BE49-F238E27FC236}">
                <a16:creationId xmlns:a16="http://schemas.microsoft.com/office/drawing/2014/main" id="{9F3AD463-2370-013B-725D-39AA05DF5A1F}"/>
              </a:ext>
            </a:extLst>
          </p:cNvPr>
          <p:cNvSpPr txBox="1"/>
          <p:nvPr/>
        </p:nvSpPr>
        <p:spPr>
          <a:xfrm>
            <a:off x="8639279" y="4078509"/>
            <a:ext cx="2513520" cy="87312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39" fontAlgn="base">
              <a:spcBef>
                <a:spcPct val="0"/>
              </a:spcBef>
              <a:spcAft>
                <a:spcPts val="800"/>
              </a:spcAft>
              <a:defRPr/>
            </a:pPr>
            <a:r>
              <a:rPr lang="en-AU" sz="1467" b="1" dirty="0">
                <a:solidFill>
                  <a:srgbClr val="006F8A"/>
                </a:solidFill>
                <a:latin typeface="Raleway" pitchFamily="2" charset="0"/>
                <a:ea typeface="Open Sans" panose="020B0606030504020204" pitchFamily="34" charset="0"/>
                <a:cs typeface="Open Sans" panose="020B0606030504020204" pitchFamily="34" charset="0"/>
              </a:rPr>
              <a:t>Support Centre Helpline</a:t>
            </a:r>
          </a:p>
          <a:p>
            <a:pPr defTabSz="914377">
              <a:spcAft>
                <a:spcPts val="0"/>
              </a:spcAft>
              <a:defRPr/>
            </a:pPr>
            <a:r>
              <a:rPr lang="en-AU" sz="1470" dirty="0">
                <a:solidFill>
                  <a:srgbClr val="000000"/>
                </a:solidFill>
                <a:latin typeface="Open Sans" pitchFamily="2" charset="0"/>
                <a:ea typeface="Open Sans" pitchFamily="2" charset="0"/>
                <a:cs typeface="Open Sans" pitchFamily="2" charset="0"/>
              </a:rPr>
              <a:t>Freecall 1800 654 301</a:t>
            </a:r>
          </a:p>
          <a:p>
            <a:pPr defTabSz="914377">
              <a:spcAft>
                <a:spcPts val="0"/>
              </a:spcAft>
              <a:defRPr/>
            </a:pPr>
            <a:r>
              <a:rPr lang="en-AU" sz="1470" dirty="0">
                <a:solidFill>
                  <a:srgbClr val="000000"/>
                </a:solidFill>
                <a:latin typeface="Open Sans" pitchFamily="2" charset="0"/>
                <a:ea typeface="Open Sans" pitchFamily="2" charset="0"/>
                <a:cs typeface="Open Sans" pitchFamily="2" charset="0"/>
              </a:rPr>
              <a:t>M-F 8am – 4.30pm</a:t>
            </a:r>
          </a:p>
        </p:txBody>
      </p:sp>
    </p:spTree>
    <p:extLst>
      <p:ext uri="{BB962C8B-B14F-4D97-AF65-F5344CB8AC3E}">
        <p14:creationId xmlns:p14="http://schemas.microsoft.com/office/powerpoint/2010/main" val="198333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18BF-8930-739B-7B58-015923A7E777}"/>
              </a:ext>
            </a:extLst>
          </p:cNvPr>
          <p:cNvSpPr txBox="1">
            <a:spLocks noGrp="1"/>
          </p:cNvSpPr>
          <p:nvPr>
            <p:ph type="title" idx="4294967295"/>
          </p:nvPr>
        </p:nvSpPr>
        <p:spPr>
          <a:xfrm>
            <a:off x="462423" y="523197"/>
            <a:ext cx="1172957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RESOURCES FOR ABORIGINAL AND TORRES STRAIT ISLANDER PEOPLE AND COMMUNITIES</a:t>
            </a:r>
          </a:p>
        </p:txBody>
      </p:sp>
      <p:pic>
        <p:nvPicPr>
          <p:cNvPr id="7" name="Picture 6" descr="NACCHO and Australian Government branded lung screening resource">
            <a:extLst>
              <a:ext uri="{FF2B5EF4-FFF2-40B4-BE49-F238E27FC236}">
                <a16:creationId xmlns:a16="http://schemas.microsoft.com/office/drawing/2014/main" id="{2DD47111-96B7-8BA1-1184-0F14408740B5}"/>
              </a:ext>
            </a:extLst>
          </p:cNvPr>
          <p:cNvPicPr>
            <a:picLocks noChangeAspect="1"/>
          </p:cNvPicPr>
          <p:nvPr/>
        </p:nvPicPr>
        <p:blipFill>
          <a:blip r:embed="rId3"/>
          <a:stretch>
            <a:fillRect/>
          </a:stretch>
        </p:blipFill>
        <p:spPr>
          <a:xfrm>
            <a:off x="601809" y="2055390"/>
            <a:ext cx="1761733" cy="2574065"/>
          </a:xfrm>
          <a:prstGeom prst="rect">
            <a:avLst/>
          </a:prstGeom>
        </p:spPr>
      </p:pic>
      <p:pic>
        <p:nvPicPr>
          <p:cNvPr id="17" name="Picture 16" descr="NACCHO and Australian Government branded lung screening resource">
            <a:extLst>
              <a:ext uri="{FF2B5EF4-FFF2-40B4-BE49-F238E27FC236}">
                <a16:creationId xmlns:a16="http://schemas.microsoft.com/office/drawing/2014/main" id="{5677918D-326F-00EA-8C03-A3D01ED6B7B3}"/>
              </a:ext>
            </a:extLst>
          </p:cNvPr>
          <p:cNvPicPr>
            <a:picLocks noChangeAspect="1"/>
          </p:cNvPicPr>
          <p:nvPr/>
        </p:nvPicPr>
        <p:blipFill>
          <a:blip r:embed="rId4"/>
          <a:stretch>
            <a:fillRect/>
          </a:stretch>
        </p:blipFill>
        <p:spPr>
          <a:xfrm>
            <a:off x="8863937" y="2061792"/>
            <a:ext cx="2518387" cy="1819123"/>
          </a:xfrm>
          <a:prstGeom prst="rect">
            <a:avLst/>
          </a:prstGeom>
        </p:spPr>
      </p:pic>
      <p:pic>
        <p:nvPicPr>
          <p:cNvPr id="19" name="Picture 18" descr="NACCHO and Australian Government branded lung screening resource">
            <a:extLst>
              <a:ext uri="{FF2B5EF4-FFF2-40B4-BE49-F238E27FC236}">
                <a16:creationId xmlns:a16="http://schemas.microsoft.com/office/drawing/2014/main" id="{9A27BBCE-BD1A-D65D-1711-E0937A5798F4}"/>
              </a:ext>
            </a:extLst>
          </p:cNvPr>
          <p:cNvPicPr>
            <a:picLocks noChangeAspect="1"/>
          </p:cNvPicPr>
          <p:nvPr/>
        </p:nvPicPr>
        <p:blipFill>
          <a:blip r:embed="rId5"/>
          <a:stretch>
            <a:fillRect/>
          </a:stretch>
        </p:blipFill>
        <p:spPr>
          <a:xfrm>
            <a:off x="6744945" y="2061792"/>
            <a:ext cx="1769576" cy="2567663"/>
          </a:xfrm>
          <a:prstGeom prst="rect">
            <a:avLst/>
          </a:prstGeom>
        </p:spPr>
      </p:pic>
      <p:pic>
        <p:nvPicPr>
          <p:cNvPr id="20" name="Picture 19" descr="NACCHO and Australian Government branded lung screening resource">
            <a:extLst>
              <a:ext uri="{FF2B5EF4-FFF2-40B4-BE49-F238E27FC236}">
                <a16:creationId xmlns:a16="http://schemas.microsoft.com/office/drawing/2014/main" id="{D3963E5B-001C-265E-9EA9-45BA1C6DCDD8}"/>
              </a:ext>
            </a:extLst>
          </p:cNvPr>
          <p:cNvPicPr>
            <a:picLocks noChangeAspect="1"/>
          </p:cNvPicPr>
          <p:nvPr/>
        </p:nvPicPr>
        <p:blipFill>
          <a:blip r:embed="rId6"/>
          <a:stretch>
            <a:fillRect/>
          </a:stretch>
        </p:blipFill>
        <p:spPr>
          <a:xfrm>
            <a:off x="4721140" y="2061792"/>
            <a:ext cx="1760588" cy="2567663"/>
          </a:xfrm>
          <a:prstGeom prst="rect">
            <a:avLst/>
          </a:prstGeom>
        </p:spPr>
      </p:pic>
      <p:pic>
        <p:nvPicPr>
          <p:cNvPr id="21" name="Picture 20" descr="NACCHO and Australian Government branded lung screening resource">
            <a:extLst>
              <a:ext uri="{FF2B5EF4-FFF2-40B4-BE49-F238E27FC236}">
                <a16:creationId xmlns:a16="http://schemas.microsoft.com/office/drawing/2014/main" id="{9E04A1A8-FD47-4D0F-E582-795B4A5F9EC9}"/>
              </a:ext>
            </a:extLst>
          </p:cNvPr>
          <p:cNvPicPr>
            <a:picLocks noChangeAspect="1"/>
          </p:cNvPicPr>
          <p:nvPr/>
        </p:nvPicPr>
        <p:blipFill>
          <a:blip r:embed="rId7"/>
          <a:stretch>
            <a:fillRect/>
          </a:stretch>
        </p:blipFill>
        <p:spPr>
          <a:xfrm>
            <a:off x="2667824" y="2061792"/>
            <a:ext cx="1790099" cy="2567663"/>
          </a:xfrm>
          <a:prstGeom prst="rect">
            <a:avLst/>
          </a:prstGeom>
        </p:spPr>
      </p:pic>
      <p:sp>
        <p:nvSpPr>
          <p:cNvPr id="3" name="Rectangle: Rounded Corners 2">
            <a:extLst>
              <a:ext uri="{FF2B5EF4-FFF2-40B4-BE49-F238E27FC236}">
                <a16:creationId xmlns:a16="http://schemas.microsoft.com/office/drawing/2014/main" id="{8B8EEFBB-5C6B-6AC6-4B3D-F29E35BFE92D}"/>
              </a:ext>
              <a:ext uri="{C183D7F6-B498-43B3-948B-1728B52AA6E4}">
                <adec:decorative xmlns:adec="http://schemas.microsoft.com/office/drawing/2017/decorative" val="1"/>
              </a:ext>
            </a:extLst>
          </p:cNvPr>
          <p:cNvSpPr/>
          <p:nvPr/>
        </p:nvSpPr>
        <p:spPr>
          <a:xfrm>
            <a:off x="2475461" y="5337111"/>
            <a:ext cx="7265460" cy="821093"/>
          </a:xfrm>
          <a:prstGeom prst="roundRect">
            <a:avLst>
              <a:gd name="adj" fmla="val 11419"/>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defTabSz="1625478">
              <a:defRPr/>
            </a:pPr>
            <a:endParaRPr lang="en-US" sz="3200">
              <a:solidFill>
                <a:srgbClr val="E2F4EE"/>
              </a:solidFill>
              <a:latin typeface="Calibri" panose="020F0502020204030204"/>
            </a:endParaRPr>
          </a:p>
        </p:txBody>
      </p:sp>
      <p:pic>
        <p:nvPicPr>
          <p:cNvPr id="10" name="Picture 9" descr="QR code">
            <a:extLst>
              <a:ext uri="{FF2B5EF4-FFF2-40B4-BE49-F238E27FC236}">
                <a16:creationId xmlns:a16="http://schemas.microsoft.com/office/drawing/2014/main" id="{9B406B11-840A-1B69-AF53-EC6DE28635A4}"/>
              </a:ext>
            </a:extLst>
          </p:cNvPr>
          <p:cNvPicPr>
            <a:picLocks noChangeAspect="1"/>
          </p:cNvPicPr>
          <p:nvPr/>
        </p:nvPicPr>
        <p:blipFill>
          <a:blip r:embed="rId8"/>
          <a:stretch>
            <a:fillRect/>
          </a:stretch>
        </p:blipFill>
        <p:spPr>
          <a:xfrm>
            <a:off x="2648099" y="5373655"/>
            <a:ext cx="748004" cy="748004"/>
          </a:xfrm>
          <a:prstGeom prst="rect">
            <a:avLst/>
          </a:prstGeom>
        </p:spPr>
      </p:pic>
      <p:sp>
        <p:nvSpPr>
          <p:cNvPr id="11" name="TextBox 10">
            <a:extLst>
              <a:ext uri="{FF2B5EF4-FFF2-40B4-BE49-F238E27FC236}">
                <a16:creationId xmlns:a16="http://schemas.microsoft.com/office/drawing/2014/main" id="{E536E238-E64C-07C7-D2F8-CE9DE5D6E45D}"/>
              </a:ext>
            </a:extLst>
          </p:cNvPr>
          <p:cNvSpPr txBox="1"/>
          <p:nvPr/>
        </p:nvSpPr>
        <p:spPr>
          <a:xfrm>
            <a:off x="3502215" y="5478351"/>
            <a:ext cx="5959027" cy="538609"/>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defTabSz="914354">
              <a:spcAft>
                <a:spcPts val="600"/>
              </a:spcAft>
              <a:defRPr/>
            </a:pPr>
            <a:r>
              <a:rPr lang="en-AU" sz="1200" b="1" dirty="0">
                <a:solidFill>
                  <a:srgbClr val="006F8A"/>
                </a:solidFill>
                <a:latin typeface="Raleway" pitchFamily="2" charset="0"/>
                <a:ea typeface="Open Sans" panose="020B0606030504020204" pitchFamily="34" charset="0"/>
                <a:cs typeface="Open Sans" panose="020B0606030504020204" pitchFamily="34" charset="0"/>
              </a:rPr>
              <a:t>NACCHO National Lung Cancer Screening Program Webpage</a:t>
            </a:r>
          </a:p>
          <a:p>
            <a:pPr defTabSz="914354">
              <a:spcAft>
                <a:spcPts val="600"/>
              </a:spcAft>
              <a:defRPr/>
            </a:pPr>
            <a:r>
              <a:rPr lang="en-AU" sz="1200" dirty="0">
                <a:solidFill>
                  <a:srgbClr val="00305E"/>
                </a:solidFill>
                <a:latin typeface="Open Sans" pitchFamily="2" charset="0"/>
                <a:ea typeface="Open Sans" pitchFamily="2" charset="0"/>
                <a:cs typeface="Open Sans" pitchFamily="2" charset="0"/>
              </a:rPr>
              <a:t>Scan the QR code for access or visit </a:t>
            </a:r>
            <a:r>
              <a:rPr lang="en-AU" sz="1200" dirty="0">
                <a:solidFill>
                  <a:srgbClr val="00305E"/>
                </a:solidFill>
                <a:latin typeface="Open Sans" pitchFamily="2" charset="0"/>
                <a:ea typeface="Open Sans" pitchFamily="2" charset="0"/>
                <a:cs typeface="Open Sans" pitchFamily="2" charset="0"/>
                <a:hlinkClick r:id="rId9">
                  <a:extLst>
                    <a:ext uri="{A12FA001-AC4F-418D-AE19-62706E023703}">
                      <ahyp:hlinkClr xmlns:ahyp="http://schemas.microsoft.com/office/drawing/2018/hyperlinkcolor" val="tx"/>
                    </a:ext>
                  </a:extLst>
                </a:hlinkClick>
              </a:rPr>
              <a:t>www.naccho.org.au/cancer/lung-cancer/</a:t>
            </a:r>
            <a:r>
              <a:rPr lang="en-AU" sz="1200" dirty="0">
                <a:solidFill>
                  <a:srgbClr val="00305E"/>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153747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BDCE-43A6-4D41-74AA-D82FAEA153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FD4439-FB74-C0AE-3259-4ACFB64CD65F}"/>
              </a:ext>
            </a:extLst>
          </p:cNvPr>
          <p:cNvSpPr txBox="1">
            <a:spLocks noGrp="1"/>
          </p:cNvSpPr>
          <p:nvPr>
            <p:ph type="title" idx="4294967295"/>
          </p:nvPr>
        </p:nvSpPr>
        <p:spPr>
          <a:xfrm>
            <a:off x="511850" y="542085"/>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Key Program elements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22" name="Picture 21" descr="Blue and green lungs">
            <a:extLst>
              <a:ext uri="{FF2B5EF4-FFF2-40B4-BE49-F238E27FC236}">
                <a16:creationId xmlns:a16="http://schemas.microsoft.com/office/drawing/2014/main" id="{3B3B67A6-C63C-8A2B-3849-030174B4A2A3}"/>
              </a:ext>
            </a:extLst>
          </p:cNvPr>
          <p:cNvPicPr>
            <a:picLocks noChangeAspect="1"/>
          </p:cNvPicPr>
          <p:nvPr/>
        </p:nvPicPr>
        <p:blipFill>
          <a:blip r:embed="rId3"/>
          <a:stretch>
            <a:fillRect/>
          </a:stretch>
        </p:blipFill>
        <p:spPr>
          <a:xfrm>
            <a:off x="4733130" y="1471995"/>
            <a:ext cx="2725741" cy="2100944"/>
          </a:xfrm>
          <a:prstGeom prst="rect">
            <a:avLst/>
          </a:prstGeom>
        </p:spPr>
      </p:pic>
      <p:sp>
        <p:nvSpPr>
          <p:cNvPr id="23" name="Rectangle: Rounded Corners 22">
            <a:extLst>
              <a:ext uri="{FF2B5EF4-FFF2-40B4-BE49-F238E27FC236}">
                <a16:creationId xmlns:a16="http://schemas.microsoft.com/office/drawing/2014/main" id="{805A7C34-9FA6-A362-7A31-CEBC02969A0F}"/>
              </a:ext>
            </a:extLst>
          </p:cNvPr>
          <p:cNvSpPr/>
          <p:nvPr/>
        </p:nvSpPr>
        <p:spPr>
          <a:xfrm>
            <a:off x="608027" y="3904736"/>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defRPr/>
            </a:pPr>
            <a:r>
              <a:rPr lang="en-AU" sz="1600" dirty="0">
                <a:solidFill>
                  <a:srgbClr val="00305E"/>
                </a:solidFill>
                <a:latin typeface="Open Sans" pitchFamily="2" charset="0"/>
                <a:ea typeface="Open Sans" pitchFamily="2" charset="0"/>
                <a:cs typeface="Open Sans" pitchFamily="2" charset="0"/>
              </a:rPr>
              <a:t>Use of </a:t>
            </a:r>
            <a:r>
              <a:rPr lang="en-AU" sz="1600" b="1" dirty="0">
                <a:solidFill>
                  <a:srgbClr val="00305E"/>
                </a:solidFill>
                <a:latin typeface="Open Sans" pitchFamily="2" charset="0"/>
                <a:ea typeface="Open Sans" pitchFamily="2" charset="0"/>
                <a:cs typeface="Open Sans" pitchFamily="2" charset="0"/>
              </a:rPr>
              <a:t>existing Low-Dose CT infrastructure </a:t>
            </a:r>
            <a:r>
              <a:rPr lang="en-AU" sz="1600" dirty="0">
                <a:solidFill>
                  <a:srgbClr val="00305E"/>
                </a:solidFill>
                <a:latin typeface="Open Sans" pitchFamily="2" charset="0"/>
                <a:ea typeface="Open Sans" pitchFamily="2" charset="0"/>
                <a:cs typeface="Open Sans" pitchFamily="2" charset="0"/>
              </a:rPr>
              <a:t>and </a:t>
            </a:r>
            <a:r>
              <a:rPr lang="en-AU" sz="1600" b="1" dirty="0">
                <a:solidFill>
                  <a:srgbClr val="00305E"/>
                </a:solidFill>
                <a:latin typeface="Open Sans" pitchFamily="2" charset="0"/>
                <a:ea typeface="Open Sans" pitchFamily="2" charset="0"/>
                <a:cs typeface="Open Sans" pitchFamily="2" charset="0"/>
              </a:rPr>
              <a:t>mobile screening</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5" name="Rectangle: Rounded Corners 24">
            <a:extLst>
              <a:ext uri="{FF2B5EF4-FFF2-40B4-BE49-F238E27FC236}">
                <a16:creationId xmlns:a16="http://schemas.microsoft.com/office/drawing/2014/main" id="{080BCBFA-91D1-5FAB-9E3E-51280B550928}"/>
              </a:ext>
            </a:extLst>
          </p:cNvPr>
          <p:cNvSpPr/>
          <p:nvPr/>
        </p:nvSpPr>
        <p:spPr>
          <a:xfrm>
            <a:off x="2842664" y="3900280"/>
            <a:ext cx="2144069" cy="1579941"/>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endParaRPr lang="en-AU" sz="1200" dirty="0">
              <a:solidFill>
                <a:srgbClr val="6CC6A9"/>
              </a:solidFill>
              <a:latin typeface="Calibri" panose="020F0502020204030204"/>
            </a:endParaRPr>
          </a:p>
          <a:p>
            <a:pPr algn="ctr" defTabSz="914377"/>
            <a:r>
              <a:rPr lang="en-AU" sz="1600" b="1" dirty="0">
                <a:solidFill>
                  <a:srgbClr val="00305E"/>
                </a:solidFill>
                <a:latin typeface="Open Sans" pitchFamily="2" charset="0"/>
                <a:ea typeface="Open Sans" pitchFamily="2" charset="0"/>
                <a:cs typeface="Open Sans" pitchFamily="2" charset="0"/>
              </a:rPr>
              <a:t>Screening and Assessment Pathway </a:t>
            </a:r>
            <a:r>
              <a:rPr lang="en-AU" sz="1600" dirty="0">
                <a:solidFill>
                  <a:srgbClr val="00305E"/>
                </a:solidFill>
                <a:latin typeface="Open Sans" pitchFamily="2" charset="0"/>
                <a:ea typeface="Open Sans" pitchFamily="2" charset="0"/>
                <a:cs typeface="Open Sans" pitchFamily="2" charset="0"/>
              </a:rPr>
              <a:t>and supporting resources</a:t>
            </a: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6" name="Rectangle: Rounded Corners 25">
            <a:extLst>
              <a:ext uri="{FF2B5EF4-FFF2-40B4-BE49-F238E27FC236}">
                <a16:creationId xmlns:a16="http://schemas.microsoft.com/office/drawing/2014/main" id="{8435A93D-CAF2-9946-1215-317A968FFF81}"/>
              </a:ext>
            </a:extLst>
          </p:cNvPr>
          <p:cNvSpPr/>
          <p:nvPr/>
        </p:nvSpPr>
        <p:spPr>
          <a:xfrm>
            <a:off x="5077303" y="3900281"/>
            <a:ext cx="2144068" cy="1559638"/>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Two new </a:t>
            </a:r>
            <a:br>
              <a:rPr lang="en-AU" sz="1600" b="1" dirty="0">
                <a:solidFill>
                  <a:srgbClr val="00305E"/>
                </a:solidFill>
                <a:latin typeface="Open Sans" pitchFamily="2" charset="0"/>
                <a:ea typeface="Open Sans" pitchFamily="2" charset="0"/>
                <a:cs typeface="Open Sans" pitchFamily="2" charset="0"/>
              </a:rPr>
            </a:br>
            <a:r>
              <a:rPr lang="en-AU" sz="1600" b="1" dirty="0">
                <a:solidFill>
                  <a:srgbClr val="00305E"/>
                </a:solidFill>
                <a:latin typeface="Open Sans" pitchFamily="2" charset="0"/>
                <a:ea typeface="Open Sans" pitchFamily="2" charset="0"/>
                <a:cs typeface="Open Sans" pitchFamily="2" charset="0"/>
              </a:rPr>
              <a:t>bulk-billed MBS items </a:t>
            </a:r>
            <a:r>
              <a:rPr lang="en-AU" sz="1600" dirty="0">
                <a:solidFill>
                  <a:srgbClr val="00305E"/>
                </a:solidFill>
                <a:latin typeface="Open Sans" pitchFamily="2" charset="0"/>
                <a:ea typeface="Open Sans" pitchFamily="2" charset="0"/>
                <a:cs typeface="Open Sans" pitchFamily="2" charset="0"/>
              </a:rPr>
              <a:t>for low-dose CT scans</a:t>
            </a:r>
          </a:p>
        </p:txBody>
      </p:sp>
      <p:cxnSp>
        <p:nvCxnSpPr>
          <p:cNvPr id="27" name="Straight Connector 26">
            <a:extLst>
              <a:ext uri="{FF2B5EF4-FFF2-40B4-BE49-F238E27FC236}">
                <a16:creationId xmlns:a16="http://schemas.microsoft.com/office/drawing/2014/main" id="{A526E78D-346F-7C0E-D118-A6097F96B4DF}"/>
              </a:ext>
              <a:ext uri="{C183D7F6-B498-43B3-948B-1728B52AA6E4}">
                <adec:decorative xmlns:adec="http://schemas.microsoft.com/office/drawing/2017/decorative" val="1"/>
              </a:ext>
            </a:extLst>
          </p:cNvPr>
          <p:cNvCxnSpPr>
            <a:cxnSpLocks/>
          </p:cNvCxnSpPr>
          <p:nvPr/>
        </p:nvCxnSpPr>
        <p:spPr>
          <a:xfrm>
            <a:off x="717478" y="5360574"/>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DDB86-2D07-C9A3-EEC0-F16AD65CAD7C}"/>
              </a:ext>
              <a:ext uri="{C183D7F6-B498-43B3-948B-1728B52AA6E4}">
                <adec:decorative xmlns:adec="http://schemas.microsoft.com/office/drawing/2017/decorative" val="1"/>
              </a:ext>
            </a:extLst>
          </p:cNvPr>
          <p:cNvCxnSpPr>
            <a:cxnSpLocks/>
          </p:cNvCxnSpPr>
          <p:nvPr/>
        </p:nvCxnSpPr>
        <p:spPr>
          <a:xfrm>
            <a:off x="2950346"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AF8CD9-9B4A-B58E-DB7E-ED965DE6E684}"/>
              </a:ext>
              <a:ext uri="{C183D7F6-B498-43B3-948B-1728B52AA6E4}">
                <adec:decorative xmlns:adec="http://schemas.microsoft.com/office/drawing/2017/decorative" val="1"/>
              </a:ext>
            </a:extLst>
          </p:cNvPr>
          <p:cNvCxnSpPr>
            <a:cxnSpLocks/>
          </p:cNvCxnSpPr>
          <p:nvPr/>
        </p:nvCxnSpPr>
        <p:spPr>
          <a:xfrm>
            <a:off x="5218231" y="5348637"/>
            <a:ext cx="1862211"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B061D1D4-65A5-C6E7-5DD7-51D7FCB19286}"/>
              </a:ext>
            </a:extLst>
          </p:cNvPr>
          <p:cNvSpPr/>
          <p:nvPr/>
        </p:nvSpPr>
        <p:spPr>
          <a:xfrm>
            <a:off x="7311940" y="3900280"/>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dirty="0">
                <a:solidFill>
                  <a:srgbClr val="00305E"/>
                </a:solidFill>
                <a:latin typeface="Open Sans" pitchFamily="2" charset="0"/>
                <a:ea typeface="Open Sans" pitchFamily="2" charset="0"/>
                <a:cs typeface="Open Sans" pitchFamily="2" charset="0"/>
              </a:rPr>
              <a:t>Integration with the </a:t>
            </a:r>
            <a:r>
              <a:rPr lang="en-AU" sz="1600" b="1" dirty="0">
                <a:solidFill>
                  <a:srgbClr val="00305E"/>
                </a:solidFill>
                <a:latin typeface="Open Sans" pitchFamily="2" charset="0"/>
                <a:ea typeface="Open Sans" pitchFamily="2" charset="0"/>
                <a:cs typeface="Open Sans" pitchFamily="2" charset="0"/>
              </a:rPr>
              <a:t>National Cancer Screening Register (NCSR) </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37" name="Rectangle: Rounded Corners 36">
            <a:extLst>
              <a:ext uri="{FF2B5EF4-FFF2-40B4-BE49-F238E27FC236}">
                <a16:creationId xmlns:a16="http://schemas.microsoft.com/office/drawing/2014/main" id="{117A99AB-96FC-1E9D-D2AC-1F425AD3F0BC}"/>
              </a:ext>
            </a:extLst>
          </p:cNvPr>
          <p:cNvSpPr/>
          <p:nvPr/>
        </p:nvSpPr>
        <p:spPr>
          <a:xfrm>
            <a:off x="9546578" y="3900280"/>
            <a:ext cx="2144069" cy="1575486"/>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National Communications </a:t>
            </a:r>
            <a:r>
              <a:rPr lang="en-AU" sz="1600" dirty="0">
                <a:solidFill>
                  <a:srgbClr val="00305E"/>
                </a:solidFill>
                <a:latin typeface="Open Sans" pitchFamily="2" charset="0"/>
                <a:ea typeface="Open Sans" pitchFamily="2" charset="0"/>
                <a:cs typeface="Open Sans" pitchFamily="2" charset="0"/>
              </a:rPr>
              <a:t>and</a:t>
            </a:r>
            <a:r>
              <a:rPr lang="en-AU" sz="1600" b="1" dirty="0">
                <a:solidFill>
                  <a:srgbClr val="00305E"/>
                </a:solidFill>
                <a:latin typeface="Open Sans" pitchFamily="2" charset="0"/>
                <a:ea typeface="Open Sans" pitchFamily="2" charset="0"/>
                <a:cs typeface="Open Sans" pitchFamily="2" charset="0"/>
              </a:rPr>
              <a:t> Engagement </a:t>
            </a:r>
          </a:p>
          <a:p>
            <a:pPr algn="ctr" defTabSz="914377"/>
            <a:endParaRPr lang="en-AU" sz="1200" dirty="0">
              <a:solidFill>
                <a:srgbClr val="6CC6A9"/>
              </a:solidFill>
              <a:latin typeface="Calibri" panose="020F0502020204030204"/>
            </a:endParaRPr>
          </a:p>
        </p:txBody>
      </p:sp>
      <p:cxnSp>
        <p:nvCxnSpPr>
          <p:cNvPr id="39" name="Straight Connector 38">
            <a:extLst>
              <a:ext uri="{FF2B5EF4-FFF2-40B4-BE49-F238E27FC236}">
                <a16:creationId xmlns:a16="http://schemas.microsoft.com/office/drawing/2014/main" id="{65EE750F-1495-8701-937E-157F87499FEE}"/>
              </a:ext>
              <a:ext uri="{C183D7F6-B498-43B3-948B-1728B52AA6E4}">
                <adec:decorative xmlns:adec="http://schemas.microsoft.com/office/drawing/2017/decorative" val="1"/>
              </a:ext>
            </a:extLst>
          </p:cNvPr>
          <p:cNvCxnSpPr>
            <a:cxnSpLocks/>
          </p:cNvCxnSpPr>
          <p:nvPr/>
        </p:nvCxnSpPr>
        <p:spPr>
          <a:xfrm>
            <a:off x="7421390" y="5359901"/>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CA1511-421B-38D9-E902-56AF6723FDB2}"/>
              </a:ext>
              <a:ext uri="{C183D7F6-B498-43B3-948B-1728B52AA6E4}">
                <adec:decorative xmlns:adec="http://schemas.microsoft.com/office/drawing/2017/decorative" val="1"/>
              </a:ext>
            </a:extLst>
          </p:cNvPr>
          <p:cNvCxnSpPr>
            <a:cxnSpLocks/>
          </p:cNvCxnSpPr>
          <p:nvPr/>
        </p:nvCxnSpPr>
        <p:spPr>
          <a:xfrm>
            <a:off x="9654260" y="5348637"/>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0175B4-5C2B-B24C-8135-668D1580AE49}"/>
              </a:ext>
              <a:ext uri="{C183D7F6-B498-43B3-948B-1728B52AA6E4}">
                <adec:decorative xmlns:adec="http://schemas.microsoft.com/office/drawing/2017/decorative" val="1"/>
              </a:ext>
            </a:extLst>
          </p:cNvPr>
          <p:cNvSpPr/>
          <p:nvPr/>
        </p:nvSpPr>
        <p:spPr>
          <a:xfrm>
            <a:off x="2797379" y="3900280"/>
            <a:ext cx="8847983" cy="157548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2874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10CE-7427-2771-3B62-A9A0F0E9C3CB}"/>
              </a:ext>
            </a:extLst>
          </p:cNvPr>
          <p:cNvSpPr txBox="1">
            <a:spLocks noGrp="1"/>
          </p:cNvSpPr>
          <p:nvPr>
            <p:ph type="title" idx="4294967295"/>
          </p:nvPr>
        </p:nvSpPr>
        <p:spPr>
          <a:xfrm>
            <a:off x="3189417" y="302649"/>
            <a:ext cx="89028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Mbs items</a:t>
            </a:r>
            <a:endParaRPr kumimoji="0" lang="en-US" sz="4000" b="0" i="0" u="none" strike="noStrike" kern="1200" cap="none" spc="0" normalizeH="0" baseline="0" noProof="0" dirty="0">
              <a:ln>
                <a:noFill/>
              </a:ln>
              <a:solidFill>
                <a:srgbClr val="00305E"/>
              </a:solidFill>
              <a:effectLst/>
              <a:uLnTx/>
              <a:uFillTx/>
              <a:latin typeface="+mn-lt"/>
              <a:ea typeface="+mn-ea"/>
              <a:cs typeface="+mn-cs"/>
            </a:endParaRPr>
          </a:p>
        </p:txBody>
      </p:sp>
      <p:sp>
        <p:nvSpPr>
          <p:cNvPr id="5" name="TextBox 4">
            <a:extLst>
              <a:ext uri="{FF2B5EF4-FFF2-40B4-BE49-F238E27FC236}">
                <a16:creationId xmlns:a16="http://schemas.microsoft.com/office/drawing/2014/main" id="{367D9410-A6E0-7EE8-4AB7-97669FE73D2A}"/>
              </a:ext>
            </a:extLst>
          </p:cNvPr>
          <p:cNvSpPr txBox="1"/>
          <p:nvPr/>
        </p:nvSpPr>
        <p:spPr>
          <a:xfrm>
            <a:off x="3257380" y="1285888"/>
            <a:ext cx="8188263" cy="1107996"/>
          </a:xfrm>
          <a:prstGeom prst="rect">
            <a:avLst/>
          </a:prstGeom>
          <a:noFill/>
        </p:spPr>
        <p:txBody>
          <a:bodyPr wrap="square">
            <a:spAutoFit/>
          </a:bodyPr>
          <a:lstStyle/>
          <a:p>
            <a:pPr defTabSz="1219140" fontAlgn="base">
              <a:spcBef>
                <a:spcPct val="0"/>
              </a:spcBef>
              <a:spcAft>
                <a:spcPts val="1600"/>
              </a:spcAft>
              <a:defRPr/>
            </a:pPr>
            <a:r>
              <a:rPr lang="en-AU" sz="2200" dirty="0">
                <a:solidFill>
                  <a:srgbClr val="000000"/>
                </a:solidFill>
                <a:latin typeface="Open Sans" pitchFamily="2" charset="0"/>
                <a:ea typeface="Open Sans" pitchFamily="2" charset="0"/>
                <a:cs typeface="Open Sans" pitchFamily="2" charset="0"/>
              </a:rPr>
              <a:t>Mandatory bulk billing Medicare Benefit Schedule items for low-dose CT scans, with item parameters and criteria were set by MSAC</a:t>
            </a:r>
          </a:p>
        </p:txBody>
      </p:sp>
      <p:sp>
        <p:nvSpPr>
          <p:cNvPr id="29" name="Rectangle 28">
            <a:extLst>
              <a:ext uri="{FF2B5EF4-FFF2-40B4-BE49-F238E27FC236}">
                <a16:creationId xmlns:a16="http://schemas.microsoft.com/office/drawing/2014/main" id="{3409F9B3-541E-1C4F-B634-B0614BC078A4}"/>
              </a:ext>
              <a:ext uri="{C183D7F6-B498-43B3-948B-1728B52AA6E4}">
                <adec:decorative xmlns:adec="http://schemas.microsoft.com/office/drawing/2017/decorative" val="1"/>
              </a:ext>
            </a:extLst>
          </p:cNvPr>
          <p:cNvSpPr/>
          <p:nvPr/>
        </p:nvSpPr>
        <p:spPr>
          <a:xfrm>
            <a:off x="2" y="3"/>
            <a:ext cx="2987567"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4">
              <a:defRPr/>
            </a:pPr>
            <a:endParaRPr lang="en-AU" sz="1100">
              <a:solidFill>
                <a:srgbClr val="FFFFFF"/>
              </a:solidFill>
              <a:latin typeface="Open Sans" pitchFamily="2" charset="0"/>
              <a:ea typeface="Open Sans" pitchFamily="2" charset="0"/>
              <a:cs typeface="Open Sans" pitchFamily="2" charset="0"/>
            </a:endParaRPr>
          </a:p>
        </p:txBody>
      </p:sp>
      <p:sp>
        <p:nvSpPr>
          <p:cNvPr id="30" name="Rectangle: Rounded Corners 29">
            <a:extLst>
              <a:ext uri="{FF2B5EF4-FFF2-40B4-BE49-F238E27FC236}">
                <a16:creationId xmlns:a16="http://schemas.microsoft.com/office/drawing/2014/main" id="{B751179B-CF50-253D-4F17-10522A5E1A14}"/>
              </a:ext>
              <a:ext uri="{C183D7F6-B498-43B3-948B-1728B52AA6E4}">
                <adec:decorative xmlns:adec="http://schemas.microsoft.com/office/drawing/2017/decorative" val="1"/>
              </a:ext>
            </a:extLst>
          </p:cNvPr>
          <p:cNvSpPr/>
          <p:nvPr/>
        </p:nvSpPr>
        <p:spPr>
          <a:xfrm>
            <a:off x="1626290" y="2417033"/>
            <a:ext cx="9987281" cy="2828410"/>
          </a:xfrm>
          <a:prstGeom prst="roundRect">
            <a:avLst/>
          </a:prstGeom>
          <a:solidFill>
            <a:schemeClr val="bg1">
              <a:lumMod val="20000"/>
              <a:lumOff val="80000"/>
            </a:schemeClr>
          </a:solidFill>
          <a:ln w="28575">
            <a:solidFill>
              <a:schemeClr val="accent6"/>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sz="2400"/>
          </a:p>
        </p:txBody>
      </p:sp>
      <p:sp>
        <p:nvSpPr>
          <p:cNvPr id="53" name="TextBox 52">
            <a:extLst>
              <a:ext uri="{FF2B5EF4-FFF2-40B4-BE49-F238E27FC236}">
                <a16:creationId xmlns:a16="http://schemas.microsoft.com/office/drawing/2014/main" id="{4C9FB4E4-C22D-8D24-60A0-8C56C113B10A}"/>
              </a:ext>
            </a:extLst>
          </p:cNvPr>
          <p:cNvSpPr txBox="1"/>
          <p:nvPr/>
        </p:nvSpPr>
        <p:spPr>
          <a:xfrm>
            <a:off x="2910419" y="2673688"/>
            <a:ext cx="8671504" cy="769441"/>
          </a:xfrm>
          <a:prstGeom prst="rect">
            <a:avLst/>
          </a:prstGeom>
          <a:noFill/>
        </p:spPr>
        <p:txBody>
          <a:bodyPr wrap="square" rtlCol="0">
            <a:spAutoFit/>
          </a:bodyPr>
          <a:lstStyle/>
          <a:p>
            <a:pPr defTabSz="1219140">
              <a:spcAft>
                <a:spcPts val="600"/>
              </a:spcAft>
            </a:pPr>
            <a:r>
              <a:rPr lang="en-AU" sz="2200" b="1" dirty="0">
                <a:solidFill>
                  <a:schemeClr val="accent4"/>
                </a:solidFill>
                <a:latin typeface="Open Sans" pitchFamily="2" charset="0"/>
                <a:ea typeface="Open Sans" pitchFamily="2" charset="0"/>
                <a:cs typeface="Open Sans" pitchFamily="2" charset="0"/>
              </a:rPr>
              <a:t>Screening low-dose CT scan: </a:t>
            </a:r>
            <a:r>
              <a:rPr lang="en-AU" sz="2200" dirty="0">
                <a:solidFill>
                  <a:srgbClr val="000000"/>
                </a:solidFill>
                <a:latin typeface="Open Sans" pitchFamily="2" charset="0"/>
                <a:ea typeface="Open Sans" pitchFamily="2" charset="0"/>
                <a:cs typeface="Open Sans" pitchFamily="2" charset="0"/>
              </a:rPr>
              <a:t>undertaken</a:t>
            </a:r>
            <a:r>
              <a:rPr lang="en-AU" sz="2200" b="1" dirty="0">
                <a:solidFill>
                  <a:srgbClr val="000000"/>
                </a:solidFill>
                <a:latin typeface="Open Sans" pitchFamily="2" charset="0"/>
                <a:ea typeface="Open Sans" pitchFamily="2" charset="0"/>
                <a:cs typeface="Open Sans" pitchFamily="2" charset="0"/>
              </a:rPr>
              <a:t> </a:t>
            </a:r>
            <a:r>
              <a:rPr lang="en-AU" sz="2200" dirty="0">
                <a:solidFill>
                  <a:srgbClr val="000000"/>
                </a:solidFill>
                <a:latin typeface="Open Sans" pitchFamily="2" charset="0"/>
                <a:ea typeface="Open Sans" pitchFamily="2" charset="0"/>
                <a:cs typeface="Open Sans" pitchFamily="2" charset="0"/>
              </a:rPr>
              <a:t>approximately every </a:t>
            </a:r>
            <a:br>
              <a:rPr lang="en-AU" sz="2200" dirty="0">
                <a:solidFill>
                  <a:srgbClr val="000000"/>
                </a:solidFill>
                <a:latin typeface="Open Sans" pitchFamily="2" charset="0"/>
                <a:ea typeface="Open Sans" pitchFamily="2" charset="0"/>
                <a:cs typeface="Open Sans" pitchFamily="2" charset="0"/>
              </a:rPr>
            </a:br>
            <a:r>
              <a:rPr lang="en-AU" sz="2200" dirty="0">
                <a:solidFill>
                  <a:srgbClr val="000000"/>
                </a:solidFill>
                <a:latin typeface="Open Sans" pitchFamily="2" charset="0"/>
                <a:ea typeface="Open Sans" pitchFamily="2" charset="0"/>
                <a:cs typeface="Open Sans" pitchFamily="2" charset="0"/>
              </a:rPr>
              <a:t>2 years when they participate in the Program</a:t>
            </a:r>
          </a:p>
        </p:txBody>
      </p:sp>
      <p:sp>
        <p:nvSpPr>
          <p:cNvPr id="54" name="TextBox 53">
            <a:extLst>
              <a:ext uri="{FF2B5EF4-FFF2-40B4-BE49-F238E27FC236}">
                <a16:creationId xmlns:a16="http://schemas.microsoft.com/office/drawing/2014/main" id="{05EDED30-0D25-E6E0-9099-CCF73E2ADF48}"/>
              </a:ext>
            </a:extLst>
          </p:cNvPr>
          <p:cNvSpPr txBox="1"/>
          <p:nvPr/>
        </p:nvSpPr>
        <p:spPr>
          <a:xfrm>
            <a:off x="2959719" y="3700217"/>
            <a:ext cx="8653852" cy="1477328"/>
          </a:xfrm>
          <a:prstGeom prst="rect">
            <a:avLst/>
          </a:prstGeom>
          <a:noFill/>
        </p:spPr>
        <p:txBody>
          <a:bodyPr wrap="square" lIns="121920" tIns="60960" rIns="121920" bIns="60960" rtlCol="0" anchor="t">
            <a:spAutoFit/>
          </a:bodyPr>
          <a:lstStyle/>
          <a:p>
            <a:pPr defTabSz="1219140">
              <a:spcAft>
                <a:spcPts val="600"/>
              </a:spcAft>
            </a:pPr>
            <a:r>
              <a:rPr lang="en-AU" sz="2200" b="1" dirty="0">
                <a:solidFill>
                  <a:schemeClr val="accent4"/>
                </a:solidFill>
                <a:latin typeface="Open Sans" pitchFamily="2" charset="0"/>
                <a:ea typeface="Open Sans" pitchFamily="2" charset="0"/>
                <a:cs typeface="Open Sans" pitchFamily="2" charset="0"/>
              </a:rPr>
              <a:t>Interval low-dose CT scan: </a:t>
            </a:r>
            <a:r>
              <a:rPr lang="en-AU" sz="2200" dirty="0">
                <a:solidFill>
                  <a:srgbClr val="000000"/>
                </a:solidFill>
                <a:latin typeface="Open Sans" pitchFamily="2" charset="0"/>
                <a:ea typeface="Open Sans" pitchFamily="2" charset="0"/>
                <a:cs typeface="Open Sans" pitchFamily="2" charset="0"/>
              </a:rPr>
              <a:t>follow-up management of a participant with a previously detected low, low-to moderate or moderate risk of lung cancer (to be used for any follow-up regardless of interval)</a:t>
            </a:r>
          </a:p>
        </p:txBody>
      </p:sp>
      <p:grpSp>
        <p:nvGrpSpPr>
          <p:cNvPr id="1147" name="Group 1146">
            <a:extLst>
              <a:ext uri="{FF2B5EF4-FFF2-40B4-BE49-F238E27FC236}">
                <a16:creationId xmlns:a16="http://schemas.microsoft.com/office/drawing/2014/main" id="{2505E60E-B01C-D43A-909B-52243F04ECC5}"/>
              </a:ext>
              <a:ext uri="{C183D7F6-B498-43B3-948B-1728B52AA6E4}">
                <adec:decorative xmlns:adec="http://schemas.microsoft.com/office/drawing/2017/decorative" val="1"/>
              </a:ext>
            </a:extLst>
          </p:cNvPr>
          <p:cNvGrpSpPr/>
          <p:nvPr/>
        </p:nvGrpSpPr>
        <p:grpSpPr>
          <a:xfrm>
            <a:off x="1903984" y="2527911"/>
            <a:ext cx="1038097" cy="960927"/>
            <a:chOff x="3326796" y="1231752"/>
            <a:chExt cx="1038094" cy="960923"/>
          </a:xfrm>
        </p:grpSpPr>
        <p:pic>
          <p:nvPicPr>
            <p:cNvPr id="1121" name="Graphic 1120" descr="Monitor outline">
              <a:extLst>
                <a:ext uri="{FF2B5EF4-FFF2-40B4-BE49-F238E27FC236}">
                  <a16:creationId xmlns:a16="http://schemas.microsoft.com/office/drawing/2014/main" id="{7B0842E0-C63C-EEA9-D563-59FB2ED951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0491" y="1278277"/>
              <a:ext cx="914399" cy="914398"/>
            </a:xfrm>
            <a:prstGeom prst="rect">
              <a:avLst/>
            </a:prstGeom>
          </p:spPr>
        </p:pic>
        <p:grpSp>
          <p:nvGrpSpPr>
            <p:cNvPr id="1131" name="Group 1130">
              <a:extLst>
                <a:ext uri="{FF2B5EF4-FFF2-40B4-BE49-F238E27FC236}">
                  <a16:creationId xmlns:a16="http://schemas.microsoft.com/office/drawing/2014/main" id="{69722898-1196-F0E8-D69B-BCE4774523C1}"/>
                </a:ext>
              </a:extLst>
            </p:cNvPr>
            <p:cNvGrpSpPr/>
            <p:nvPr/>
          </p:nvGrpSpPr>
          <p:grpSpPr>
            <a:xfrm>
              <a:off x="3326796" y="1231752"/>
              <a:ext cx="768245" cy="635506"/>
              <a:chOff x="3350156" y="1033968"/>
              <a:chExt cx="768245" cy="635506"/>
            </a:xfrm>
          </p:grpSpPr>
          <p:sp>
            <p:nvSpPr>
              <p:cNvPr id="1125" name="Freeform: Shape 1124">
                <a:extLst>
                  <a:ext uri="{FF2B5EF4-FFF2-40B4-BE49-F238E27FC236}">
                    <a16:creationId xmlns:a16="http://schemas.microsoft.com/office/drawing/2014/main" id="{D4DEFFF5-C231-44BB-1EB0-3757C0E89279}"/>
                  </a:ext>
                </a:extLst>
              </p:cNvPr>
              <p:cNvSpPr/>
              <p:nvPr/>
            </p:nvSpPr>
            <p:spPr>
              <a:xfrm>
                <a:off x="3712052" y="1288523"/>
                <a:ext cx="406349" cy="380951"/>
              </a:xfrm>
              <a:custGeom>
                <a:avLst/>
                <a:gdLst>
                  <a:gd name="connsiteX0" fmla="*/ 397461 w 406349"/>
                  <a:gd name="connsiteY0" fmla="*/ 198553 h 380952"/>
                  <a:gd name="connsiteX1" fmla="*/ 277549 w 406349"/>
                  <a:gd name="connsiteY1" fmla="*/ 63492 h 380952"/>
                  <a:gd name="connsiteX2" fmla="*/ 228572 w 406349"/>
                  <a:gd name="connsiteY2" fmla="*/ 152381 h 380952"/>
                  <a:gd name="connsiteX3" fmla="*/ 228572 w 406349"/>
                  <a:gd name="connsiteY3" fmla="*/ 185219 h 380952"/>
                  <a:gd name="connsiteX4" fmla="*/ 215873 w 406349"/>
                  <a:gd name="connsiteY4" fmla="*/ 172521 h 380952"/>
                  <a:gd name="connsiteX5" fmla="*/ 215873 w 406349"/>
                  <a:gd name="connsiteY5" fmla="*/ 12698 h 380952"/>
                  <a:gd name="connsiteX6" fmla="*/ 203175 w 406349"/>
                  <a:gd name="connsiteY6" fmla="*/ 0 h 380952"/>
                  <a:gd name="connsiteX7" fmla="*/ 190476 w 406349"/>
                  <a:gd name="connsiteY7" fmla="*/ 12698 h 380952"/>
                  <a:gd name="connsiteX8" fmla="*/ 190476 w 406349"/>
                  <a:gd name="connsiteY8" fmla="*/ 172521 h 380952"/>
                  <a:gd name="connsiteX9" fmla="*/ 177778 w 406349"/>
                  <a:gd name="connsiteY9" fmla="*/ 185219 h 380952"/>
                  <a:gd name="connsiteX10" fmla="*/ 177778 w 406349"/>
                  <a:gd name="connsiteY10" fmla="*/ 152381 h 380952"/>
                  <a:gd name="connsiteX11" fmla="*/ 128800 w 406349"/>
                  <a:gd name="connsiteY11" fmla="*/ 63492 h 380952"/>
                  <a:gd name="connsiteX12" fmla="*/ 8902 w 406349"/>
                  <a:gd name="connsiteY12" fmla="*/ 198527 h 380952"/>
                  <a:gd name="connsiteX13" fmla="*/ 8470 w 406349"/>
                  <a:gd name="connsiteY13" fmla="*/ 200114 h 380952"/>
                  <a:gd name="connsiteX14" fmla="*/ 0 w 406349"/>
                  <a:gd name="connsiteY14" fmla="*/ 253968 h 380952"/>
                  <a:gd name="connsiteX15" fmla="*/ 50794 w 406349"/>
                  <a:gd name="connsiteY15" fmla="*/ 380953 h 380952"/>
                  <a:gd name="connsiteX16" fmla="*/ 177778 w 406349"/>
                  <a:gd name="connsiteY16" fmla="*/ 279365 h 380952"/>
                  <a:gd name="connsiteX17" fmla="*/ 177778 w 406349"/>
                  <a:gd name="connsiteY17" fmla="*/ 221130 h 380952"/>
                  <a:gd name="connsiteX18" fmla="*/ 203175 w 406349"/>
                  <a:gd name="connsiteY18" fmla="*/ 195734 h 380952"/>
                  <a:gd name="connsiteX19" fmla="*/ 228572 w 406349"/>
                  <a:gd name="connsiteY19" fmla="*/ 221130 h 380952"/>
                  <a:gd name="connsiteX20" fmla="*/ 228572 w 406349"/>
                  <a:gd name="connsiteY20" fmla="*/ 279365 h 380952"/>
                  <a:gd name="connsiteX21" fmla="*/ 355556 w 406349"/>
                  <a:gd name="connsiteY21" fmla="*/ 380953 h 380952"/>
                  <a:gd name="connsiteX22" fmla="*/ 406350 w 406349"/>
                  <a:gd name="connsiteY22" fmla="*/ 253968 h 380952"/>
                  <a:gd name="connsiteX23" fmla="*/ 397880 w 406349"/>
                  <a:gd name="connsiteY23" fmla="*/ 200089 h 380952"/>
                  <a:gd name="connsiteX24" fmla="*/ 397461 w 406349"/>
                  <a:gd name="connsiteY24" fmla="*/ 198553 h 380952"/>
                  <a:gd name="connsiteX25" fmla="*/ 152381 w 406349"/>
                  <a:gd name="connsiteY25" fmla="*/ 279365 h 380952"/>
                  <a:gd name="connsiteX26" fmla="*/ 50794 w 406349"/>
                  <a:gd name="connsiteY26" fmla="*/ 355556 h 380952"/>
                  <a:gd name="connsiteX27" fmla="*/ 30362 w 406349"/>
                  <a:gd name="connsiteY27" fmla="*/ 321930 h 380952"/>
                  <a:gd name="connsiteX28" fmla="*/ 68025 w 406349"/>
                  <a:gd name="connsiteY28" fmla="*/ 330159 h 380952"/>
                  <a:gd name="connsiteX29" fmla="*/ 78184 w 406349"/>
                  <a:gd name="connsiteY29" fmla="*/ 329524 h 380952"/>
                  <a:gd name="connsiteX30" fmla="*/ 88555 w 406349"/>
                  <a:gd name="connsiteY30" fmla="*/ 314862 h 380952"/>
                  <a:gd name="connsiteX31" fmla="*/ 74375 w 406349"/>
                  <a:gd name="connsiteY31" fmla="*/ 304419 h 380952"/>
                  <a:gd name="connsiteX32" fmla="*/ 32978 w 406349"/>
                  <a:gd name="connsiteY32" fmla="*/ 294045 h 380952"/>
                  <a:gd name="connsiteX33" fmla="*/ 26464 w 406349"/>
                  <a:gd name="connsiteY33" fmla="*/ 288407 h 380952"/>
                  <a:gd name="connsiteX34" fmla="*/ 25397 w 406349"/>
                  <a:gd name="connsiteY34" fmla="*/ 253968 h 380952"/>
                  <a:gd name="connsiteX35" fmla="*/ 27187 w 406349"/>
                  <a:gd name="connsiteY35" fmla="*/ 231899 h 380952"/>
                  <a:gd name="connsiteX36" fmla="*/ 80444 w 406349"/>
                  <a:gd name="connsiteY36" fmla="*/ 254108 h 380952"/>
                  <a:gd name="connsiteX37" fmla="*/ 90857 w 406349"/>
                  <a:gd name="connsiteY37" fmla="*/ 253308 h 380952"/>
                  <a:gd name="connsiteX38" fmla="*/ 101435 w 406349"/>
                  <a:gd name="connsiteY38" fmla="*/ 238794 h 380952"/>
                  <a:gd name="connsiteX39" fmla="*/ 86921 w 406349"/>
                  <a:gd name="connsiteY39" fmla="*/ 228216 h 380952"/>
                  <a:gd name="connsiteX40" fmla="*/ 34591 w 406349"/>
                  <a:gd name="connsiteY40" fmla="*/ 201308 h 380952"/>
                  <a:gd name="connsiteX41" fmla="*/ 128800 w 406349"/>
                  <a:gd name="connsiteY41" fmla="*/ 88889 h 380952"/>
                  <a:gd name="connsiteX42" fmla="*/ 152381 w 406349"/>
                  <a:gd name="connsiteY42" fmla="*/ 152381 h 380952"/>
                  <a:gd name="connsiteX43" fmla="*/ 355556 w 406349"/>
                  <a:gd name="connsiteY43" fmla="*/ 355556 h 380952"/>
                  <a:gd name="connsiteX44" fmla="*/ 253968 w 406349"/>
                  <a:gd name="connsiteY44" fmla="*/ 279365 h 380952"/>
                  <a:gd name="connsiteX45" fmla="*/ 253968 w 406349"/>
                  <a:gd name="connsiteY45" fmla="*/ 152381 h 380952"/>
                  <a:gd name="connsiteX46" fmla="*/ 277384 w 406349"/>
                  <a:gd name="connsiteY46" fmla="*/ 88889 h 380952"/>
                  <a:gd name="connsiteX47" fmla="*/ 371759 w 406349"/>
                  <a:gd name="connsiteY47" fmla="*/ 201308 h 380952"/>
                  <a:gd name="connsiteX48" fmla="*/ 319416 w 406349"/>
                  <a:gd name="connsiteY48" fmla="*/ 228216 h 380952"/>
                  <a:gd name="connsiteX49" fmla="*/ 304789 w 406349"/>
                  <a:gd name="connsiteY49" fmla="*/ 238635 h 380952"/>
                  <a:gd name="connsiteX50" fmla="*/ 315208 w 406349"/>
                  <a:gd name="connsiteY50" fmla="*/ 253262 h 380952"/>
                  <a:gd name="connsiteX51" fmla="*/ 315505 w 406349"/>
                  <a:gd name="connsiteY51" fmla="*/ 253308 h 380952"/>
                  <a:gd name="connsiteX52" fmla="*/ 325905 w 406349"/>
                  <a:gd name="connsiteY52" fmla="*/ 254108 h 380952"/>
                  <a:gd name="connsiteX53" fmla="*/ 379162 w 406349"/>
                  <a:gd name="connsiteY53" fmla="*/ 231899 h 380952"/>
                  <a:gd name="connsiteX54" fmla="*/ 380953 w 406349"/>
                  <a:gd name="connsiteY54" fmla="*/ 253968 h 380952"/>
                  <a:gd name="connsiteX55" fmla="*/ 379937 w 406349"/>
                  <a:gd name="connsiteY55" fmla="*/ 288381 h 380952"/>
                  <a:gd name="connsiteX56" fmla="*/ 373334 w 406349"/>
                  <a:gd name="connsiteY56" fmla="*/ 294083 h 380952"/>
                  <a:gd name="connsiteX57" fmla="*/ 332026 w 406349"/>
                  <a:gd name="connsiteY57" fmla="*/ 304394 h 380952"/>
                  <a:gd name="connsiteX58" fmla="*/ 317773 w 406349"/>
                  <a:gd name="connsiteY58" fmla="*/ 315318 h 380952"/>
                  <a:gd name="connsiteX59" fmla="*/ 328216 w 406349"/>
                  <a:gd name="connsiteY59" fmla="*/ 329499 h 380952"/>
                  <a:gd name="connsiteX60" fmla="*/ 338375 w 406349"/>
                  <a:gd name="connsiteY60" fmla="*/ 330134 h 380952"/>
                  <a:gd name="connsiteX61" fmla="*/ 376000 w 406349"/>
                  <a:gd name="connsiteY61" fmla="*/ 321943 h 380952"/>
                  <a:gd name="connsiteX62" fmla="*/ 355556 w 406349"/>
                  <a:gd name="connsiteY62" fmla="*/ 355556 h 38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06349" h="380952">
                    <a:moveTo>
                      <a:pt x="397461" y="198553"/>
                    </a:moveTo>
                    <a:cubicBezTo>
                      <a:pt x="372775" y="120635"/>
                      <a:pt x="303315" y="63492"/>
                      <a:pt x="277549" y="63492"/>
                    </a:cubicBezTo>
                    <a:cubicBezTo>
                      <a:pt x="240622" y="63492"/>
                      <a:pt x="228572" y="129600"/>
                      <a:pt x="228572" y="152381"/>
                    </a:cubicBezTo>
                    <a:lnTo>
                      <a:pt x="228572" y="185219"/>
                    </a:lnTo>
                    <a:lnTo>
                      <a:pt x="215873" y="172521"/>
                    </a:lnTo>
                    <a:lnTo>
                      <a:pt x="215873" y="12698"/>
                    </a:lnTo>
                    <a:cubicBezTo>
                      <a:pt x="215873" y="5685"/>
                      <a:pt x="210188" y="0"/>
                      <a:pt x="203175" y="0"/>
                    </a:cubicBezTo>
                    <a:cubicBezTo>
                      <a:pt x="196161" y="0"/>
                      <a:pt x="190476" y="5685"/>
                      <a:pt x="190476" y="12698"/>
                    </a:cubicBezTo>
                    <a:lnTo>
                      <a:pt x="190476" y="172521"/>
                    </a:lnTo>
                    <a:lnTo>
                      <a:pt x="177778" y="185219"/>
                    </a:lnTo>
                    <a:lnTo>
                      <a:pt x="177778" y="152381"/>
                    </a:lnTo>
                    <a:cubicBezTo>
                      <a:pt x="177778" y="129600"/>
                      <a:pt x="165714" y="63492"/>
                      <a:pt x="128800" y="63492"/>
                    </a:cubicBezTo>
                    <a:cubicBezTo>
                      <a:pt x="103048" y="63492"/>
                      <a:pt x="33562" y="120635"/>
                      <a:pt x="8902" y="198527"/>
                    </a:cubicBezTo>
                    <a:cubicBezTo>
                      <a:pt x="8719" y="199045"/>
                      <a:pt x="8575" y="199576"/>
                      <a:pt x="8470" y="200114"/>
                    </a:cubicBezTo>
                    <a:cubicBezTo>
                      <a:pt x="2968" y="217541"/>
                      <a:pt x="113" y="235694"/>
                      <a:pt x="0" y="253968"/>
                    </a:cubicBezTo>
                    <a:cubicBezTo>
                      <a:pt x="0" y="291962"/>
                      <a:pt x="0" y="380953"/>
                      <a:pt x="50794" y="380953"/>
                    </a:cubicBezTo>
                    <a:cubicBezTo>
                      <a:pt x="135060" y="380953"/>
                      <a:pt x="177778" y="346781"/>
                      <a:pt x="177778" y="279365"/>
                    </a:cubicBezTo>
                    <a:lnTo>
                      <a:pt x="177778" y="221130"/>
                    </a:lnTo>
                    <a:lnTo>
                      <a:pt x="203175" y="195734"/>
                    </a:lnTo>
                    <a:lnTo>
                      <a:pt x="228572" y="221130"/>
                    </a:lnTo>
                    <a:lnTo>
                      <a:pt x="228572" y="279365"/>
                    </a:lnTo>
                    <a:cubicBezTo>
                      <a:pt x="228572" y="346781"/>
                      <a:pt x="271289" y="380953"/>
                      <a:pt x="355556" y="380953"/>
                    </a:cubicBezTo>
                    <a:cubicBezTo>
                      <a:pt x="406350" y="380953"/>
                      <a:pt x="406350" y="291962"/>
                      <a:pt x="406350" y="253968"/>
                    </a:cubicBezTo>
                    <a:cubicBezTo>
                      <a:pt x="406235" y="235687"/>
                      <a:pt x="403381" y="217524"/>
                      <a:pt x="397880" y="200089"/>
                    </a:cubicBezTo>
                    <a:cubicBezTo>
                      <a:pt x="397773" y="199568"/>
                      <a:pt x="397633" y="199055"/>
                      <a:pt x="397461" y="198553"/>
                    </a:cubicBezTo>
                    <a:close/>
                    <a:moveTo>
                      <a:pt x="152381" y="279365"/>
                    </a:moveTo>
                    <a:cubicBezTo>
                      <a:pt x="152381" y="312076"/>
                      <a:pt x="141854" y="355556"/>
                      <a:pt x="50794" y="355556"/>
                    </a:cubicBezTo>
                    <a:cubicBezTo>
                      <a:pt x="44648" y="355556"/>
                      <a:pt x="35822" y="349867"/>
                      <a:pt x="30362" y="321930"/>
                    </a:cubicBezTo>
                    <a:cubicBezTo>
                      <a:pt x="42166" y="327387"/>
                      <a:pt x="55021" y="330196"/>
                      <a:pt x="68025" y="330159"/>
                    </a:cubicBezTo>
                    <a:cubicBezTo>
                      <a:pt x="71422" y="330197"/>
                      <a:pt x="74818" y="329985"/>
                      <a:pt x="78184" y="329524"/>
                    </a:cubicBezTo>
                    <a:cubicBezTo>
                      <a:pt x="85096" y="328339"/>
                      <a:pt x="89740" y="321776"/>
                      <a:pt x="88555" y="314862"/>
                    </a:cubicBezTo>
                    <a:cubicBezTo>
                      <a:pt x="87402" y="308137"/>
                      <a:pt x="81139" y="303525"/>
                      <a:pt x="74375" y="304419"/>
                    </a:cubicBezTo>
                    <a:cubicBezTo>
                      <a:pt x="59782" y="305981"/>
                      <a:pt x="45110" y="302304"/>
                      <a:pt x="32978" y="294045"/>
                    </a:cubicBezTo>
                    <a:cubicBezTo>
                      <a:pt x="30663" y="292338"/>
                      <a:pt x="28485" y="290452"/>
                      <a:pt x="26464" y="288407"/>
                    </a:cubicBezTo>
                    <a:cubicBezTo>
                      <a:pt x="25778" y="278375"/>
                      <a:pt x="25397" y="267086"/>
                      <a:pt x="25397" y="253968"/>
                    </a:cubicBezTo>
                    <a:cubicBezTo>
                      <a:pt x="25457" y="246578"/>
                      <a:pt x="26055" y="239201"/>
                      <a:pt x="27187" y="231899"/>
                    </a:cubicBezTo>
                    <a:cubicBezTo>
                      <a:pt x="41497" y="245763"/>
                      <a:pt x="60524" y="253698"/>
                      <a:pt x="80444" y="254108"/>
                    </a:cubicBezTo>
                    <a:cubicBezTo>
                      <a:pt x="83931" y="254113"/>
                      <a:pt x="87412" y="253845"/>
                      <a:pt x="90857" y="253308"/>
                    </a:cubicBezTo>
                    <a:cubicBezTo>
                      <a:pt x="97787" y="252221"/>
                      <a:pt x="102522" y="245723"/>
                      <a:pt x="101435" y="238794"/>
                    </a:cubicBezTo>
                    <a:cubicBezTo>
                      <a:pt x="100348" y="231864"/>
                      <a:pt x="93850" y="227129"/>
                      <a:pt x="86921" y="228216"/>
                    </a:cubicBezTo>
                    <a:cubicBezTo>
                      <a:pt x="65711" y="230278"/>
                      <a:pt x="45252" y="219759"/>
                      <a:pt x="34591" y="201308"/>
                    </a:cubicBezTo>
                    <a:cubicBezTo>
                      <a:pt x="57143" y="135733"/>
                      <a:pt x="114679" y="90260"/>
                      <a:pt x="128800" y="88889"/>
                    </a:cubicBezTo>
                    <a:cubicBezTo>
                      <a:pt x="138502" y="88889"/>
                      <a:pt x="152381" y="126273"/>
                      <a:pt x="152381" y="152381"/>
                    </a:cubicBezTo>
                    <a:close/>
                    <a:moveTo>
                      <a:pt x="355556" y="355556"/>
                    </a:moveTo>
                    <a:cubicBezTo>
                      <a:pt x="264495" y="355556"/>
                      <a:pt x="253968" y="312076"/>
                      <a:pt x="253968" y="279365"/>
                    </a:cubicBezTo>
                    <a:lnTo>
                      <a:pt x="253968" y="152381"/>
                    </a:lnTo>
                    <a:cubicBezTo>
                      <a:pt x="253968" y="126273"/>
                      <a:pt x="267861" y="88889"/>
                      <a:pt x="277384" y="88889"/>
                    </a:cubicBezTo>
                    <a:cubicBezTo>
                      <a:pt x="291632" y="90260"/>
                      <a:pt x="349207" y="135733"/>
                      <a:pt x="371759" y="201308"/>
                    </a:cubicBezTo>
                    <a:cubicBezTo>
                      <a:pt x="361083" y="219751"/>
                      <a:pt x="340628" y="230267"/>
                      <a:pt x="319416" y="228216"/>
                    </a:cubicBezTo>
                    <a:cubicBezTo>
                      <a:pt x="312499" y="227054"/>
                      <a:pt x="305951" y="231718"/>
                      <a:pt x="304789" y="238635"/>
                    </a:cubicBezTo>
                    <a:cubicBezTo>
                      <a:pt x="303627" y="245551"/>
                      <a:pt x="308292" y="252099"/>
                      <a:pt x="315208" y="253262"/>
                    </a:cubicBezTo>
                    <a:cubicBezTo>
                      <a:pt x="315307" y="253279"/>
                      <a:pt x="315406" y="253294"/>
                      <a:pt x="315505" y="253308"/>
                    </a:cubicBezTo>
                    <a:cubicBezTo>
                      <a:pt x="318945" y="253847"/>
                      <a:pt x="322423" y="254113"/>
                      <a:pt x="325905" y="254108"/>
                    </a:cubicBezTo>
                    <a:cubicBezTo>
                      <a:pt x="345825" y="253698"/>
                      <a:pt x="364852" y="245763"/>
                      <a:pt x="379162" y="231899"/>
                    </a:cubicBezTo>
                    <a:cubicBezTo>
                      <a:pt x="380295" y="239201"/>
                      <a:pt x="380893" y="246578"/>
                      <a:pt x="380953" y="253968"/>
                    </a:cubicBezTo>
                    <a:cubicBezTo>
                      <a:pt x="380953" y="267086"/>
                      <a:pt x="380572" y="278375"/>
                      <a:pt x="379937" y="288381"/>
                    </a:cubicBezTo>
                    <a:cubicBezTo>
                      <a:pt x="377890" y="290454"/>
                      <a:pt x="375682" y="292360"/>
                      <a:pt x="373334" y="294083"/>
                    </a:cubicBezTo>
                    <a:cubicBezTo>
                      <a:pt x="361221" y="302306"/>
                      <a:pt x="346582" y="305960"/>
                      <a:pt x="332026" y="304394"/>
                    </a:cubicBezTo>
                    <a:cubicBezTo>
                      <a:pt x="325073" y="303475"/>
                      <a:pt x="318692" y="308366"/>
                      <a:pt x="317773" y="315318"/>
                    </a:cubicBezTo>
                    <a:cubicBezTo>
                      <a:pt x="316879" y="322084"/>
                      <a:pt x="321491" y="328346"/>
                      <a:pt x="328216" y="329499"/>
                    </a:cubicBezTo>
                    <a:cubicBezTo>
                      <a:pt x="331582" y="329957"/>
                      <a:pt x="334978" y="330169"/>
                      <a:pt x="338375" y="330134"/>
                    </a:cubicBezTo>
                    <a:cubicBezTo>
                      <a:pt x="351364" y="330179"/>
                      <a:pt x="364206" y="327383"/>
                      <a:pt x="376000" y="321943"/>
                    </a:cubicBezTo>
                    <a:cubicBezTo>
                      <a:pt x="370515" y="349867"/>
                      <a:pt x="361702" y="355556"/>
                      <a:pt x="355556" y="355556"/>
                    </a:cubicBezTo>
                    <a:close/>
                  </a:path>
                </a:pathLst>
              </a:custGeom>
              <a:solidFill>
                <a:schemeClr val="tx1"/>
              </a:solidFill>
              <a:ln w="12650" cap="flat">
                <a:solidFill>
                  <a:srgbClr val="00305E"/>
                </a:solidFill>
                <a:prstDash val="solid"/>
                <a:miter/>
              </a:ln>
            </p:spPr>
            <p:txBody>
              <a:bodyPr rtlCol="0" anchor="ctr"/>
              <a:lstStyle/>
              <a:p>
                <a:endParaRPr lang="en-AU" sz="2400"/>
              </a:p>
            </p:txBody>
          </p:sp>
          <p:sp>
            <p:nvSpPr>
              <p:cNvPr id="1126" name="Oval 1125">
                <a:extLst>
                  <a:ext uri="{FF2B5EF4-FFF2-40B4-BE49-F238E27FC236}">
                    <a16:creationId xmlns:a16="http://schemas.microsoft.com/office/drawing/2014/main" id="{977AED1A-C342-B40D-86CF-32499C45AD8D}"/>
                  </a:ext>
                </a:extLst>
              </p:cNvPr>
              <p:cNvSpPr/>
              <p:nvPr/>
            </p:nvSpPr>
            <p:spPr>
              <a:xfrm>
                <a:off x="3386425" y="1071879"/>
                <a:ext cx="315019" cy="315018"/>
              </a:xfrm>
              <a:prstGeom prst="ellipse">
                <a:avLst/>
              </a:prstGeom>
              <a:solidFill>
                <a:schemeClr val="accent6"/>
              </a:solidFill>
              <a:ln>
                <a:solidFill>
                  <a:srgbClr val="0030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37" name="Graphic 36" descr="Badge 1 outline">
                <a:extLst>
                  <a:ext uri="{FF2B5EF4-FFF2-40B4-BE49-F238E27FC236}">
                    <a16:creationId xmlns:a16="http://schemas.microsoft.com/office/drawing/2014/main" id="{C0A1057D-DA8E-3E9C-51F2-2FA4063D53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56" y="1033968"/>
                <a:ext cx="387557" cy="387559"/>
              </a:xfrm>
              <a:prstGeom prst="rect">
                <a:avLst/>
              </a:prstGeom>
            </p:spPr>
          </p:pic>
        </p:grpSp>
      </p:grpSp>
      <p:grpSp>
        <p:nvGrpSpPr>
          <p:cNvPr id="1130" name="Group 1129">
            <a:extLst>
              <a:ext uri="{FF2B5EF4-FFF2-40B4-BE49-F238E27FC236}">
                <a16:creationId xmlns:a16="http://schemas.microsoft.com/office/drawing/2014/main" id="{35D3AB52-E1FC-15E0-1799-498271200517}"/>
              </a:ext>
              <a:ext uri="{C183D7F6-B498-43B3-948B-1728B52AA6E4}">
                <adec:decorative xmlns:adec="http://schemas.microsoft.com/office/drawing/2017/decorative" val="1"/>
              </a:ext>
            </a:extLst>
          </p:cNvPr>
          <p:cNvGrpSpPr/>
          <p:nvPr/>
        </p:nvGrpSpPr>
        <p:grpSpPr>
          <a:xfrm>
            <a:off x="1912280" y="3680304"/>
            <a:ext cx="1038192" cy="999649"/>
            <a:chOff x="3370506" y="2236248"/>
            <a:chExt cx="1038190" cy="999647"/>
          </a:xfrm>
        </p:grpSpPr>
        <p:sp>
          <p:nvSpPr>
            <p:cNvPr id="1127" name="Freeform: Shape 1126">
              <a:extLst>
                <a:ext uri="{FF2B5EF4-FFF2-40B4-BE49-F238E27FC236}">
                  <a16:creationId xmlns:a16="http://schemas.microsoft.com/office/drawing/2014/main" id="{1493EF6A-5D51-092E-7577-CD2E7A11D330}"/>
                </a:ext>
              </a:extLst>
            </p:cNvPr>
            <p:cNvSpPr/>
            <p:nvPr/>
          </p:nvSpPr>
          <p:spPr>
            <a:xfrm>
              <a:off x="3748322" y="2509005"/>
              <a:ext cx="406349" cy="380952"/>
            </a:xfrm>
            <a:custGeom>
              <a:avLst/>
              <a:gdLst>
                <a:gd name="connsiteX0" fmla="*/ 397461 w 406349"/>
                <a:gd name="connsiteY0" fmla="*/ 198553 h 380952"/>
                <a:gd name="connsiteX1" fmla="*/ 277549 w 406349"/>
                <a:gd name="connsiteY1" fmla="*/ 63492 h 380952"/>
                <a:gd name="connsiteX2" fmla="*/ 228572 w 406349"/>
                <a:gd name="connsiteY2" fmla="*/ 152381 h 380952"/>
                <a:gd name="connsiteX3" fmla="*/ 228572 w 406349"/>
                <a:gd name="connsiteY3" fmla="*/ 185219 h 380952"/>
                <a:gd name="connsiteX4" fmla="*/ 215873 w 406349"/>
                <a:gd name="connsiteY4" fmla="*/ 172521 h 380952"/>
                <a:gd name="connsiteX5" fmla="*/ 215873 w 406349"/>
                <a:gd name="connsiteY5" fmla="*/ 12698 h 380952"/>
                <a:gd name="connsiteX6" fmla="*/ 203175 w 406349"/>
                <a:gd name="connsiteY6" fmla="*/ 0 h 380952"/>
                <a:gd name="connsiteX7" fmla="*/ 190476 w 406349"/>
                <a:gd name="connsiteY7" fmla="*/ 12698 h 380952"/>
                <a:gd name="connsiteX8" fmla="*/ 190476 w 406349"/>
                <a:gd name="connsiteY8" fmla="*/ 172521 h 380952"/>
                <a:gd name="connsiteX9" fmla="*/ 177778 w 406349"/>
                <a:gd name="connsiteY9" fmla="*/ 185219 h 380952"/>
                <a:gd name="connsiteX10" fmla="*/ 177778 w 406349"/>
                <a:gd name="connsiteY10" fmla="*/ 152381 h 380952"/>
                <a:gd name="connsiteX11" fmla="*/ 128800 w 406349"/>
                <a:gd name="connsiteY11" fmla="*/ 63492 h 380952"/>
                <a:gd name="connsiteX12" fmla="*/ 8902 w 406349"/>
                <a:gd name="connsiteY12" fmla="*/ 198527 h 380952"/>
                <a:gd name="connsiteX13" fmla="*/ 8470 w 406349"/>
                <a:gd name="connsiteY13" fmla="*/ 200114 h 380952"/>
                <a:gd name="connsiteX14" fmla="*/ 0 w 406349"/>
                <a:gd name="connsiteY14" fmla="*/ 253968 h 380952"/>
                <a:gd name="connsiteX15" fmla="*/ 50794 w 406349"/>
                <a:gd name="connsiteY15" fmla="*/ 380953 h 380952"/>
                <a:gd name="connsiteX16" fmla="*/ 177778 w 406349"/>
                <a:gd name="connsiteY16" fmla="*/ 279365 h 380952"/>
                <a:gd name="connsiteX17" fmla="*/ 177778 w 406349"/>
                <a:gd name="connsiteY17" fmla="*/ 221130 h 380952"/>
                <a:gd name="connsiteX18" fmla="*/ 203175 w 406349"/>
                <a:gd name="connsiteY18" fmla="*/ 195734 h 380952"/>
                <a:gd name="connsiteX19" fmla="*/ 228572 w 406349"/>
                <a:gd name="connsiteY19" fmla="*/ 221130 h 380952"/>
                <a:gd name="connsiteX20" fmla="*/ 228572 w 406349"/>
                <a:gd name="connsiteY20" fmla="*/ 279365 h 380952"/>
                <a:gd name="connsiteX21" fmla="*/ 355556 w 406349"/>
                <a:gd name="connsiteY21" fmla="*/ 380953 h 380952"/>
                <a:gd name="connsiteX22" fmla="*/ 406350 w 406349"/>
                <a:gd name="connsiteY22" fmla="*/ 253968 h 380952"/>
                <a:gd name="connsiteX23" fmla="*/ 397880 w 406349"/>
                <a:gd name="connsiteY23" fmla="*/ 200089 h 380952"/>
                <a:gd name="connsiteX24" fmla="*/ 397461 w 406349"/>
                <a:gd name="connsiteY24" fmla="*/ 198553 h 380952"/>
                <a:gd name="connsiteX25" fmla="*/ 152381 w 406349"/>
                <a:gd name="connsiteY25" fmla="*/ 279365 h 380952"/>
                <a:gd name="connsiteX26" fmla="*/ 50794 w 406349"/>
                <a:gd name="connsiteY26" fmla="*/ 355556 h 380952"/>
                <a:gd name="connsiteX27" fmla="*/ 30362 w 406349"/>
                <a:gd name="connsiteY27" fmla="*/ 321930 h 380952"/>
                <a:gd name="connsiteX28" fmla="*/ 68025 w 406349"/>
                <a:gd name="connsiteY28" fmla="*/ 330159 h 380952"/>
                <a:gd name="connsiteX29" fmla="*/ 78184 w 406349"/>
                <a:gd name="connsiteY29" fmla="*/ 329524 h 380952"/>
                <a:gd name="connsiteX30" fmla="*/ 88555 w 406349"/>
                <a:gd name="connsiteY30" fmla="*/ 314862 h 380952"/>
                <a:gd name="connsiteX31" fmla="*/ 74375 w 406349"/>
                <a:gd name="connsiteY31" fmla="*/ 304419 h 380952"/>
                <a:gd name="connsiteX32" fmla="*/ 32978 w 406349"/>
                <a:gd name="connsiteY32" fmla="*/ 294045 h 380952"/>
                <a:gd name="connsiteX33" fmla="*/ 26464 w 406349"/>
                <a:gd name="connsiteY33" fmla="*/ 288407 h 380952"/>
                <a:gd name="connsiteX34" fmla="*/ 25397 w 406349"/>
                <a:gd name="connsiteY34" fmla="*/ 253968 h 380952"/>
                <a:gd name="connsiteX35" fmla="*/ 27187 w 406349"/>
                <a:gd name="connsiteY35" fmla="*/ 231899 h 380952"/>
                <a:gd name="connsiteX36" fmla="*/ 80444 w 406349"/>
                <a:gd name="connsiteY36" fmla="*/ 254108 h 380952"/>
                <a:gd name="connsiteX37" fmla="*/ 90857 w 406349"/>
                <a:gd name="connsiteY37" fmla="*/ 253308 h 380952"/>
                <a:gd name="connsiteX38" fmla="*/ 101435 w 406349"/>
                <a:gd name="connsiteY38" fmla="*/ 238794 h 380952"/>
                <a:gd name="connsiteX39" fmla="*/ 86921 w 406349"/>
                <a:gd name="connsiteY39" fmla="*/ 228216 h 380952"/>
                <a:gd name="connsiteX40" fmla="*/ 34591 w 406349"/>
                <a:gd name="connsiteY40" fmla="*/ 201308 h 380952"/>
                <a:gd name="connsiteX41" fmla="*/ 128800 w 406349"/>
                <a:gd name="connsiteY41" fmla="*/ 88889 h 380952"/>
                <a:gd name="connsiteX42" fmla="*/ 152381 w 406349"/>
                <a:gd name="connsiteY42" fmla="*/ 152381 h 380952"/>
                <a:gd name="connsiteX43" fmla="*/ 355556 w 406349"/>
                <a:gd name="connsiteY43" fmla="*/ 355556 h 380952"/>
                <a:gd name="connsiteX44" fmla="*/ 253968 w 406349"/>
                <a:gd name="connsiteY44" fmla="*/ 279365 h 380952"/>
                <a:gd name="connsiteX45" fmla="*/ 253968 w 406349"/>
                <a:gd name="connsiteY45" fmla="*/ 152381 h 380952"/>
                <a:gd name="connsiteX46" fmla="*/ 277384 w 406349"/>
                <a:gd name="connsiteY46" fmla="*/ 88889 h 380952"/>
                <a:gd name="connsiteX47" fmla="*/ 371759 w 406349"/>
                <a:gd name="connsiteY47" fmla="*/ 201308 h 380952"/>
                <a:gd name="connsiteX48" fmla="*/ 319416 w 406349"/>
                <a:gd name="connsiteY48" fmla="*/ 228216 h 380952"/>
                <a:gd name="connsiteX49" fmla="*/ 304789 w 406349"/>
                <a:gd name="connsiteY49" fmla="*/ 238635 h 380952"/>
                <a:gd name="connsiteX50" fmla="*/ 315208 w 406349"/>
                <a:gd name="connsiteY50" fmla="*/ 253262 h 380952"/>
                <a:gd name="connsiteX51" fmla="*/ 315505 w 406349"/>
                <a:gd name="connsiteY51" fmla="*/ 253308 h 380952"/>
                <a:gd name="connsiteX52" fmla="*/ 325905 w 406349"/>
                <a:gd name="connsiteY52" fmla="*/ 254108 h 380952"/>
                <a:gd name="connsiteX53" fmla="*/ 379162 w 406349"/>
                <a:gd name="connsiteY53" fmla="*/ 231899 h 380952"/>
                <a:gd name="connsiteX54" fmla="*/ 380953 w 406349"/>
                <a:gd name="connsiteY54" fmla="*/ 253968 h 380952"/>
                <a:gd name="connsiteX55" fmla="*/ 379937 w 406349"/>
                <a:gd name="connsiteY55" fmla="*/ 288381 h 380952"/>
                <a:gd name="connsiteX56" fmla="*/ 373334 w 406349"/>
                <a:gd name="connsiteY56" fmla="*/ 294083 h 380952"/>
                <a:gd name="connsiteX57" fmla="*/ 332026 w 406349"/>
                <a:gd name="connsiteY57" fmla="*/ 304394 h 380952"/>
                <a:gd name="connsiteX58" fmla="*/ 317773 w 406349"/>
                <a:gd name="connsiteY58" fmla="*/ 315318 h 380952"/>
                <a:gd name="connsiteX59" fmla="*/ 328216 w 406349"/>
                <a:gd name="connsiteY59" fmla="*/ 329499 h 380952"/>
                <a:gd name="connsiteX60" fmla="*/ 338375 w 406349"/>
                <a:gd name="connsiteY60" fmla="*/ 330134 h 380952"/>
                <a:gd name="connsiteX61" fmla="*/ 376000 w 406349"/>
                <a:gd name="connsiteY61" fmla="*/ 321943 h 380952"/>
                <a:gd name="connsiteX62" fmla="*/ 355556 w 406349"/>
                <a:gd name="connsiteY62" fmla="*/ 355556 h 38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06349" h="380952">
                  <a:moveTo>
                    <a:pt x="397461" y="198553"/>
                  </a:moveTo>
                  <a:cubicBezTo>
                    <a:pt x="372775" y="120635"/>
                    <a:pt x="303315" y="63492"/>
                    <a:pt x="277549" y="63492"/>
                  </a:cubicBezTo>
                  <a:cubicBezTo>
                    <a:pt x="240622" y="63492"/>
                    <a:pt x="228572" y="129600"/>
                    <a:pt x="228572" y="152381"/>
                  </a:cubicBezTo>
                  <a:lnTo>
                    <a:pt x="228572" y="185219"/>
                  </a:lnTo>
                  <a:lnTo>
                    <a:pt x="215873" y="172521"/>
                  </a:lnTo>
                  <a:lnTo>
                    <a:pt x="215873" y="12698"/>
                  </a:lnTo>
                  <a:cubicBezTo>
                    <a:pt x="215873" y="5685"/>
                    <a:pt x="210188" y="0"/>
                    <a:pt x="203175" y="0"/>
                  </a:cubicBezTo>
                  <a:cubicBezTo>
                    <a:pt x="196161" y="0"/>
                    <a:pt x="190476" y="5685"/>
                    <a:pt x="190476" y="12698"/>
                  </a:cubicBezTo>
                  <a:lnTo>
                    <a:pt x="190476" y="172521"/>
                  </a:lnTo>
                  <a:lnTo>
                    <a:pt x="177778" y="185219"/>
                  </a:lnTo>
                  <a:lnTo>
                    <a:pt x="177778" y="152381"/>
                  </a:lnTo>
                  <a:cubicBezTo>
                    <a:pt x="177778" y="129600"/>
                    <a:pt x="165714" y="63492"/>
                    <a:pt x="128800" y="63492"/>
                  </a:cubicBezTo>
                  <a:cubicBezTo>
                    <a:pt x="103048" y="63492"/>
                    <a:pt x="33562" y="120635"/>
                    <a:pt x="8902" y="198527"/>
                  </a:cubicBezTo>
                  <a:cubicBezTo>
                    <a:pt x="8719" y="199045"/>
                    <a:pt x="8575" y="199576"/>
                    <a:pt x="8470" y="200114"/>
                  </a:cubicBezTo>
                  <a:cubicBezTo>
                    <a:pt x="2968" y="217541"/>
                    <a:pt x="113" y="235694"/>
                    <a:pt x="0" y="253968"/>
                  </a:cubicBezTo>
                  <a:cubicBezTo>
                    <a:pt x="0" y="291962"/>
                    <a:pt x="0" y="380953"/>
                    <a:pt x="50794" y="380953"/>
                  </a:cubicBezTo>
                  <a:cubicBezTo>
                    <a:pt x="135060" y="380953"/>
                    <a:pt x="177778" y="346781"/>
                    <a:pt x="177778" y="279365"/>
                  </a:cubicBezTo>
                  <a:lnTo>
                    <a:pt x="177778" y="221130"/>
                  </a:lnTo>
                  <a:lnTo>
                    <a:pt x="203175" y="195734"/>
                  </a:lnTo>
                  <a:lnTo>
                    <a:pt x="228572" y="221130"/>
                  </a:lnTo>
                  <a:lnTo>
                    <a:pt x="228572" y="279365"/>
                  </a:lnTo>
                  <a:cubicBezTo>
                    <a:pt x="228572" y="346781"/>
                    <a:pt x="271289" y="380953"/>
                    <a:pt x="355556" y="380953"/>
                  </a:cubicBezTo>
                  <a:cubicBezTo>
                    <a:pt x="406350" y="380953"/>
                    <a:pt x="406350" y="291962"/>
                    <a:pt x="406350" y="253968"/>
                  </a:cubicBezTo>
                  <a:cubicBezTo>
                    <a:pt x="406235" y="235687"/>
                    <a:pt x="403381" y="217524"/>
                    <a:pt x="397880" y="200089"/>
                  </a:cubicBezTo>
                  <a:cubicBezTo>
                    <a:pt x="397773" y="199568"/>
                    <a:pt x="397633" y="199055"/>
                    <a:pt x="397461" y="198553"/>
                  </a:cubicBezTo>
                  <a:close/>
                  <a:moveTo>
                    <a:pt x="152381" y="279365"/>
                  </a:moveTo>
                  <a:cubicBezTo>
                    <a:pt x="152381" y="312076"/>
                    <a:pt x="141854" y="355556"/>
                    <a:pt x="50794" y="355556"/>
                  </a:cubicBezTo>
                  <a:cubicBezTo>
                    <a:pt x="44648" y="355556"/>
                    <a:pt x="35822" y="349867"/>
                    <a:pt x="30362" y="321930"/>
                  </a:cubicBezTo>
                  <a:cubicBezTo>
                    <a:pt x="42166" y="327387"/>
                    <a:pt x="55021" y="330196"/>
                    <a:pt x="68025" y="330159"/>
                  </a:cubicBezTo>
                  <a:cubicBezTo>
                    <a:pt x="71422" y="330197"/>
                    <a:pt x="74818" y="329985"/>
                    <a:pt x="78184" y="329524"/>
                  </a:cubicBezTo>
                  <a:cubicBezTo>
                    <a:pt x="85096" y="328339"/>
                    <a:pt x="89740" y="321776"/>
                    <a:pt x="88555" y="314862"/>
                  </a:cubicBezTo>
                  <a:cubicBezTo>
                    <a:pt x="87402" y="308137"/>
                    <a:pt x="81139" y="303525"/>
                    <a:pt x="74375" y="304419"/>
                  </a:cubicBezTo>
                  <a:cubicBezTo>
                    <a:pt x="59782" y="305981"/>
                    <a:pt x="45110" y="302304"/>
                    <a:pt x="32978" y="294045"/>
                  </a:cubicBezTo>
                  <a:cubicBezTo>
                    <a:pt x="30663" y="292338"/>
                    <a:pt x="28485" y="290452"/>
                    <a:pt x="26464" y="288407"/>
                  </a:cubicBezTo>
                  <a:cubicBezTo>
                    <a:pt x="25778" y="278375"/>
                    <a:pt x="25397" y="267086"/>
                    <a:pt x="25397" y="253968"/>
                  </a:cubicBezTo>
                  <a:cubicBezTo>
                    <a:pt x="25457" y="246578"/>
                    <a:pt x="26055" y="239201"/>
                    <a:pt x="27187" y="231899"/>
                  </a:cubicBezTo>
                  <a:cubicBezTo>
                    <a:pt x="41497" y="245763"/>
                    <a:pt x="60524" y="253698"/>
                    <a:pt x="80444" y="254108"/>
                  </a:cubicBezTo>
                  <a:cubicBezTo>
                    <a:pt x="83931" y="254113"/>
                    <a:pt x="87412" y="253845"/>
                    <a:pt x="90857" y="253308"/>
                  </a:cubicBezTo>
                  <a:cubicBezTo>
                    <a:pt x="97787" y="252221"/>
                    <a:pt x="102522" y="245723"/>
                    <a:pt x="101435" y="238794"/>
                  </a:cubicBezTo>
                  <a:cubicBezTo>
                    <a:pt x="100348" y="231864"/>
                    <a:pt x="93850" y="227129"/>
                    <a:pt x="86921" y="228216"/>
                  </a:cubicBezTo>
                  <a:cubicBezTo>
                    <a:pt x="65711" y="230278"/>
                    <a:pt x="45252" y="219759"/>
                    <a:pt x="34591" y="201308"/>
                  </a:cubicBezTo>
                  <a:cubicBezTo>
                    <a:pt x="57143" y="135733"/>
                    <a:pt x="114679" y="90260"/>
                    <a:pt x="128800" y="88889"/>
                  </a:cubicBezTo>
                  <a:cubicBezTo>
                    <a:pt x="138502" y="88889"/>
                    <a:pt x="152381" y="126273"/>
                    <a:pt x="152381" y="152381"/>
                  </a:cubicBezTo>
                  <a:close/>
                  <a:moveTo>
                    <a:pt x="355556" y="355556"/>
                  </a:moveTo>
                  <a:cubicBezTo>
                    <a:pt x="264495" y="355556"/>
                    <a:pt x="253968" y="312076"/>
                    <a:pt x="253968" y="279365"/>
                  </a:cubicBezTo>
                  <a:lnTo>
                    <a:pt x="253968" y="152381"/>
                  </a:lnTo>
                  <a:cubicBezTo>
                    <a:pt x="253968" y="126273"/>
                    <a:pt x="267861" y="88889"/>
                    <a:pt x="277384" y="88889"/>
                  </a:cubicBezTo>
                  <a:cubicBezTo>
                    <a:pt x="291632" y="90260"/>
                    <a:pt x="349207" y="135733"/>
                    <a:pt x="371759" y="201308"/>
                  </a:cubicBezTo>
                  <a:cubicBezTo>
                    <a:pt x="361083" y="219751"/>
                    <a:pt x="340628" y="230267"/>
                    <a:pt x="319416" y="228216"/>
                  </a:cubicBezTo>
                  <a:cubicBezTo>
                    <a:pt x="312499" y="227054"/>
                    <a:pt x="305951" y="231718"/>
                    <a:pt x="304789" y="238635"/>
                  </a:cubicBezTo>
                  <a:cubicBezTo>
                    <a:pt x="303627" y="245551"/>
                    <a:pt x="308292" y="252099"/>
                    <a:pt x="315208" y="253262"/>
                  </a:cubicBezTo>
                  <a:cubicBezTo>
                    <a:pt x="315307" y="253279"/>
                    <a:pt x="315406" y="253294"/>
                    <a:pt x="315505" y="253308"/>
                  </a:cubicBezTo>
                  <a:cubicBezTo>
                    <a:pt x="318945" y="253847"/>
                    <a:pt x="322423" y="254113"/>
                    <a:pt x="325905" y="254108"/>
                  </a:cubicBezTo>
                  <a:cubicBezTo>
                    <a:pt x="345825" y="253698"/>
                    <a:pt x="364852" y="245763"/>
                    <a:pt x="379162" y="231899"/>
                  </a:cubicBezTo>
                  <a:cubicBezTo>
                    <a:pt x="380295" y="239201"/>
                    <a:pt x="380893" y="246578"/>
                    <a:pt x="380953" y="253968"/>
                  </a:cubicBezTo>
                  <a:cubicBezTo>
                    <a:pt x="380953" y="267086"/>
                    <a:pt x="380572" y="278375"/>
                    <a:pt x="379937" y="288381"/>
                  </a:cubicBezTo>
                  <a:cubicBezTo>
                    <a:pt x="377890" y="290454"/>
                    <a:pt x="375682" y="292360"/>
                    <a:pt x="373334" y="294083"/>
                  </a:cubicBezTo>
                  <a:cubicBezTo>
                    <a:pt x="361221" y="302306"/>
                    <a:pt x="346582" y="305960"/>
                    <a:pt x="332026" y="304394"/>
                  </a:cubicBezTo>
                  <a:cubicBezTo>
                    <a:pt x="325073" y="303475"/>
                    <a:pt x="318692" y="308366"/>
                    <a:pt x="317773" y="315318"/>
                  </a:cubicBezTo>
                  <a:cubicBezTo>
                    <a:pt x="316879" y="322084"/>
                    <a:pt x="321491" y="328346"/>
                    <a:pt x="328216" y="329499"/>
                  </a:cubicBezTo>
                  <a:cubicBezTo>
                    <a:pt x="331582" y="329957"/>
                    <a:pt x="334978" y="330169"/>
                    <a:pt x="338375" y="330134"/>
                  </a:cubicBezTo>
                  <a:cubicBezTo>
                    <a:pt x="351364" y="330179"/>
                    <a:pt x="364206" y="327383"/>
                    <a:pt x="376000" y="321943"/>
                  </a:cubicBezTo>
                  <a:cubicBezTo>
                    <a:pt x="370515" y="349867"/>
                    <a:pt x="361702" y="355556"/>
                    <a:pt x="355556" y="355556"/>
                  </a:cubicBezTo>
                  <a:close/>
                </a:path>
              </a:pathLst>
            </a:custGeom>
            <a:solidFill>
              <a:schemeClr val="tx1"/>
            </a:solidFill>
            <a:ln w="12650" cap="flat">
              <a:solidFill>
                <a:srgbClr val="00305E"/>
              </a:solidFill>
              <a:prstDash val="solid"/>
              <a:miter/>
            </a:ln>
          </p:spPr>
          <p:txBody>
            <a:bodyPr rtlCol="0" anchor="ctr"/>
            <a:lstStyle/>
            <a:p>
              <a:endParaRPr lang="en-AU" sz="2400"/>
            </a:p>
          </p:txBody>
        </p:sp>
        <p:pic>
          <p:nvPicPr>
            <p:cNvPr id="1128" name="Graphic 1127" descr="Monitor outline">
              <a:extLst>
                <a:ext uri="{FF2B5EF4-FFF2-40B4-BE49-F238E27FC236}">
                  <a16:creationId xmlns:a16="http://schemas.microsoft.com/office/drawing/2014/main" id="{593DF0B3-9974-C8E0-B4AD-90997FB2E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4296" y="2321495"/>
              <a:ext cx="914400" cy="914400"/>
            </a:xfrm>
            <a:prstGeom prst="rect">
              <a:avLst/>
            </a:prstGeom>
          </p:spPr>
        </p:pic>
        <p:sp>
          <p:nvSpPr>
            <p:cNvPr id="1129" name="Oval 1128">
              <a:extLst>
                <a:ext uri="{FF2B5EF4-FFF2-40B4-BE49-F238E27FC236}">
                  <a16:creationId xmlns:a16="http://schemas.microsoft.com/office/drawing/2014/main" id="{D16E7C89-BBA2-4506-5B41-BF0346FBA042}"/>
                </a:ext>
              </a:extLst>
            </p:cNvPr>
            <p:cNvSpPr/>
            <p:nvPr/>
          </p:nvSpPr>
          <p:spPr>
            <a:xfrm>
              <a:off x="3438680" y="2330580"/>
              <a:ext cx="315018" cy="315018"/>
            </a:xfrm>
            <a:prstGeom prst="ellipse">
              <a:avLst/>
            </a:prstGeom>
            <a:solidFill>
              <a:schemeClr val="accent6"/>
            </a:solidFill>
            <a:ln>
              <a:solidFill>
                <a:srgbClr val="0030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grpSp>
          <p:nvGrpSpPr>
            <p:cNvPr id="45" name="Group 44">
              <a:extLst>
                <a:ext uri="{FF2B5EF4-FFF2-40B4-BE49-F238E27FC236}">
                  <a16:creationId xmlns:a16="http://schemas.microsoft.com/office/drawing/2014/main" id="{0A6427AA-38DE-C6BB-3B70-202D4015E114}"/>
                </a:ext>
              </a:extLst>
            </p:cNvPr>
            <p:cNvGrpSpPr/>
            <p:nvPr/>
          </p:nvGrpSpPr>
          <p:grpSpPr>
            <a:xfrm>
              <a:off x="3370506" y="2236248"/>
              <a:ext cx="452371" cy="452371"/>
              <a:chOff x="1124478" y="4212238"/>
              <a:chExt cx="452371" cy="452371"/>
            </a:xfrm>
          </p:grpSpPr>
          <p:sp>
            <p:nvSpPr>
              <p:cNvPr id="41" name="Oval 40">
                <a:extLst>
                  <a:ext uri="{FF2B5EF4-FFF2-40B4-BE49-F238E27FC236}">
                    <a16:creationId xmlns:a16="http://schemas.microsoft.com/office/drawing/2014/main" id="{52387B7A-39D1-3CF8-27A7-8BE048FB0976}"/>
                  </a:ext>
                </a:extLst>
              </p:cNvPr>
              <p:cNvSpPr/>
              <p:nvPr/>
            </p:nvSpPr>
            <p:spPr>
              <a:xfrm>
                <a:off x="1205440" y="4318970"/>
                <a:ext cx="287604" cy="291130"/>
              </a:xfrm>
              <a:prstGeom prst="ellipse">
                <a:avLst/>
              </a:prstGeom>
              <a:solidFill>
                <a:schemeClr val="accent6"/>
              </a:solidFill>
              <a:ln>
                <a:solidFill>
                  <a:srgbClr val="0030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43" name="Graphic 42" descr="Stopwatch with solid fill">
                <a:extLst>
                  <a:ext uri="{FF2B5EF4-FFF2-40B4-BE49-F238E27FC236}">
                    <a16:creationId xmlns:a16="http://schemas.microsoft.com/office/drawing/2014/main" id="{89965A38-AFC6-BDAE-DC01-48A86EEE93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4478" y="4212238"/>
                <a:ext cx="452371" cy="452371"/>
              </a:xfrm>
              <a:prstGeom prst="rect">
                <a:avLst/>
              </a:prstGeom>
            </p:spPr>
          </p:pic>
        </p:grpSp>
      </p:grpSp>
    </p:spTree>
    <p:extLst>
      <p:ext uri="{BB962C8B-B14F-4D97-AF65-F5344CB8AC3E}">
        <p14:creationId xmlns:p14="http://schemas.microsoft.com/office/powerpoint/2010/main" val="297786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75E2-A3D8-C814-2FD6-434C4EEE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B6896-91C0-C078-EA07-52E1327B24F5}"/>
              </a:ext>
            </a:extLst>
          </p:cNvPr>
          <p:cNvSpPr txBox="1">
            <a:spLocks noGrp="1"/>
          </p:cNvSpPr>
          <p:nvPr>
            <p:ph type="title" idx="4294967295"/>
          </p:nvPr>
        </p:nvSpPr>
        <p:spPr>
          <a:xfrm>
            <a:off x="497129" y="524626"/>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National cancer screening register</a:t>
            </a:r>
            <a:endParaRPr kumimoji="0" lang="en-US" sz="4000" b="0" i="0" u="none" strike="noStrike" kern="1200" cap="none" spc="0" normalizeH="0" baseline="0" noProof="0" dirty="0">
              <a:ln>
                <a:noFill/>
              </a:ln>
              <a:solidFill>
                <a:srgbClr val="00305E"/>
              </a:solidFill>
              <a:effectLst/>
              <a:uLnTx/>
              <a:uFillTx/>
              <a:latin typeface="+mn-lt"/>
              <a:ea typeface="+mn-ea"/>
              <a:cs typeface="+mn-cs"/>
            </a:endParaRPr>
          </a:p>
        </p:txBody>
      </p:sp>
      <p:sp>
        <p:nvSpPr>
          <p:cNvPr id="11" name="Rectangle: Rounded Corners 10">
            <a:extLst>
              <a:ext uri="{FF2B5EF4-FFF2-40B4-BE49-F238E27FC236}">
                <a16:creationId xmlns:a16="http://schemas.microsoft.com/office/drawing/2014/main" id="{77674F6C-A752-39B3-957B-AFF7A9F1DDE6}"/>
              </a:ext>
              <a:ext uri="{C183D7F6-B498-43B3-948B-1728B52AA6E4}">
                <adec:decorative xmlns:adec="http://schemas.microsoft.com/office/drawing/2017/decorative" val="1"/>
              </a:ext>
            </a:extLst>
          </p:cNvPr>
          <p:cNvSpPr/>
          <p:nvPr/>
        </p:nvSpPr>
        <p:spPr>
          <a:xfrm>
            <a:off x="2457732" y="5478161"/>
            <a:ext cx="7242563" cy="821093"/>
          </a:xfrm>
          <a:prstGeom prst="roundRect">
            <a:avLst>
              <a:gd name="adj" fmla="val 11419"/>
            </a:avLst>
          </a:prstGeom>
          <a:solidFill>
            <a:srgbClr val="D0F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25519" fontAlgn="base">
              <a:spcBef>
                <a:spcPct val="0"/>
              </a:spcBef>
              <a:spcAft>
                <a:spcPct val="0"/>
              </a:spcAft>
              <a:defRPr/>
            </a:pPr>
            <a:endParaRPr lang="en-US" sz="3200">
              <a:solidFill>
                <a:srgbClr val="E2F4EE"/>
              </a:solidFill>
              <a:latin typeface="Calibri" panose="020F0502020204030204"/>
            </a:endParaRPr>
          </a:p>
        </p:txBody>
      </p:sp>
      <p:grpSp>
        <p:nvGrpSpPr>
          <p:cNvPr id="9" name="Group 8" descr="National Cancer Screening Register infographic with National Bowel, Cervical and Lung screening logos">
            <a:extLst>
              <a:ext uri="{FF2B5EF4-FFF2-40B4-BE49-F238E27FC236}">
                <a16:creationId xmlns:a16="http://schemas.microsoft.com/office/drawing/2014/main" id="{A2852FF5-850D-0BCA-1F93-12DB476F1D08}"/>
              </a:ext>
            </a:extLst>
          </p:cNvPr>
          <p:cNvGrpSpPr/>
          <p:nvPr/>
        </p:nvGrpSpPr>
        <p:grpSpPr>
          <a:xfrm>
            <a:off x="605698" y="1829484"/>
            <a:ext cx="7079446" cy="3016222"/>
            <a:chOff x="591999" y="1389767"/>
            <a:chExt cx="7079446" cy="3016222"/>
          </a:xfrm>
        </p:grpSpPr>
        <p:sp>
          <p:nvSpPr>
            <p:cNvPr id="3" name="Arrow: Pentagon 23">
              <a:extLst>
                <a:ext uri="{FF2B5EF4-FFF2-40B4-BE49-F238E27FC236}">
                  <a16:creationId xmlns:a16="http://schemas.microsoft.com/office/drawing/2014/main" id="{5AF7B0A9-9545-4043-6E10-052D35EACDEF}"/>
                </a:ext>
              </a:extLst>
            </p:cNvPr>
            <p:cNvSpPr/>
            <p:nvPr/>
          </p:nvSpPr>
          <p:spPr>
            <a:xfrm rot="5400000">
              <a:off x="4605503" y="1321646"/>
              <a:ext cx="2530619" cy="3572493"/>
            </a:xfrm>
            <a:prstGeom prst="round2SameRect">
              <a:avLst/>
            </a:prstGeom>
            <a:solidFill>
              <a:schemeClr val="bg2">
                <a:lumMod val="20000"/>
                <a:lumOff val="80000"/>
              </a:schemeClr>
            </a:solidFill>
            <a:ln w="28575">
              <a:solidFill>
                <a:schemeClr val="bg2"/>
              </a:solidFill>
              <a:prstDash val="sysDash"/>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sz="2400"/>
            </a:p>
          </p:txBody>
        </p:sp>
        <p:sp>
          <p:nvSpPr>
            <p:cNvPr id="5" name="Arrow: Pentagon 23">
              <a:extLst>
                <a:ext uri="{FF2B5EF4-FFF2-40B4-BE49-F238E27FC236}">
                  <a16:creationId xmlns:a16="http://schemas.microsoft.com/office/drawing/2014/main" id="{66EE3B16-66B2-A4F7-8128-3D2307E23006}"/>
                </a:ext>
              </a:extLst>
            </p:cNvPr>
            <p:cNvSpPr/>
            <p:nvPr/>
          </p:nvSpPr>
          <p:spPr>
            <a:xfrm rot="5400000">
              <a:off x="1224570" y="1223392"/>
              <a:ext cx="2530616" cy="3768999"/>
            </a:xfrm>
            <a:prstGeom prst="round2SameRect">
              <a:avLst/>
            </a:prstGeom>
            <a:solidFill>
              <a:schemeClr val="accent6"/>
            </a:solidFill>
            <a:ln w="28575">
              <a:solidFill>
                <a:schemeClr val="bg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sz="2400"/>
            </a:p>
          </p:txBody>
        </p:sp>
        <p:pic>
          <p:nvPicPr>
            <p:cNvPr id="6" name="Picture 5">
              <a:extLst>
                <a:ext uri="{FF2B5EF4-FFF2-40B4-BE49-F238E27FC236}">
                  <a16:creationId xmlns:a16="http://schemas.microsoft.com/office/drawing/2014/main" id="{F9E48929-D4DB-8032-52FF-C5455B20F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541" y="2730834"/>
              <a:ext cx="2461555" cy="766375"/>
            </a:xfrm>
            <a:prstGeom prst="rect">
              <a:avLst/>
            </a:prstGeom>
          </p:spPr>
        </p:pic>
        <p:sp>
          <p:nvSpPr>
            <p:cNvPr id="7" name="Rectangle: Top Corners Rounded 6">
              <a:extLst>
                <a:ext uri="{FF2B5EF4-FFF2-40B4-BE49-F238E27FC236}">
                  <a16:creationId xmlns:a16="http://schemas.microsoft.com/office/drawing/2014/main" id="{8671DCA6-F9DE-D95A-DE2B-569F7D597624}"/>
                </a:ext>
              </a:extLst>
            </p:cNvPr>
            <p:cNvSpPr/>
            <p:nvPr/>
          </p:nvSpPr>
          <p:spPr>
            <a:xfrm rot="5400000">
              <a:off x="3883667" y="-1901899"/>
              <a:ext cx="496109" cy="7079446"/>
            </a:xfrm>
            <a:prstGeom prst="round2SameRect">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AU" sz="1351"/>
            </a:p>
          </p:txBody>
        </p:sp>
        <p:pic>
          <p:nvPicPr>
            <p:cNvPr id="8" name="Picture 7" descr="Australian Government Crest next to The National Cervical Screening Program Logo&#10;">
              <a:extLst>
                <a:ext uri="{FF2B5EF4-FFF2-40B4-BE49-F238E27FC236}">
                  <a16:creationId xmlns:a16="http://schemas.microsoft.com/office/drawing/2014/main" id="{82A126C3-1914-E4D3-8A61-5A5491FB6CEA}"/>
                </a:ext>
              </a:extLst>
            </p:cNvPr>
            <p:cNvPicPr/>
            <p:nvPr/>
          </p:nvPicPr>
          <p:blipFill rotWithShape="1">
            <a:blip r:embed="rId4"/>
            <a:srcRect l="46844"/>
            <a:stretch/>
          </p:blipFill>
          <p:spPr>
            <a:xfrm>
              <a:off x="1150273" y="2861014"/>
              <a:ext cx="2679209" cy="1544975"/>
            </a:xfrm>
            <a:prstGeom prst="rect">
              <a:avLst/>
            </a:prstGeom>
            <a:noFill/>
            <a:ln>
              <a:noFill/>
              <a:prstDash/>
            </a:ln>
          </p:spPr>
        </p:pic>
        <p:sp>
          <p:nvSpPr>
            <p:cNvPr id="10" name="Rectangle: Rounded Corners 9">
              <a:extLst>
                <a:ext uri="{FF2B5EF4-FFF2-40B4-BE49-F238E27FC236}">
                  <a16:creationId xmlns:a16="http://schemas.microsoft.com/office/drawing/2014/main" id="{FEBFC7B8-982E-AD73-3ED1-0590D9044100}"/>
                </a:ext>
              </a:extLst>
            </p:cNvPr>
            <p:cNvSpPr/>
            <p:nvPr/>
          </p:nvSpPr>
          <p:spPr>
            <a:xfrm>
              <a:off x="1155905" y="1389767"/>
              <a:ext cx="5951631" cy="496109"/>
            </a:xfrm>
            <a:custGeom>
              <a:avLst/>
              <a:gdLst>
                <a:gd name="csX0" fmla="*/ 0 w 5951631"/>
                <a:gd name="csY0" fmla="*/ 82686 h 496109"/>
                <a:gd name="csX1" fmla="*/ 82686 w 5951631"/>
                <a:gd name="csY1" fmla="*/ 0 h 496109"/>
                <a:gd name="csX2" fmla="*/ 841329 w 5951631"/>
                <a:gd name="csY2" fmla="*/ 0 h 496109"/>
                <a:gd name="csX3" fmla="*/ 1310659 w 5951631"/>
                <a:gd name="csY3" fmla="*/ 0 h 496109"/>
                <a:gd name="csX4" fmla="*/ 2011439 w 5951631"/>
                <a:gd name="csY4" fmla="*/ 0 h 496109"/>
                <a:gd name="csX5" fmla="*/ 2538631 w 5951631"/>
                <a:gd name="csY5" fmla="*/ 0 h 496109"/>
                <a:gd name="csX6" fmla="*/ 3297274 w 5951631"/>
                <a:gd name="csY6" fmla="*/ 0 h 496109"/>
                <a:gd name="csX7" fmla="*/ 4055917 w 5951631"/>
                <a:gd name="csY7" fmla="*/ 0 h 496109"/>
                <a:gd name="csX8" fmla="*/ 4583110 w 5951631"/>
                <a:gd name="csY8" fmla="*/ 0 h 496109"/>
                <a:gd name="csX9" fmla="*/ 5226027 w 5951631"/>
                <a:gd name="csY9" fmla="*/ 0 h 496109"/>
                <a:gd name="csX10" fmla="*/ 5868945 w 5951631"/>
                <a:gd name="csY10" fmla="*/ 0 h 496109"/>
                <a:gd name="csX11" fmla="*/ 5951631 w 5951631"/>
                <a:gd name="csY11" fmla="*/ 82686 h 496109"/>
                <a:gd name="csX12" fmla="*/ 5951631 w 5951631"/>
                <a:gd name="csY12" fmla="*/ 413423 h 496109"/>
                <a:gd name="csX13" fmla="*/ 5868945 w 5951631"/>
                <a:gd name="csY13" fmla="*/ 496109 h 496109"/>
                <a:gd name="csX14" fmla="*/ 5283890 w 5951631"/>
                <a:gd name="csY14" fmla="*/ 496109 h 496109"/>
                <a:gd name="csX15" fmla="*/ 4640972 w 5951631"/>
                <a:gd name="csY15" fmla="*/ 496109 h 496109"/>
                <a:gd name="csX16" fmla="*/ 3940192 w 5951631"/>
                <a:gd name="csY16" fmla="*/ 496109 h 496109"/>
                <a:gd name="csX17" fmla="*/ 3297274 w 5951631"/>
                <a:gd name="csY17" fmla="*/ 496109 h 496109"/>
                <a:gd name="csX18" fmla="*/ 2712219 w 5951631"/>
                <a:gd name="csY18" fmla="*/ 496109 h 496109"/>
                <a:gd name="csX19" fmla="*/ 2242889 w 5951631"/>
                <a:gd name="csY19" fmla="*/ 496109 h 496109"/>
                <a:gd name="csX20" fmla="*/ 1657834 w 5951631"/>
                <a:gd name="csY20" fmla="*/ 496109 h 496109"/>
                <a:gd name="csX21" fmla="*/ 1014917 w 5951631"/>
                <a:gd name="csY21" fmla="*/ 496109 h 496109"/>
                <a:gd name="csX22" fmla="*/ 82686 w 5951631"/>
                <a:gd name="csY22" fmla="*/ 496109 h 496109"/>
                <a:gd name="csX23" fmla="*/ 0 w 5951631"/>
                <a:gd name="csY23" fmla="*/ 413423 h 496109"/>
                <a:gd name="csX24" fmla="*/ 0 w 5951631"/>
                <a:gd name="csY24" fmla="*/ 82686 h 4961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951631" h="496109" extrusionOk="0">
                  <a:moveTo>
                    <a:pt x="0" y="82686"/>
                  </a:moveTo>
                  <a:cubicBezTo>
                    <a:pt x="9702" y="39665"/>
                    <a:pt x="40202" y="6630"/>
                    <a:pt x="82686" y="0"/>
                  </a:cubicBezTo>
                  <a:cubicBezTo>
                    <a:pt x="258737" y="-36188"/>
                    <a:pt x="683592" y="-10878"/>
                    <a:pt x="841329" y="0"/>
                  </a:cubicBezTo>
                  <a:cubicBezTo>
                    <a:pt x="999066" y="10878"/>
                    <a:pt x="1197269" y="20167"/>
                    <a:pt x="1310659" y="0"/>
                  </a:cubicBezTo>
                  <a:cubicBezTo>
                    <a:pt x="1424049" y="-20167"/>
                    <a:pt x="1868376" y="14784"/>
                    <a:pt x="2011439" y="0"/>
                  </a:cubicBezTo>
                  <a:cubicBezTo>
                    <a:pt x="2154502" y="-14784"/>
                    <a:pt x="2348849" y="-14921"/>
                    <a:pt x="2538631" y="0"/>
                  </a:cubicBezTo>
                  <a:cubicBezTo>
                    <a:pt x="2728413" y="14921"/>
                    <a:pt x="2973637" y="-751"/>
                    <a:pt x="3297274" y="0"/>
                  </a:cubicBezTo>
                  <a:cubicBezTo>
                    <a:pt x="3620911" y="751"/>
                    <a:pt x="3804569" y="32008"/>
                    <a:pt x="4055917" y="0"/>
                  </a:cubicBezTo>
                  <a:cubicBezTo>
                    <a:pt x="4307265" y="-32008"/>
                    <a:pt x="4328111" y="12700"/>
                    <a:pt x="4583110" y="0"/>
                  </a:cubicBezTo>
                  <a:cubicBezTo>
                    <a:pt x="4838109" y="-12700"/>
                    <a:pt x="5011251" y="-23524"/>
                    <a:pt x="5226027" y="0"/>
                  </a:cubicBezTo>
                  <a:cubicBezTo>
                    <a:pt x="5440803" y="23524"/>
                    <a:pt x="5732348" y="18837"/>
                    <a:pt x="5868945" y="0"/>
                  </a:cubicBezTo>
                  <a:cubicBezTo>
                    <a:pt x="5918630" y="6669"/>
                    <a:pt x="5946399" y="37413"/>
                    <a:pt x="5951631" y="82686"/>
                  </a:cubicBezTo>
                  <a:cubicBezTo>
                    <a:pt x="5954380" y="219575"/>
                    <a:pt x="5936865" y="315125"/>
                    <a:pt x="5951631" y="413423"/>
                  </a:cubicBezTo>
                  <a:cubicBezTo>
                    <a:pt x="5945008" y="457086"/>
                    <a:pt x="5920704" y="500186"/>
                    <a:pt x="5868945" y="496109"/>
                  </a:cubicBezTo>
                  <a:cubicBezTo>
                    <a:pt x="5644804" y="509652"/>
                    <a:pt x="5521192" y="525305"/>
                    <a:pt x="5283890" y="496109"/>
                  </a:cubicBezTo>
                  <a:cubicBezTo>
                    <a:pt x="5046588" y="466913"/>
                    <a:pt x="4888197" y="504645"/>
                    <a:pt x="4640972" y="496109"/>
                  </a:cubicBezTo>
                  <a:cubicBezTo>
                    <a:pt x="4393747" y="487573"/>
                    <a:pt x="4090106" y="461341"/>
                    <a:pt x="3940192" y="496109"/>
                  </a:cubicBezTo>
                  <a:cubicBezTo>
                    <a:pt x="3790278" y="530877"/>
                    <a:pt x="3452669" y="471432"/>
                    <a:pt x="3297274" y="496109"/>
                  </a:cubicBezTo>
                  <a:cubicBezTo>
                    <a:pt x="3141879" y="520786"/>
                    <a:pt x="2924682" y="470728"/>
                    <a:pt x="2712219" y="496109"/>
                  </a:cubicBezTo>
                  <a:cubicBezTo>
                    <a:pt x="2499756" y="521490"/>
                    <a:pt x="2402830" y="511219"/>
                    <a:pt x="2242889" y="496109"/>
                  </a:cubicBezTo>
                  <a:cubicBezTo>
                    <a:pt x="2082948" y="481000"/>
                    <a:pt x="1849693" y="513547"/>
                    <a:pt x="1657834" y="496109"/>
                  </a:cubicBezTo>
                  <a:cubicBezTo>
                    <a:pt x="1465975" y="478671"/>
                    <a:pt x="1269449" y="490286"/>
                    <a:pt x="1014917" y="496109"/>
                  </a:cubicBezTo>
                  <a:cubicBezTo>
                    <a:pt x="760385" y="501932"/>
                    <a:pt x="432410" y="455678"/>
                    <a:pt x="82686" y="496109"/>
                  </a:cubicBezTo>
                  <a:cubicBezTo>
                    <a:pt x="40147" y="505367"/>
                    <a:pt x="3290" y="458785"/>
                    <a:pt x="0" y="413423"/>
                  </a:cubicBezTo>
                  <a:cubicBezTo>
                    <a:pt x="3858" y="252509"/>
                    <a:pt x="11932" y="177291"/>
                    <a:pt x="0" y="82686"/>
                  </a:cubicBezTo>
                  <a:close/>
                </a:path>
              </a:pathLst>
            </a:custGeom>
            <a:noFill/>
            <a:ln w="38100">
              <a:noFill/>
              <a:extLst>
                <a:ext uri="{C807C97D-BFC1-408E-A445-0C87EB9F89A2}">
                  <ask:lineSketchStyleProps xmlns:ask="http://schemas.microsoft.com/office/drawing/2018/sketchyshape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67">
                <a:spcBef>
                  <a:spcPts val="53"/>
                </a:spcBef>
                <a:spcAft>
                  <a:spcPts val="53"/>
                </a:spcAft>
                <a:defRPr/>
              </a:pPr>
              <a:r>
                <a:rPr lang="en-AU" sz="2133" b="1" dirty="0">
                  <a:solidFill>
                    <a:srgbClr val="00305E"/>
                  </a:solidFill>
                  <a:latin typeface="Raleway" pitchFamily="2" charset="0"/>
                  <a:ea typeface="Open Sans" panose="020B0606030504020204" pitchFamily="34" charset="0"/>
                  <a:cs typeface="Open Sans" panose="020B0606030504020204" pitchFamily="34" charset="0"/>
                </a:rPr>
                <a:t>National Cancer Screening Register</a:t>
              </a:r>
            </a:p>
          </p:txBody>
        </p:sp>
        <p:pic>
          <p:nvPicPr>
            <p:cNvPr id="29" name="Picture 28" descr="A blue and white logo&#10;&#10;AI-generated content may be incorrect.">
              <a:extLst>
                <a:ext uri="{FF2B5EF4-FFF2-40B4-BE49-F238E27FC236}">
                  <a16:creationId xmlns:a16="http://schemas.microsoft.com/office/drawing/2014/main" id="{99F509FA-6BB3-565B-F25B-9A9A29C6F6FC}"/>
                </a:ext>
              </a:extLst>
            </p:cNvPr>
            <p:cNvPicPr>
              <a:picLocks noChangeAspect="1"/>
            </p:cNvPicPr>
            <p:nvPr/>
          </p:nvPicPr>
          <p:blipFill>
            <a:blip r:embed="rId5"/>
            <a:stretch>
              <a:fillRect/>
            </a:stretch>
          </p:blipFill>
          <p:spPr>
            <a:xfrm>
              <a:off x="1285555" y="2077694"/>
              <a:ext cx="2050770" cy="708643"/>
            </a:xfrm>
            <a:prstGeom prst="rect">
              <a:avLst/>
            </a:prstGeom>
          </p:spPr>
        </p:pic>
      </p:grpSp>
      <p:grpSp>
        <p:nvGrpSpPr>
          <p:cNvPr id="4" name="Group 3" descr="Maximise participation, information exchange, secure online access, data and reporting, connected digital health experience">
            <a:extLst>
              <a:ext uri="{FF2B5EF4-FFF2-40B4-BE49-F238E27FC236}">
                <a16:creationId xmlns:a16="http://schemas.microsoft.com/office/drawing/2014/main" id="{221B9883-304B-E9AB-C1E4-393615C20E69}"/>
              </a:ext>
            </a:extLst>
          </p:cNvPr>
          <p:cNvGrpSpPr/>
          <p:nvPr/>
        </p:nvGrpSpPr>
        <p:grpSpPr>
          <a:xfrm>
            <a:off x="7867265" y="1829484"/>
            <a:ext cx="4200548" cy="2659803"/>
            <a:chOff x="7628731" y="2133418"/>
            <a:chExt cx="4200548" cy="2659803"/>
          </a:xfrm>
        </p:grpSpPr>
        <p:sp>
          <p:nvSpPr>
            <p:cNvPr id="14" name="TextBox 13">
              <a:extLst>
                <a:ext uri="{FF2B5EF4-FFF2-40B4-BE49-F238E27FC236}">
                  <a16:creationId xmlns:a16="http://schemas.microsoft.com/office/drawing/2014/main" id="{1F51FA68-50B3-D933-6843-33281FCF5052}"/>
                </a:ext>
              </a:extLst>
            </p:cNvPr>
            <p:cNvSpPr txBox="1"/>
            <p:nvPr/>
          </p:nvSpPr>
          <p:spPr>
            <a:xfrm>
              <a:off x="7628731" y="2881967"/>
              <a:ext cx="1440962" cy="451850"/>
            </a:xfrm>
            <a:prstGeom prst="rect">
              <a:avLst/>
            </a:prstGeom>
            <a:noFill/>
          </p:spPr>
          <p:txBody>
            <a:bodyPr wrap="square" bIns="36000" rtlCol="0">
              <a:spAutoFit/>
            </a:bodyPr>
            <a:lstStyle/>
            <a:p>
              <a:pPr algn="ctr" defTabSz="914377">
                <a:spcAft>
                  <a:spcPts val="600"/>
                </a:spcAft>
              </a:pPr>
              <a:r>
                <a:rPr lang="en-AU" sz="1200" b="1">
                  <a:solidFill>
                    <a:srgbClr val="00305E"/>
                  </a:solidFill>
                  <a:latin typeface="Raleway" pitchFamily="2" charset="0"/>
                  <a:ea typeface="Open Sans" panose="020B0606030504020204" pitchFamily="34" charset="0"/>
                  <a:cs typeface="Open Sans" panose="020B0606030504020204" pitchFamily="34" charset="0"/>
                </a:rPr>
                <a:t>MAXIMISE </a:t>
              </a:r>
              <a:br>
                <a:rPr lang="en-AU" sz="1200" b="1">
                  <a:solidFill>
                    <a:srgbClr val="00305E"/>
                  </a:solidFill>
                  <a:latin typeface="Raleway" pitchFamily="2" charset="0"/>
                  <a:ea typeface="Open Sans" panose="020B0606030504020204" pitchFamily="34" charset="0"/>
                  <a:cs typeface="Open Sans" panose="020B0606030504020204" pitchFamily="34" charset="0"/>
                </a:rPr>
              </a:br>
              <a:r>
                <a:rPr lang="en-AU" sz="1200" b="1">
                  <a:solidFill>
                    <a:srgbClr val="00305E"/>
                  </a:solidFill>
                  <a:latin typeface="Raleway" pitchFamily="2" charset="0"/>
                  <a:ea typeface="Open Sans" panose="020B0606030504020204" pitchFamily="34" charset="0"/>
                  <a:cs typeface="Open Sans" panose="020B0606030504020204" pitchFamily="34" charset="0"/>
                </a:rPr>
                <a:t>PARTICIPATION </a:t>
              </a:r>
              <a:endParaRPr lang="en-AU" sz="1200">
                <a:solidFill>
                  <a:srgbClr val="00305E"/>
                </a:solidFill>
                <a:latin typeface="Raleway" pitchFamily="2"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CB8D58C-F389-1217-DC05-49C96C2BDB8E}"/>
                </a:ext>
              </a:extLst>
            </p:cNvPr>
            <p:cNvSpPr txBox="1"/>
            <p:nvPr/>
          </p:nvSpPr>
          <p:spPr>
            <a:xfrm>
              <a:off x="9008523" y="2877060"/>
              <a:ext cx="1440963" cy="461665"/>
            </a:xfrm>
            <a:prstGeom prst="rect">
              <a:avLst/>
            </a:prstGeom>
            <a:noFill/>
          </p:spPr>
          <p:txBody>
            <a:bodyPr wrap="square" rtlCol="0">
              <a:spAutoFit/>
            </a:bodyPr>
            <a:lstStyle/>
            <a:p>
              <a:pPr algn="ctr" defTabSz="914377">
                <a:spcAft>
                  <a:spcPts val="600"/>
                </a:spcAft>
              </a:pPr>
              <a:r>
                <a:rPr lang="en-AU" sz="1200" b="1" dirty="0">
                  <a:solidFill>
                    <a:srgbClr val="00305E"/>
                  </a:solidFill>
                  <a:latin typeface="Raleway" pitchFamily="2" charset="0"/>
                  <a:ea typeface="Open Sans" panose="020B0606030504020204" pitchFamily="34" charset="0"/>
                  <a:cs typeface="Open Sans" panose="020B0606030504020204" pitchFamily="34" charset="0"/>
                </a:rPr>
                <a:t>INFORMATION EXCHANGE</a:t>
              </a:r>
              <a:endParaRPr lang="en-AU" sz="1200" dirty="0">
                <a:solidFill>
                  <a:srgbClr val="00305E"/>
                </a:solidFill>
                <a:latin typeface="Raleway" pitchFamily="2"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C4C48C-67D4-3233-7736-88C90FF011C9}"/>
                </a:ext>
              </a:extLst>
            </p:cNvPr>
            <p:cNvSpPr txBox="1"/>
            <p:nvPr/>
          </p:nvSpPr>
          <p:spPr>
            <a:xfrm>
              <a:off x="7965576" y="4169605"/>
              <a:ext cx="1878785" cy="461665"/>
            </a:xfrm>
            <a:prstGeom prst="rect">
              <a:avLst/>
            </a:prstGeom>
            <a:noFill/>
          </p:spPr>
          <p:txBody>
            <a:bodyPr wrap="square" rtlCol="0">
              <a:spAutoFit/>
            </a:bodyPr>
            <a:lstStyle/>
            <a:p>
              <a:pPr algn="ctr" defTabSz="914377">
                <a:spcAft>
                  <a:spcPts val="600"/>
                </a:spcAft>
              </a:pPr>
              <a:r>
                <a:rPr lang="en-AU" sz="1200" b="1" dirty="0">
                  <a:solidFill>
                    <a:srgbClr val="00305E"/>
                  </a:solidFill>
                  <a:latin typeface="Raleway" pitchFamily="2" charset="0"/>
                  <a:ea typeface="Open Sans" panose="020B0606030504020204" pitchFamily="34" charset="0"/>
                  <a:cs typeface="Open Sans" panose="020B0606030504020204" pitchFamily="34" charset="0"/>
                </a:rPr>
                <a:t>DATA AND REPORTING </a:t>
              </a:r>
              <a:endParaRPr lang="en-AU" sz="1200" dirty="0">
                <a:solidFill>
                  <a:srgbClr val="00305E"/>
                </a:solidFill>
                <a:latin typeface="Raleway" pitchFamily="2"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D4D7B0E-9D5C-C031-721B-AD53D16B89DC}"/>
                </a:ext>
              </a:extLst>
            </p:cNvPr>
            <p:cNvSpPr txBox="1"/>
            <p:nvPr/>
          </p:nvSpPr>
          <p:spPr>
            <a:xfrm>
              <a:off x="9817055" y="4146890"/>
              <a:ext cx="1564988" cy="646331"/>
            </a:xfrm>
            <a:prstGeom prst="rect">
              <a:avLst/>
            </a:prstGeom>
            <a:noFill/>
          </p:spPr>
          <p:txBody>
            <a:bodyPr wrap="square" lIns="91440" tIns="45720" rIns="91440" bIns="45720" rtlCol="0" anchor="t">
              <a:spAutoFit/>
            </a:bodyPr>
            <a:lstStyle/>
            <a:p>
              <a:pPr algn="ctr" defTabSz="914377">
                <a:spcAft>
                  <a:spcPts val="600"/>
                </a:spcAft>
              </a:pPr>
              <a:r>
                <a:rPr lang="en-AU" sz="1200" b="1" dirty="0">
                  <a:solidFill>
                    <a:srgbClr val="00305E"/>
                  </a:solidFill>
                  <a:latin typeface="Raleway" pitchFamily="2" charset="0"/>
                  <a:ea typeface="Open Sans" panose="020B0606030504020204" pitchFamily="34" charset="0"/>
                  <a:cs typeface="Open Sans" panose="020B0606030504020204" pitchFamily="34" charset="0"/>
                </a:rPr>
                <a:t>CONNECTED DIGITAL HEALTH EXPERIENCE </a:t>
              </a:r>
              <a:endParaRPr lang="en-AU" sz="1200" dirty="0">
                <a:solidFill>
                  <a:srgbClr val="00305E"/>
                </a:solidFill>
                <a:latin typeface="Raleway" pitchFamily="2"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DA27963D-934C-DB35-180E-9112565BE9F0}"/>
                </a:ext>
              </a:extLst>
            </p:cNvPr>
            <p:cNvSpPr txBox="1"/>
            <p:nvPr/>
          </p:nvSpPr>
          <p:spPr>
            <a:xfrm>
              <a:off x="10388317" y="2877060"/>
              <a:ext cx="1440962" cy="461665"/>
            </a:xfrm>
            <a:prstGeom prst="rect">
              <a:avLst/>
            </a:prstGeom>
            <a:noFill/>
          </p:spPr>
          <p:txBody>
            <a:bodyPr wrap="square" rtlCol="0">
              <a:spAutoFit/>
            </a:bodyPr>
            <a:lstStyle/>
            <a:p>
              <a:pPr algn="ctr" defTabSz="914377">
                <a:spcAft>
                  <a:spcPts val="600"/>
                </a:spcAft>
              </a:pPr>
              <a:r>
                <a:rPr lang="en-AU" sz="1200" b="1">
                  <a:solidFill>
                    <a:srgbClr val="00305E"/>
                  </a:solidFill>
                  <a:latin typeface="Raleway" pitchFamily="2" charset="0"/>
                  <a:ea typeface="Open Sans" panose="020B0606030504020204" pitchFamily="34" charset="0"/>
                  <a:cs typeface="Open Sans" panose="020B0606030504020204" pitchFamily="34" charset="0"/>
                </a:rPr>
                <a:t>SECURE ONLINE ACCESS</a:t>
              </a:r>
              <a:endParaRPr lang="en-AU" sz="1200">
                <a:solidFill>
                  <a:srgbClr val="00305E"/>
                </a:solidFill>
                <a:latin typeface="Raleway" pitchFamily="2" charset="0"/>
                <a:ea typeface="Open Sans" panose="020B0606030504020204" pitchFamily="34" charset="0"/>
                <a:cs typeface="Open Sans" panose="020B0606030504020204" pitchFamily="34" charset="0"/>
              </a:endParaRPr>
            </a:p>
          </p:txBody>
        </p:sp>
        <p:pic>
          <p:nvPicPr>
            <p:cNvPr id="19" name="Graphic 18" descr="Transfer with solid fill">
              <a:extLst>
                <a:ext uri="{FF2B5EF4-FFF2-40B4-BE49-F238E27FC236}">
                  <a16:creationId xmlns:a16="http://schemas.microsoft.com/office/drawing/2014/main" id="{9405E066-0C3F-A1E5-A2D5-324BD8235C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2282" y="2133418"/>
              <a:ext cx="656029" cy="656029"/>
            </a:xfrm>
            <a:prstGeom prst="rect">
              <a:avLst/>
            </a:prstGeom>
          </p:spPr>
        </p:pic>
        <p:pic>
          <p:nvPicPr>
            <p:cNvPr id="20" name="Graphic 19" descr="Lock with solid fill">
              <a:extLst>
                <a:ext uri="{FF2B5EF4-FFF2-40B4-BE49-F238E27FC236}">
                  <a16:creationId xmlns:a16="http://schemas.microsoft.com/office/drawing/2014/main" id="{6807BF2A-50C3-FADE-D278-DA3ACCCAEC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79299" y="2133418"/>
              <a:ext cx="755719" cy="755719"/>
            </a:xfrm>
            <a:prstGeom prst="rect">
              <a:avLst/>
            </a:prstGeom>
          </p:spPr>
        </p:pic>
        <p:pic>
          <p:nvPicPr>
            <p:cNvPr id="21" name="Graphic 20" descr="Bar chart with solid fill">
              <a:extLst>
                <a:ext uri="{FF2B5EF4-FFF2-40B4-BE49-F238E27FC236}">
                  <a16:creationId xmlns:a16="http://schemas.microsoft.com/office/drawing/2014/main" id="{5F0394F3-2FED-0CCC-DC3F-56D94306C1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78808" y="3478976"/>
              <a:ext cx="663006" cy="663006"/>
            </a:xfrm>
            <a:prstGeom prst="rect">
              <a:avLst/>
            </a:prstGeom>
          </p:spPr>
        </p:pic>
        <p:grpSp>
          <p:nvGrpSpPr>
            <p:cNvPr id="22" name="Group 21">
              <a:extLst>
                <a:ext uri="{FF2B5EF4-FFF2-40B4-BE49-F238E27FC236}">
                  <a16:creationId xmlns:a16="http://schemas.microsoft.com/office/drawing/2014/main" id="{47016B44-D940-1E96-C82E-98589375DE2C}"/>
                </a:ext>
              </a:extLst>
            </p:cNvPr>
            <p:cNvGrpSpPr>
              <a:grpSpLocks noChangeAspect="1"/>
            </p:cNvGrpSpPr>
            <p:nvPr/>
          </p:nvGrpSpPr>
          <p:grpSpPr>
            <a:xfrm>
              <a:off x="10247650" y="3438184"/>
              <a:ext cx="703798" cy="703798"/>
              <a:chOff x="6653609" y="1594053"/>
              <a:chExt cx="914400" cy="914400"/>
            </a:xfrm>
            <a:solidFill>
              <a:schemeClr val="tx2"/>
            </a:solidFill>
          </p:grpSpPr>
          <p:pic>
            <p:nvPicPr>
              <p:cNvPr id="23" name="Graphic 22" descr="Monitor with solid fill">
                <a:extLst>
                  <a:ext uri="{FF2B5EF4-FFF2-40B4-BE49-F238E27FC236}">
                    <a16:creationId xmlns:a16="http://schemas.microsoft.com/office/drawing/2014/main" id="{5A252734-1AFE-6DDD-B2C9-CABACE28EA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53609" y="1594053"/>
                <a:ext cx="914400" cy="914400"/>
              </a:xfrm>
              <a:prstGeom prst="rect">
                <a:avLst/>
              </a:prstGeom>
            </p:spPr>
          </p:pic>
          <p:pic>
            <p:nvPicPr>
              <p:cNvPr id="24" name="Graphic 23" descr="Care with solid fill">
                <a:extLst>
                  <a:ext uri="{FF2B5EF4-FFF2-40B4-BE49-F238E27FC236}">
                    <a16:creationId xmlns:a16="http://schemas.microsoft.com/office/drawing/2014/main" id="{3A6762E4-3E6A-BA27-5C0A-E08C07FE6C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11037" y="1761721"/>
                <a:ext cx="415498" cy="415498"/>
              </a:xfrm>
              <a:prstGeom prst="rect">
                <a:avLst/>
              </a:prstGeom>
            </p:spPr>
          </p:pic>
        </p:grpSp>
        <p:pic>
          <p:nvPicPr>
            <p:cNvPr id="25" name="Graphic 24" descr="Users with solid fill">
              <a:extLst>
                <a:ext uri="{FF2B5EF4-FFF2-40B4-BE49-F238E27FC236}">
                  <a16:creationId xmlns:a16="http://schemas.microsoft.com/office/drawing/2014/main" id="{529C7721-71BA-A01E-22EE-10B5492D0EF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65576" y="2133418"/>
              <a:ext cx="755719" cy="755719"/>
            </a:xfrm>
            <a:prstGeom prst="rect">
              <a:avLst/>
            </a:prstGeom>
          </p:spPr>
        </p:pic>
      </p:grpSp>
      <p:pic>
        <p:nvPicPr>
          <p:cNvPr id="12" name="Picture 11" descr="QR code">
            <a:extLst>
              <a:ext uri="{FF2B5EF4-FFF2-40B4-BE49-F238E27FC236}">
                <a16:creationId xmlns:a16="http://schemas.microsoft.com/office/drawing/2014/main" id="{63F99EF6-76E1-5876-7C1A-259E4BB71CC4}"/>
              </a:ext>
            </a:extLst>
          </p:cNvPr>
          <p:cNvPicPr>
            <a:picLocks noChangeAspect="1"/>
          </p:cNvPicPr>
          <p:nvPr/>
        </p:nvPicPr>
        <p:blipFill>
          <a:blip r:embed="rId18"/>
          <a:srcRect/>
          <a:stretch/>
        </p:blipFill>
        <p:spPr>
          <a:xfrm>
            <a:off x="2654543" y="5514705"/>
            <a:ext cx="748004" cy="748004"/>
          </a:xfrm>
          <a:prstGeom prst="rect">
            <a:avLst/>
          </a:prstGeom>
        </p:spPr>
      </p:pic>
      <p:sp>
        <p:nvSpPr>
          <p:cNvPr id="13" name="TextBox 12">
            <a:extLst>
              <a:ext uri="{FF2B5EF4-FFF2-40B4-BE49-F238E27FC236}">
                <a16:creationId xmlns:a16="http://schemas.microsoft.com/office/drawing/2014/main" id="{9757642D-A2B1-9782-EBAE-A9DE409B58D0}"/>
              </a:ext>
            </a:extLst>
          </p:cNvPr>
          <p:cNvSpPr txBox="1"/>
          <p:nvPr/>
        </p:nvSpPr>
        <p:spPr>
          <a:xfrm>
            <a:off x="3515497" y="5537771"/>
            <a:ext cx="5726317" cy="5386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spcBef>
                <a:spcPct val="0"/>
              </a:spcBef>
              <a:spcAft>
                <a:spcPts val="600"/>
              </a:spcAft>
              <a:defRPr/>
            </a:pPr>
            <a:r>
              <a:rPr lang="en-AU" sz="1200" b="1" dirty="0">
                <a:solidFill>
                  <a:schemeClr val="accent4"/>
                </a:solidFill>
                <a:latin typeface="Raleway" pitchFamily="2" charset="0"/>
                <a:ea typeface="Open Sans" panose="020B0606030504020204" pitchFamily="34" charset="0"/>
                <a:cs typeface="Open Sans" panose="020B0606030504020204" pitchFamily="34" charset="0"/>
              </a:rPr>
              <a:t>NCSR Website</a:t>
            </a:r>
          </a:p>
          <a:p>
            <a:pPr defTabSz="914377" fontAlgn="base">
              <a:spcBef>
                <a:spcPct val="0"/>
              </a:spcBef>
              <a:spcAft>
                <a:spcPts val="600"/>
              </a:spcAft>
              <a:defRPr/>
            </a:pPr>
            <a:r>
              <a:rPr lang="en-AU" sz="1200" dirty="0">
                <a:solidFill>
                  <a:srgbClr val="00305E"/>
                </a:solidFill>
                <a:latin typeface="Open Sans" pitchFamily="2" charset="0"/>
                <a:ea typeface="Open Sans" pitchFamily="2" charset="0"/>
                <a:cs typeface="Open Sans" pitchFamily="2" charset="0"/>
              </a:rPr>
              <a:t>Scan the QR code for access or visit </a:t>
            </a:r>
            <a:r>
              <a:rPr lang="en-AU" sz="1200" dirty="0">
                <a:solidFill>
                  <a:srgbClr val="00305E"/>
                </a:solidFill>
                <a:latin typeface="Open Sans" pitchFamily="2" charset="0"/>
                <a:ea typeface="Open Sans" pitchFamily="2" charset="0"/>
                <a:cs typeface="Open Sans" pitchFamily="2" charset="0"/>
                <a:hlinkClick r:id="rId19">
                  <a:extLst>
                    <a:ext uri="{A12FA001-AC4F-418D-AE19-62706E023703}">
                      <ahyp:hlinkClr xmlns:ahyp="http://schemas.microsoft.com/office/drawing/2018/hyperlinkcolor" val="tx"/>
                    </a:ext>
                  </a:extLst>
                </a:hlinkClick>
              </a:rPr>
              <a:t>www.ncsr.gov.au</a:t>
            </a:r>
            <a:r>
              <a:rPr lang="en-AU" sz="1200" dirty="0">
                <a:solidFill>
                  <a:srgbClr val="00305E"/>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1968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A2DC0-B9AD-CF16-A15F-E9A024950DBE}"/>
              </a:ext>
            </a:extLst>
          </p:cNvPr>
          <p:cNvSpPr txBox="1">
            <a:spLocks noGrp="1"/>
          </p:cNvSpPr>
          <p:nvPr>
            <p:ph type="title" idx="4294967295"/>
          </p:nvPr>
        </p:nvSpPr>
        <p:spPr>
          <a:xfrm>
            <a:off x="523362" y="549784"/>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NCSR solution overview</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4" name="Picture 3" descr="How the NCSR supports lung screening: GP enrolment and referral, radiology assessment, Specialist referral, clinical diagnosis, histopathology reporting.">
            <a:extLst>
              <a:ext uri="{FF2B5EF4-FFF2-40B4-BE49-F238E27FC236}">
                <a16:creationId xmlns:a16="http://schemas.microsoft.com/office/drawing/2014/main" id="{9468965A-F142-459E-F24C-8D1B4A810CF8}"/>
              </a:ext>
            </a:extLst>
          </p:cNvPr>
          <p:cNvPicPr>
            <a:picLocks noChangeAspect="1"/>
          </p:cNvPicPr>
          <p:nvPr/>
        </p:nvPicPr>
        <p:blipFill>
          <a:blip r:embed="rId3"/>
          <a:stretch>
            <a:fillRect/>
          </a:stretch>
        </p:blipFill>
        <p:spPr>
          <a:xfrm>
            <a:off x="262468" y="1390135"/>
            <a:ext cx="11070968" cy="5257892"/>
          </a:xfrm>
          <a:prstGeom prst="rect">
            <a:avLst/>
          </a:prstGeom>
        </p:spPr>
      </p:pic>
    </p:spTree>
    <p:extLst>
      <p:ext uri="{BB962C8B-B14F-4D97-AF65-F5344CB8AC3E}">
        <p14:creationId xmlns:p14="http://schemas.microsoft.com/office/powerpoint/2010/main" val="154760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FE84-FD49-3837-26E7-7C9CFB357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CF814-C689-2A55-06CF-F00799D069DB}"/>
              </a:ext>
            </a:extLst>
          </p:cNvPr>
          <p:cNvSpPr txBox="1">
            <a:spLocks noGrp="1"/>
          </p:cNvSpPr>
          <p:nvPr>
            <p:ph type="title" idx="4294967295"/>
          </p:nvPr>
        </p:nvSpPr>
        <p:spPr>
          <a:xfrm>
            <a:off x="506546" y="542433"/>
            <a:ext cx="1182927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Communication and engagement</a:t>
            </a:r>
            <a:endParaRPr kumimoji="0" lang="en-US" sz="4000" b="0" i="0" u="none" strike="noStrike" kern="1200" cap="none" spc="0" normalizeH="0" baseline="0" noProof="0" dirty="0">
              <a:ln>
                <a:noFill/>
              </a:ln>
              <a:solidFill>
                <a:srgbClr val="00305E"/>
              </a:solidFill>
              <a:effectLst/>
              <a:uLnTx/>
              <a:uFillTx/>
              <a:latin typeface="+mn-lt"/>
              <a:ea typeface="+mn-ea"/>
              <a:cs typeface="+mn-cs"/>
            </a:endParaRPr>
          </a:p>
        </p:txBody>
      </p:sp>
      <p:pic>
        <p:nvPicPr>
          <p:cNvPr id="3" name="Picture 2" descr="Blue and green lungs">
            <a:extLst>
              <a:ext uri="{FF2B5EF4-FFF2-40B4-BE49-F238E27FC236}">
                <a16:creationId xmlns:a16="http://schemas.microsoft.com/office/drawing/2014/main" id="{FDE410FF-57AE-98AC-EF87-C842CCD3D8E9}"/>
              </a:ext>
            </a:extLst>
          </p:cNvPr>
          <p:cNvPicPr>
            <a:picLocks noChangeAspect="1"/>
          </p:cNvPicPr>
          <p:nvPr/>
        </p:nvPicPr>
        <p:blipFill>
          <a:blip r:embed="rId3"/>
          <a:stretch>
            <a:fillRect/>
          </a:stretch>
        </p:blipFill>
        <p:spPr>
          <a:xfrm>
            <a:off x="4733129" y="1328056"/>
            <a:ext cx="2725741" cy="2100944"/>
          </a:xfrm>
          <a:prstGeom prst="rect">
            <a:avLst/>
          </a:prstGeom>
          <a:noFill/>
        </p:spPr>
      </p:pic>
      <p:sp>
        <p:nvSpPr>
          <p:cNvPr id="10" name="Rectangle: Rounded Corners 9">
            <a:extLst>
              <a:ext uri="{FF2B5EF4-FFF2-40B4-BE49-F238E27FC236}">
                <a16:creationId xmlns:a16="http://schemas.microsoft.com/office/drawing/2014/main" id="{33C2E0CE-79C2-FAA6-AB0F-15605394C0A0}"/>
              </a:ext>
            </a:extLst>
          </p:cNvPr>
          <p:cNvSpPr/>
          <p:nvPr/>
        </p:nvSpPr>
        <p:spPr>
          <a:xfrm>
            <a:off x="608026" y="3719384"/>
            <a:ext cx="2144069" cy="1754657"/>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305E"/>
                </a:solidFill>
                <a:effectLst/>
                <a:uLnTx/>
                <a:uFillTx/>
                <a:latin typeface="Open Sans" pitchFamily="2" charset="0"/>
                <a:ea typeface="Open Sans" pitchFamily="2" charset="0"/>
                <a:cs typeface="Open Sans" pitchFamily="2" charset="0"/>
              </a:rPr>
              <a:t>Health 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305E"/>
                </a:solidFill>
                <a:effectLst/>
                <a:uLnTx/>
                <a:uFillTx/>
                <a:latin typeface="Open Sans" pitchFamily="2" charset="0"/>
                <a:ea typeface="Open Sans" pitchFamily="2" charset="0"/>
                <a:cs typeface="Open Sans" pitchFamily="2" charset="0"/>
              </a:rPr>
              <a:t>Education and information resources</a:t>
            </a:r>
          </a:p>
          <a:p>
            <a:endParaRPr lang="en-AU" sz="1200" dirty="0"/>
          </a:p>
          <a:p>
            <a:pPr algn="ctr"/>
            <a:endParaRPr lang="en-AU" sz="1200" dirty="0"/>
          </a:p>
        </p:txBody>
      </p:sp>
      <p:sp>
        <p:nvSpPr>
          <p:cNvPr id="12" name="Rectangle: Rounded Corners 11">
            <a:extLst>
              <a:ext uri="{FF2B5EF4-FFF2-40B4-BE49-F238E27FC236}">
                <a16:creationId xmlns:a16="http://schemas.microsoft.com/office/drawing/2014/main" id="{5A43C66F-20FB-D58B-02E6-77FF09481F10}"/>
              </a:ext>
            </a:extLst>
          </p:cNvPr>
          <p:cNvSpPr/>
          <p:nvPr/>
        </p:nvSpPr>
        <p:spPr>
          <a:xfrm>
            <a:off x="2842664" y="3719384"/>
            <a:ext cx="2144069" cy="1754657"/>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dirty="0">
                <a:solidFill>
                  <a:srgbClr val="00305E"/>
                </a:solidFill>
                <a:latin typeface="Open Sans" pitchFamily="2" charset="0"/>
                <a:ea typeface="Open Sans" pitchFamily="2" charset="0"/>
                <a:cs typeface="Open Sans" pitchFamily="2" charset="0"/>
              </a:rPr>
              <a:t>National </a:t>
            </a:r>
            <a:br>
              <a:rPr lang="en-AU" sz="1200" b="1" dirty="0">
                <a:solidFill>
                  <a:srgbClr val="00305E"/>
                </a:solidFill>
                <a:latin typeface="Open Sans" pitchFamily="2" charset="0"/>
                <a:ea typeface="Open Sans" pitchFamily="2" charset="0"/>
                <a:cs typeface="Open Sans" pitchFamily="2" charset="0"/>
              </a:rPr>
            </a:br>
            <a:r>
              <a:rPr lang="en-AU" sz="1200" b="1" dirty="0">
                <a:solidFill>
                  <a:srgbClr val="00305E"/>
                </a:solidFill>
                <a:latin typeface="Open Sans" pitchFamily="2" charset="0"/>
                <a:ea typeface="Open Sans" pitchFamily="2" charset="0"/>
                <a:cs typeface="Open Sans" pitchFamily="2" charset="0"/>
              </a:rPr>
              <a:t>Communications Campaign</a:t>
            </a:r>
          </a:p>
          <a:p>
            <a:pPr algn="ctr"/>
            <a:r>
              <a:rPr lang="en-AU" sz="1200" dirty="0">
                <a:solidFill>
                  <a:srgbClr val="00305E"/>
                </a:solidFill>
                <a:latin typeface="Open Sans" pitchFamily="2" charset="0"/>
                <a:ea typeface="Open Sans" pitchFamily="2" charset="0"/>
                <a:cs typeface="Open Sans" pitchFamily="2" charset="0"/>
              </a:rPr>
              <a:t>Commencing mid-2025 to raise awareness and promote participation</a:t>
            </a:r>
          </a:p>
          <a:p>
            <a:r>
              <a:rPr lang="en-AU" sz="1200" dirty="0"/>
              <a:t>	</a:t>
            </a:r>
          </a:p>
          <a:p>
            <a:pPr algn="ctr"/>
            <a:endParaRPr lang="en-AU" sz="1200" dirty="0"/>
          </a:p>
        </p:txBody>
      </p:sp>
      <p:sp>
        <p:nvSpPr>
          <p:cNvPr id="14" name="Rectangle: Rounded Corners 13">
            <a:extLst>
              <a:ext uri="{FF2B5EF4-FFF2-40B4-BE49-F238E27FC236}">
                <a16:creationId xmlns:a16="http://schemas.microsoft.com/office/drawing/2014/main" id="{8DD0C0CF-AAB5-F30C-D513-33AE9D2BB3E1}"/>
              </a:ext>
            </a:extLst>
          </p:cNvPr>
          <p:cNvSpPr/>
          <p:nvPr/>
        </p:nvSpPr>
        <p:spPr>
          <a:xfrm>
            <a:off x="5077302" y="3719384"/>
            <a:ext cx="2144068" cy="1754655"/>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AU" sz="1200" b="1" dirty="0">
                <a:solidFill>
                  <a:srgbClr val="00305E"/>
                </a:solidFill>
                <a:latin typeface="Open Sans" pitchFamily="2" charset="0"/>
                <a:ea typeface="Open Sans" pitchFamily="2" charset="0"/>
                <a:cs typeface="Open Sans" pitchFamily="2" charset="0"/>
              </a:rPr>
              <a:t>Priority Populations</a:t>
            </a:r>
          </a:p>
          <a:p>
            <a:pPr algn="ctr"/>
            <a:r>
              <a:rPr lang="en-AU" sz="1200" dirty="0">
                <a:solidFill>
                  <a:srgbClr val="00305E"/>
                </a:solidFill>
                <a:latin typeface="Open Sans" pitchFamily="2" charset="0"/>
                <a:ea typeface="Open Sans" pitchFamily="2" charset="0"/>
                <a:cs typeface="Open Sans" pitchFamily="2" charset="0"/>
              </a:rPr>
              <a:t>Tailored communications and community-led activities to support participation</a:t>
            </a:r>
          </a:p>
        </p:txBody>
      </p:sp>
      <p:cxnSp>
        <p:nvCxnSpPr>
          <p:cNvPr id="21" name="Straight Connector 20">
            <a:extLst>
              <a:ext uri="{FF2B5EF4-FFF2-40B4-BE49-F238E27FC236}">
                <a16:creationId xmlns:a16="http://schemas.microsoft.com/office/drawing/2014/main" id="{E5496D3C-56BA-F041-D725-1D4BD856A2AE}"/>
              </a:ext>
              <a:ext uri="{C183D7F6-B498-43B3-948B-1728B52AA6E4}">
                <adec:decorative xmlns:adec="http://schemas.microsoft.com/office/drawing/2017/decorative" val="1"/>
              </a:ext>
            </a:extLst>
          </p:cNvPr>
          <p:cNvCxnSpPr>
            <a:cxnSpLocks/>
          </p:cNvCxnSpPr>
          <p:nvPr/>
        </p:nvCxnSpPr>
        <p:spPr>
          <a:xfrm>
            <a:off x="717477" y="5360573"/>
            <a:ext cx="1925166"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C9AAAC-4E64-94B0-BF6E-5BB0FFA7AB7F}"/>
              </a:ext>
              <a:ext uri="{C183D7F6-B498-43B3-948B-1728B52AA6E4}">
                <adec:decorative xmlns:adec="http://schemas.microsoft.com/office/drawing/2017/decorative" val="1"/>
              </a:ext>
            </a:extLst>
          </p:cNvPr>
          <p:cNvCxnSpPr>
            <a:cxnSpLocks/>
          </p:cNvCxnSpPr>
          <p:nvPr/>
        </p:nvCxnSpPr>
        <p:spPr>
          <a:xfrm>
            <a:off x="2950345"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BAA709-B077-5418-B970-D8BD57BFBD3F}"/>
              </a:ext>
              <a:ext uri="{C183D7F6-B498-43B3-948B-1728B52AA6E4}">
                <adec:decorative xmlns:adec="http://schemas.microsoft.com/office/drawing/2017/decorative" val="1"/>
              </a:ext>
            </a:extLst>
          </p:cNvPr>
          <p:cNvCxnSpPr>
            <a:cxnSpLocks/>
          </p:cNvCxnSpPr>
          <p:nvPr/>
        </p:nvCxnSpPr>
        <p:spPr>
          <a:xfrm>
            <a:off x="5218231" y="5348637"/>
            <a:ext cx="1862210"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760F0EB-9243-3D05-460D-430FC04EA007}"/>
              </a:ext>
            </a:extLst>
          </p:cNvPr>
          <p:cNvSpPr/>
          <p:nvPr/>
        </p:nvSpPr>
        <p:spPr>
          <a:xfrm>
            <a:off x="7311939" y="3719384"/>
            <a:ext cx="2144069" cy="1734353"/>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dirty="0">
                <a:solidFill>
                  <a:srgbClr val="00305E"/>
                </a:solidFill>
                <a:latin typeface="Open Sans" pitchFamily="2" charset="0"/>
                <a:ea typeface="Open Sans" pitchFamily="2" charset="0"/>
                <a:cs typeface="Open Sans" pitchFamily="2" charset="0"/>
              </a:rPr>
              <a:t>NLCSP Webpage</a:t>
            </a:r>
          </a:p>
          <a:p>
            <a:pPr algn="ctr"/>
            <a:r>
              <a:rPr lang="en-AU" sz="1200" dirty="0">
                <a:solidFill>
                  <a:srgbClr val="00305E"/>
                </a:solidFill>
                <a:latin typeface="Open Sans" pitchFamily="2" charset="0"/>
                <a:ea typeface="Open Sans" pitchFamily="2" charset="0"/>
                <a:cs typeface="Open Sans" pitchFamily="2" charset="0"/>
              </a:rPr>
              <a:t>Regularly updated as design and implementation progresses</a:t>
            </a:r>
          </a:p>
          <a:p>
            <a:r>
              <a:rPr lang="en-AU" sz="1200" dirty="0"/>
              <a:t>	</a:t>
            </a:r>
          </a:p>
          <a:p>
            <a:pPr algn="ctr"/>
            <a:endParaRPr lang="en-AU" sz="1200" dirty="0"/>
          </a:p>
        </p:txBody>
      </p:sp>
      <p:sp>
        <p:nvSpPr>
          <p:cNvPr id="28" name="Rectangle: Rounded Corners 27">
            <a:extLst>
              <a:ext uri="{FF2B5EF4-FFF2-40B4-BE49-F238E27FC236}">
                <a16:creationId xmlns:a16="http://schemas.microsoft.com/office/drawing/2014/main" id="{BDC53D13-FDC4-19BC-FE68-BADE03EA71D3}"/>
              </a:ext>
            </a:extLst>
          </p:cNvPr>
          <p:cNvSpPr/>
          <p:nvPr/>
        </p:nvSpPr>
        <p:spPr>
          <a:xfrm>
            <a:off x="9546577" y="3719384"/>
            <a:ext cx="2144069" cy="1734353"/>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AU" sz="1200" b="1" dirty="0">
                <a:solidFill>
                  <a:srgbClr val="00305E"/>
                </a:solidFill>
                <a:latin typeface="Open Sans" pitchFamily="2" charset="0"/>
                <a:ea typeface="Open Sans" pitchFamily="2" charset="0"/>
                <a:cs typeface="Open Sans" pitchFamily="2" charset="0"/>
              </a:rPr>
              <a:t>Stakeholder Engagement</a:t>
            </a:r>
          </a:p>
          <a:p>
            <a:pPr algn="ctr"/>
            <a:r>
              <a:rPr lang="en-AU" sz="1200" dirty="0">
                <a:solidFill>
                  <a:srgbClr val="00305E"/>
                </a:solidFill>
                <a:latin typeface="Open Sans" pitchFamily="2" charset="0"/>
                <a:ea typeface="Open Sans" pitchFamily="2" charset="0"/>
                <a:cs typeface="Open Sans" pitchFamily="2" charset="0"/>
              </a:rPr>
              <a:t>Continued consultation with health care providers, states and territories, consumers, and people from priority populations</a:t>
            </a:r>
          </a:p>
          <a:p>
            <a:r>
              <a:rPr lang="en-AU" sz="1200" dirty="0"/>
              <a:t>	</a:t>
            </a:r>
          </a:p>
          <a:p>
            <a:pPr algn="ctr"/>
            <a:endParaRPr lang="en-AU" sz="1200" dirty="0"/>
          </a:p>
        </p:txBody>
      </p:sp>
      <p:cxnSp>
        <p:nvCxnSpPr>
          <p:cNvPr id="30" name="Straight Connector 29">
            <a:extLst>
              <a:ext uri="{FF2B5EF4-FFF2-40B4-BE49-F238E27FC236}">
                <a16:creationId xmlns:a16="http://schemas.microsoft.com/office/drawing/2014/main" id="{4E286A11-4A5D-10D4-F5F0-A251D6E3BD68}"/>
              </a:ext>
              <a:ext uri="{C183D7F6-B498-43B3-948B-1728B52AA6E4}">
                <adec:decorative xmlns:adec="http://schemas.microsoft.com/office/drawing/2017/decorative" val="1"/>
              </a:ext>
            </a:extLst>
          </p:cNvPr>
          <p:cNvCxnSpPr>
            <a:cxnSpLocks/>
          </p:cNvCxnSpPr>
          <p:nvPr/>
        </p:nvCxnSpPr>
        <p:spPr>
          <a:xfrm>
            <a:off x="7421390" y="5359899"/>
            <a:ext cx="1925166"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97576D0-9508-7CA2-A2E0-2E30C2862AEF}"/>
              </a:ext>
              <a:ext uri="{C183D7F6-B498-43B3-948B-1728B52AA6E4}">
                <adec:decorative xmlns:adec="http://schemas.microsoft.com/office/drawing/2017/decorative" val="1"/>
              </a:ext>
            </a:extLst>
          </p:cNvPr>
          <p:cNvCxnSpPr>
            <a:cxnSpLocks/>
          </p:cNvCxnSpPr>
          <p:nvPr/>
        </p:nvCxnSpPr>
        <p:spPr>
          <a:xfrm>
            <a:off x="9654258" y="5359899"/>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26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63B9-1918-D112-ECDB-0DCC6DFA4B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D98B16-918D-FD46-E100-8DA916E086FB}"/>
              </a:ext>
            </a:extLst>
          </p:cNvPr>
          <p:cNvSpPr txBox="1">
            <a:spLocks noGrp="1"/>
          </p:cNvSpPr>
          <p:nvPr>
            <p:ph type="title" idx="4294967295"/>
          </p:nvPr>
        </p:nvSpPr>
        <p:spPr>
          <a:xfrm>
            <a:off x="462423" y="547607"/>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How can you support?</a:t>
            </a:r>
            <a:endParaRPr kumimoji="0" lang="en-US" sz="4000" b="0" i="0" u="none" strike="noStrike" kern="1200" cap="none" spc="0" normalizeH="0" baseline="0" noProof="0" dirty="0">
              <a:ln>
                <a:noFill/>
              </a:ln>
              <a:solidFill>
                <a:srgbClr val="00305E"/>
              </a:solidFill>
              <a:effectLst/>
              <a:uLnTx/>
              <a:uFillTx/>
              <a:latin typeface="+mn-lt"/>
              <a:ea typeface="+mn-ea"/>
              <a:cs typeface="+mn-cs"/>
            </a:endParaRPr>
          </a:p>
        </p:txBody>
      </p:sp>
      <p:sp>
        <p:nvSpPr>
          <p:cNvPr id="6" name="Content Placeholder 2">
            <a:extLst>
              <a:ext uri="{FF2B5EF4-FFF2-40B4-BE49-F238E27FC236}">
                <a16:creationId xmlns:a16="http://schemas.microsoft.com/office/drawing/2014/main" id="{A35F38B6-9363-B66C-758B-5AE6C3BBFA5C}"/>
              </a:ext>
            </a:extLst>
          </p:cNvPr>
          <p:cNvSpPr txBox="1">
            <a:spLocks/>
          </p:cNvSpPr>
          <p:nvPr/>
        </p:nvSpPr>
        <p:spPr>
          <a:xfrm>
            <a:off x="523361" y="1368737"/>
            <a:ext cx="7798916" cy="4828145"/>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800" b="1" dirty="0">
                <a:solidFill>
                  <a:schemeClr val="accent4"/>
                </a:solidFill>
                <a:effectLst/>
                <a:latin typeface="Raleway" pitchFamily="2" charset="0"/>
                <a:ea typeface="Open Sans Light" pitchFamily="2" charset="0"/>
                <a:cs typeface="Open Sans Light" pitchFamily="2" charset="0"/>
              </a:rPr>
              <a:t>Through these simple actions, you could save hundreds of lives each year</a:t>
            </a:r>
          </a:p>
          <a:p>
            <a:pPr marL="0" indent="0">
              <a:lnSpc>
                <a:spcPct val="100000"/>
              </a:lnSpc>
              <a:spcBef>
                <a:spcPts val="600"/>
              </a:spcBef>
              <a:spcAft>
                <a:spcPts val="600"/>
              </a:spcAft>
              <a:buNone/>
            </a:pPr>
            <a:endParaRPr lang="en-US" sz="1500" b="1" dirty="0">
              <a:solidFill>
                <a:schemeClr val="accent4"/>
              </a:solidFill>
              <a:effectLst/>
              <a:latin typeface="Raleway" pitchFamily="2" charset="0"/>
              <a:ea typeface="Open Sans Light" pitchFamily="2" charset="0"/>
              <a:cs typeface="Open Sans Light" pitchFamily="2" charset="0"/>
            </a:endParaRPr>
          </a:p>
          <a:p>
            <a:pPr fontAlgn="base">
              <a:lnSpc>
                <a:spcPct val="120000"/>
              </a:lnSpc>
              <a:spcBef>
                <a:spcPts val="600"/>
              </a:spcBef>
            </a:pPr>
            <a:r>
              <a:rPr lang="en-US" dirty="0">
                <a:latin typeface="Open Sans" pitchFamily="2" charset="0"/>
                <a:ea typeface="Open Sans" pitchFamily="2" charset="0"/>
                <a:cs typeface="Open Sans" pitchFamily="2" charset="0"/>
              </a:rPr>
              <a:t>Familiarise yourself with the </a:t>
            </a:r>
            <a:r>
              <a:rPr lang="en-US" b="1" dirty="0">
                <a:solidFill>
                  <a:schemeClr val="accent4"/>
                </a:solidFill>
                <a:latin typeface="Open Sans" pitchFamily="2" charset="0"/>
                <a:ea typeface="Open Sans" pitchFamily="2" charset="0"/>
                <a:cs typeface="Open Sans" pitchFamily="2" charset="0"/>
              </a:rPr>
              <a:t>Program Guidelines</a:t>
            </a:r>
            <a:r>
              <a:rPr lang="en-US" dirty="0">
                <a:latin typeface="Open Sans" pitchFamily="2" charset="0"/>
                <a:ea typeface="Open Sans" pitchFamily="2" charset="0"/>
                <a:cs typeface="Open Sans" pitchFamily="2" charset="0"/>
              </a:rPr>
              <a:t>. ​</a:t>
            </a:r>
          </a:p>
          <a:p>
            <a:pPr fontAlgn="base">
              <a:lnSpc>
                <a:spcPct val="120000"/>
              </a:lnSpc>
              <a:spcBef>
                <a:spcPts val="600"/>
              </a:spcBef>
            </a:pPr>
            <a:r>
              <a:rPr lang="en-US" dirty="0">
                <a:latin typeface="Open Sans" pitchFamily="2" charset="0"/>
                <a:ea typeface="Open Sans" pitchFamily="2" charset="0"/>
                <a:cs typeface="Open Sans" pitchFamily="2" charset="0"/>
              </a:rPr>
              <a:t>Complete the </a:t>
            </a:r>
            <a:r>
              <a:rPr lang="en-US" b="1" dirty="0">
                <a:solidFill>
                  <a:schemeClr val="accent4"/>
                </a:solidFill>
                <a:latin typeface="Open Sans" pitchFamily="2" charset="0"/>
                <a:ea typeface="Open Sans" pitchFamily="2" charset="0"/>
                <a:cs typeface="Open Sans" pitchFamily="2" charset="0"/>
              </a:rPr>
              <a:t>online education </a:t>
            </a:r>
            <a:r>
              <a:rPr lang="en-US" dirty="0">
                <a:latin typeface="Open Sans" pitchFamily="2" charset="0"/>
                <a:ea typeface="Open Sans" pitchFamily="2" charset="0"/>
                <a:cs typeface="Open Sans" pitchFamily="2" charset="0"/>
              </a:rPr>
              <a:t>(continuous professional development (CPD) accredited eLearning modules). ​</a:t>
            </a:r>
          </a:p>
          <a:p>
            <a:pPr fontAlgn="base">
              <a:lnSpc>
                <a:spcPct val="120000"/>
              </a:lnSpc>
              <a:spcBef>
                <a:spcPts val="600"/>
              </a:spcBef>
            </a:pPr>
            <a:r>
              <a:rPr lang="en-US" b="1" dirty="0">
                <a:solidFill>
                  <a:schemeClr val="accent4"/>
                </a:solidFill>
                <a:latin typeface="Open Sans" pitchFamily="2" charset="0"/>
                <a:ea typeface="Open Sans" pitchFamily="2" charset="0"/>
                <a:cs typeface="Open Sans" pitchFamily="2" charset="0"/>
              </a:rPr>
              <a:t>Register and integrate with the National Cancer Screening Register</a:t>
            </a:r>
            <a:r>
              <a:rPr lang="en-US" dirty="0">
                <a:latin typeface="Open Sans" pitchFamily="2" charset="0"/>
                <a:ea typeface="Open Sans" pitchFamily="2" charset="0"/>
                <a:cs typeface="Open Sans" pitchFamily="2" charset="0"/>
              </a:rPr>
              <a:t>, which is essential for enrolments, supporting clinical </a:t>
            </a:r>
            <a:br>
              <a:rPr lang="en-US" dirty="0">
                <a:latin typeface="Open Sans" pitchFamily="2" charset="0"/>
                <a:ea typeface="Open Sans" pitchFamily="2" charset="0"/>
                <a:cs typeface="Open Sans" pitchFamily="2" charset="0"/>
              </a:rPr>
            </a:br>
            <a:r>
              <a:rPr lang="en-US" dirty="0">
                <a:latin typeface="Open Sans" pitchFamily="2" charset="0"/>
                <a:ea typeface="Open Sans" pitchFamily="2" charset="0"/>
                <a:cs typeface="Open Sans" pitchFamily="2" charset="0"/>
              </a:rPr>
              <a:t>follow up and reporting. ​</a:t>
            </a:r>
          </a:p>
          <a:p>
            <a:pPr fontAlgn="base">
              <a:lnSpc>
                <a:spcPct val="120000"/>
              </a:lnSpc>
              <a:spcBef>
                <a:spcPts val="600"/>
              </a:spcBef>
            </a:pPr>
            <a:r>
              <a:rPr lang="en-US" dirty="0">
                <a:latin typeface="Open Sans" pitchFamily="2" charset="0"/>
                <a:ea typeface="Open Sans" pitchFamily="2" charset="0"/>
                <a:cs typeface="Open Sans" pitchFamily="2" charset="0"/>
              </a:rPr>
              <a:t>Ensure your team has undertaken </a:t>
            </a:r>
            <a:r>
              <a:rPr lang="en-US" b="1" dirty="0">
                <a:solidFill>
                  <a:schemeClr val="accent4"/>
                </a:solidFill>
                <a:latin typeface="Open Sans" pitchFamily="2" charset="0"/>
                <a:ea typeface="Open Sans" pitchFamily="2" charset="0"/>
                <a:cs typeface="Open Sans" pitchFamily="2" charset="0"/>
              </a:rPr>
              <a:t>formal cultural safety training</a:t>
            </a:r>
            <a:r>
              <a:rPr lang="en-US" dirty="0">
                <a:latin typeface="Open Sans" pitchFamily="2" charset="0"/>
                <a:ea typeface="Open Sans" pitchFamily="2" charset="0"/>
                <a:cs typeface="Open Sans" pitchFamily="2" charset="0"/>
              </a:rPr>
              <a:t>, which may assist in fostering and providing culturally safe care to Aboriginal and/or Torres Strait Islander peoples.​</a:t>
            </a:r>
          </a:p>
          <a:p>
            <a:pPr fontAlgn="base">
              <a:lnSpc>
                <a:spcPct val="120000"/>
              </a:lnSpc>
              <a:spcBef>
                <a:spcPts val="600"/>
              </a:spcBef>
            </a:pPr>
            <a:r>
              <a:rPr lang="en-US" dirty="0">
                <a:latin typeface="Open Sans" pitchFamily="2" charset="0"/>
                <a:ea typeface="Open Sans" pitchFamily="2" charset="0"/>
                <a:cs typeface="Open Sans" pitchFamily="2" charset="0"/>
              </a:rPr>
              <a:t>Download or order </a:t>
            </a:r>
            <a:r>
              <a:rPr lang="en-US" b="1">
                <a:solidFill>
                  <a:schemeClr val="accent4"/>
                </a:solidFill>
                <a:latin typeface="Open Sans" pitchFamily="2" charset="0"/>
                <a:ea typeface="Open Sans" pitchFamily="2" charset="0"/>
                <a:cs typeface="Open Sans" pitchFamily="2" charset="0"/>
              </a:rPr>
              <a:t>Program resources. </a:t>
            </a:r>
            <a:r>
              <a:rPr lang="en-US" dirty="0">
                <a:latin typeface="Open Sans" pitchFamily="2" charset="0"/>
                <a:ea typeface="Open Sans" pitchFamily="2" charset="0"/>
                <a:cs typeface="Open Sans" pitchFamily="2" charset="0"/>
              </a:rPr>
              <a:t>​</a:t>
            </a:r>
          </a:p>
          <a:p>
            <a:pPr fontAlgn="base">
              <a:lnSpc>
                <a:spcPct val="120000"/>
              </a:lnSpc>
              <a:spcBef>
                <a:spcPts val="600"/>
              </a:spcBef>
            </a:pPr>
            <a:r>
              <a:rPr lang="en-US" b="1" dirty="0">
                <a:solidFill>
                  <a:schemeClr val="accent4"/>
                </a:solidFill>
                <a:latin typeface="Open Sans" pitchFamily="2" charset="0"/>
                <a:ea typeface="Open Sans" pitchFamily="2" charset="0"/>
                <a:cs typeface="Open Sans" pitchFamily="2" charset="0"/>
              </a:rPr>
              <a:t>Promote the Program </a:t>
            </a:r>
            <a:r>
              <a:rPr lang="en-US" dirty="0">
                <a:latin typeface="Open Sans" pitchFamily="2" charset="0"/>
                <a:ea typeface="Open Sans" pitchFamily="2" charset="0"/>
                <a:cs typeface="Open Sans" pitchFamily="2" charset="0"/>
              </a:rPr>
              <a:t>using the Communications Toolkit. ​</a:t>
            </a:r>
          </a:p>
          <a:p>
            <a:pPr fontAlgn="base">
              <a:lnSpc>
                <a:spcPct val="120000"/>
              </a:lnSpc>
              <a:spcBef>
                <a:spcPts val="600"/>
              </a:spcBef>
            </a:pPr>
            <a:r>
              <a:rPr lang="en-US" b="1" dirty="0">
                <a:solidFill>
                  <a:schemeClr val="accent4"/>
                </a:solidFill>
                <a:latin typeface="Open Sans" pitchFamily="2" charset="0"/>
                <a:ea typeface="Open Sans" pitchFamily="2" charset="0"/>
                <a:cs typeface="Open Sans" pitchFamily="2" charset="0"/>
              </a:rPr>
              <a:t>Identify and invite </a:t>
            </a:r>
            <a:r>
              <a:rPr lang="en-US" dirty="0">
                <a:latin typeface="Open Sans" pitchFamily="2" charset="0"/>
                <a:ea typeface="Open Sans" pitchFamily="2" charset="0"/>
                <a:cs typeface="Open Sans" pitchFamily="2" charset="0"/>
              </a:rPr>
              <a:t>eligible participants.</a:t>
            </a:r>
          </a:p>
        </p:txBody>
      </p:sp>
      <p:pic>
        <p:nvPicPr>
          <p:cNvPr id="1028" name="Picture 4" descr="A couple reading a national lung screening program resource at a doctors clinic">
            <a:extLst>
              <a:ext uri="{FF2B5EF4-FFF2-40B4-BE49-F238E27FC236}">
                <a16:creationId xmlns:a16="http://schemas.microsoft.com/office/drawing/2014/main" id="{6E653740-C868-E94D-740B-BD55B8BA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947" y="1368737"/>
            <a:ext cx="3711097" cy="25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5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36C7-B3F7-AB0F-2983-D31AA5E6C6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11647-BC2C-A3D4-D94B-FCC999072AC5}"/>
              </a:ext>
            </a:extLst>
          </p:cNvPr>
          <p:cNvSpPr txBox="1">
            <a:spLocks noGrp="1"/>
          </p:cNvSpPr>
          <p:nvPr>
            <p:ph type="title" idx="4294967295"/>
          </p:nvPr>
        </p:nvSpPr>
        <p:spPr>
          <a:xfrm>
            <a:off x="488249" y="495094"/>
            <a:ext cx="710703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More information</a:t>
            </a:r>
          </a:p>
        </p:txBody>
      </p:sp>
      <p:sp>
        <p:nvSpPr>
          <p:cNvPr id="6" name="Rectangle: Rounded Corners 5">
            <a:extLst>
              <a:ext uri="{FF2B5EF4-FFF2-40B4-BE49-F238E27FC236}">
                <a16:creationId xmlns:a16="http://schemas.microsoft.com/office/drawing/2014/main" id="{8E4BE569-1FF7-8D2A-895E-52456669D029}"/>
              </a:ext>
              <a:ext uri="{C183D7F6-B498-43B3-948B-1728B52AA6E4}">
                <adec:decorative xmlns:adec="http://schemas.microsoft.com/office/drawing/2017/decorative" val="1"/>
              </a:ext>
            </a:extLst>
          </p:cNvPr>
          <p:cNvSpPr/>
          <p:nvPr/>
        </p:nvSpPr>
        <p:spPr>
          <a:xfrm>
            <a:off x="1321961" y="2043406"/>
            <a:ext cx="6814963" cy="1847463"/>
          </a:xfrm>
          <a:prstGeom prst="roundRect">
            <a:avLst>
              <a:gd name="adj" fmla="val 11419"/>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25519" fontAlgn="base">
              <a:spcBef>
                <a:spcPct val="0"/>
              </a:spcBef>
              <a:spcAft>
                <a:spcPct val="0"/>
              </a:spcAft>
              <a:defRPr/>
            </a:pPr>
            <a:endParaRPr lang="en-US" sz="3200">
              <a:solidFill>
                <a:srgbClr val="E2F4EE"/>
              </a:solidFill>
              <a:latin typeface="Calibri" panose="020F0502020204030204"/>
            </a:endParaRPr>
          </a:p>
        </p:txBody>
      </p:sp>
      <p:pic>
        <p:nvPicPr>
          <p:cNvPr id="5" name="Picture 4" descr="QR code">
            <a:extLst>
              <a:ext uri="{FF2B5EF4-FFF2-40B4-BE49-F238E27FC236}">
                <a16:creationId xmlns:a16="http://schemas.microsoft.com/office/drawing/2014/main" id="{3B7C854A-941D-973B-06E9-6FE356B1488C}"/>
              </a:ext>
            </a:extLst>
          </p:cNvPr>
          <p:cNvPicPr>
            <a:picLocks noChangeAspect="1"/>
          </p:cNvPicPr>
          <p:nvPr/>
        </p:nvPicPr>
        <p:blipFill>
          <a:blip r:embed="rId3"/>
          <a:stretch>
            <a:fillRect/>
          </a:stretch>
        </p:blipFill>
        <p:spPr>
          <a:xfrm>
            <a:off x="5994276" y="2166632"/>
            <a:ext cx="1601010" cy="1601010"/>
          </a:xfrm>
          <a:prstGeom prst="rect">
            <a:avLst/>
          </a:prstGeom>
        </p:spPr>
      </p:pic>
      <p:grpSp>
        <p:nvGrpSpPr>
          <p:cNvPr id="4" name="Group 3">
            <a:extLst>
              <a:ext uri="{FF2B5EF4-FFF2-40B4-BE49-F238E27FC236}">
                <a16:creationId xmlns:a16="http://schemas.microsoft.com/office/drawing/2014/main" id="{4319AF77-3029-5427-4190-E241B743A872}"/>
              </a:ext>
              <a:ext uri="{C183D7F6-B498-43B3-948B-1728B52AA6E4}">
                <adec:decorative xmlns:adec="http://schemas.microsoft.com/office/drawing/2017/decorative" val="1"/>
              </a:ext>
            </a:extLst>
          </p:cNvPr>
          <p:cNvGrpSpPr/>
          <p:nvPr/>
        </p:nvGrpSpPr>
        <p:grpSpPr>
          <a:xfrm>
            <a:off x="1552135" y="2221416"/>
            <a:ext cx="4342038" cy="1446550"/>
            <a:chOff x="8634910" y="5373704"/>
            <a:chExt cx="4116366" cy="1446550"/>
          </a:xfrm>
        </p:grpSpPr>
        <p:sp>
          <p:nvSpPr>
            <p:cNvPr id="7" name="TextBox 6">
              <a:extLst>
                <a:ext uri="{FF2B5EF4-FFF2-40B4-BE49-F238E27FC236}">
                  <a16:creationId xmlns:a16="http://schemas.microsoft.com/office/drawing/2014/main" id="{63454057-9B9C-7253-4DD8-B74680921F76}"/>
                </a:ext>
              </a:extLst>
            </p:cNvPr>
            <p:cNvSpPr txBox="1"/>
            <p:nvPr/>
          </p:nvSpPr>
          <p:spPr>
            <a:xfrm>
              <a:off x="8643574" y="5373704"/>
              <a:ext cx="4107702" cy="90794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spcBef>
                  <a:spcPct val="0"/>
                </a:spcBef>
                <a:spcAft>
                  <a:spcPts val="600"/>
                </a:spcAft>
                <a:defRPr/>
              </a:pPr>
              <a:r>
                <a:rPr lang="en-AU" sz="1200" b="1" dirty="0">
                  <a:solidFill>
                    <a:schemeClr val="accent4"/>
                  </a:solidFill>
                  <a:latin typeface="Raleway" pitchFamily="2" charset="0"/>
                  <a:ea typeface="Open Sans" panose="020B0606030504020204" pitchFamily="34" charset="0"/>
                  <a:cs typeface="Open Sans" panose="020B0606030504020204" pitchFamily="34" charset="0"/>
                </a:rPr>
                <a:t>National Lung Cancer Screening Program webpage:</a:t>
              </a:r>
            </a:p>
            <a:p>
              <a:pPr defTabSz="914377" fontAlgn="base">
                <a:spcBef>
                  <a:spcPct val="0"/>
                </a:spcBef>
                <a:spcAft>
                  <a:spcPts val="600"/>
                </a:spcAft>
                <a:defRPr/>
              </a:pPr>
              <a:r>
                <a:rPr lang="en-AU" sz="1200" dirty="0">
                  <a:latin typeface="Open Sans" pitchFamily="2" charset="0"/>
                  <a:ea typeface="Open Sans" pitchFamily="2" charset="0"/>
                  <a:cs typeface="Open Sans" pitchFamily="2" charset="0"/>
                </a:rPr>
                <a:t>Scan the QR code for access or visit </a:t>
              </a:r>
              <a:r>
                <a:rPr lang="en-AU" sz="1200" dirty="0">
                  <a:latin typeface="Open Sans" pitchFamily="2" charset="0"/>
                  <a:ea typeface="Open Sans" pitchFamily="2" charset="0"/>
                  <a:cs typeface="Open Sans" pitchFamily="2" charset="0"/>
                  <a:hlinkClick r:id="rId4">
                    <a:extLst>
                      <a:ext uri="{A12FA001-AC4F-418D-AE19-62706E023703}">
                        <ahyp:hlinkClr xmlns:ahyp="http://schemas.microsoft.com/office/drawing/2018/hyperlinkcolor" val="tx"/>
                      </a:ext>
                    </a:extLst>
                  </a:hlinkClick>
                </a:rPr>
                <a:t>www.health.gov.au/nlcsp</a:t>
              </a:r>
              <a:r>
                <a:rPr lang="en-AU" sz="1200" dirty="0">
                  <a:latin typeface="Open Sans" pitchFamily="2" charset="0"/>
                  <a:ea typeface="Open Sans" pitchFamily="2" charset="0"/>
                  <a:cs typeface="Open Sans" pitchFamily="2" charset="0"/>
                </a:rPr>
                <a:t>.</a:t>
              </a:r>
            </a:p>
          </p:txBody>
        </p:sp>
        <p:sp>
          <p:nvSpPr>
            <p:cNvPr id="8" name="TextBox 7">
              <a:extLst>
                <a:ext uri="{FF2B5EF4-FFF2-40B4-BE49-F238E27FC236}">
                  <a16:creationId xmlns:a16="http://schemas.microsoft.com/office/drawing/2014/main" id="{14D45D5E-6B78-5982-2CB2-819CCA0005CC}"/>
                </a:ext>
              </a:extLst>
            </p:cNvPr>
            <p:cNvSpPr txBox="1"/>
            <p:nvPr/>
          </p:nvSpPr>
          <p:spPr>
            <a:xfrm>
              <a:off x="8634910" y="6281645"/>
              <a:ext cx="3196221" cy="5386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spcBef>
                  <a:spcPct val="0"/>
                </a:spcBef>
                <a:spcAft>
                  <a:spcPts val="600"/>
                </a:spcAft>
                <a:defRPr/>
              </a:pPr>
              <a:r>
                <a:rPr lang="en-AU" sz="1200" b="1" dirty="0">
                  <a:solidFill>
                    <a:schemeClr val="accent4"/>
                  </a:solidFill>
                  <a:latin typeface="Raleway" pitchFamily="2" charset="0"/>
                  <a:ea typeface="Open Sans" panose="020B0606030504020204" pitchFamily="34" charset="0"/>
                  <a:cs typeface="Open Sans" panose="020B0606030504020204" pitchFamily="34" charset="0"/>
                </a:rPr>
                <a:t>Contact us:</a:t>
              </a:r>
            </a:p>
            <a:p>
              <a:pPr defTabSz="914377" fontAlgn="base">
                <a:spcBef>
                  <a:spcPct val="0"/>
                </a:spcBef>
                <a:spcAft>
                  <a:spcPts val="600"/>
                </a:spcAft>
                <a:defRPr/>
              </a:pPr>
              <a:r>
                <a:rPr lang="en-AU" sz="1200" u="sng" dirty="0">
                  <a:latin typeface="Open Sans" pitchFamily="2" charset="0"/>
                  <a:ea typeface="Open Sans" pitchFamily="2" charset="0"/>
                  <a:cs typeface="Open Sans" pitchFamily="2" charset="0"/>
                </a:rPr>
                <a:t>lungcancerscreening@health.gov.au</a:t>
              </a:r>
            </a:p>
          </p:txBody>
        </p:sp>
      </p:grpSp>
      <p:grpSp>
        <p:nvGrpSpPr>
          <p:cNvPr id="11" name="Group 10">
            <a:extLst>
              <a:ext uri="{FF2B5EF4-FFF2-40B4-BE49-F238E27FC236}">
                <a16:creationId xmlns:a16="http://schemas.microsoft.com/office/drawing/2014/main" id="{D0615547-95BC-95F7-68D2-2619BA3EB045}"/>
              </a:ext>
              <a:ext uri="{C183D7F6-B498-43B3-948B-1728B52AA6E4}">
                <adec:decorative xmlns:adec="http://schemas.microsoft.com/office/drawing/2017/decorative" val="1"/>
              </a:ext>
            </a:extLst>
          </p:cNvPr>
          <p:cNvGrpSpPr/>
          <p:nvPr/>
        </p:nvGrpSpPr>
        <p:grpSpPr>
          <a:xfrm>
            <a:off x="1321960" y="4081339"/>
            <a:ext cx="6814963" cy="1790961"/>
            <a:chOff x="6448075" y="2075645"/>
            <a:chExt cx="4219925" cy="1790961"/>
          </a:xfrm>
        </p:grpSpPr>
        <p:sp>
          <p:nvSpPr>
            <p:cNvPr id="9" name="Rectangle: Rounded Corners 8">
              <a:extLst>
                <a:ext uri="{FF2B5EF4-FFF2-40B4-BE49-F238E27FC236}">
                  <a16:creationId xmlns:a16="http://schemas.microsoft.com/office/drawing/2014/main" id="{70494DE6-A86F-9FF7-D0ED-F29544EA45E1}"/>
                </a:ext>
              </a:extLst>
            </p:cNvPr>
            <p:cNvSpPr/>
            <p:nvPr/>
          </p:nvSpPr>
          <p:spPr>
            <a:xfrm>
              <a:off x="6448075" y="2075645"/>
              <a:ext cx="4219925" cy="1790961"/>
            </a:xfrm>
            <a:prstGeom prst="roundRect">
              <a:avLst>
                <a:gd name="adj" fmla="val 11419"/>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25519" fontAlgn="base">
                <a:spcBef>
                  <a:spcPct val="0"/>
                </a:spcBef>
                <a:spcAft>
                  <a:spcPct val="0"/>
                </a:spcAft>
                <a:defRPr/>
              </a:pPr>
              <a:endParaRPr lang="en-US" sz="3200" dirty="0">
                <a:solidFill>
                  <a:srgbClr val="E2F4EE"/>
                </a:solidFill>
                <a:latin typeface="Calibri" panose="020F0502020204030204"/>
              </a:endParaRPr>
            </a:p>
          </p:txBody>
        </p:sp>
        <p:sp>
          <p:nvSpPr>
            <p:cNvPr id="10" name="TextBox 9">
              <a:extLst>
                <a:ext uri="{FF2B5EF4-FFF2-40B4-BE49-F238E27FC236}">
                  <a16:creationId xmlns:a16="http://schemas.microsoft.com/office/drawing/2014/main" id="{D7449E6C-152D-AE9C-F337-754C447B4E6B}"/>
                </a:ext>
              </a:extLst>
            </p:cNvPr>
            <p:cNvSpPr txBox="1"/>
            <p:nvPr/>
          </p:nvSpPr>
          <p:spPr>
            <a:xfrm>
              <a:off x="6596262" y="2306840"/>
              <a:ext cx="3801481" cy="139268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spcAft>
                  <a:spcPts val="450"/>
                </a:spcAft>
                <a:defRPr/>
              </a:pPr>
              <a:r>
                <a:rPr lang="en-US" sz="1200" b="1" dirty="0">
                  <a:solidFill>
                    <a:schemeClr val="accent4"/>
                  </a:solidFill>
                  <a:latin typeface="Raleway" pitchFamily="2" charset="0"/>
                  <a:ea typeface="Open Sans" panose="020B0606030504020204" pitchFamily="34" charset="0"/>
                  <a:cs typeface="Open Sans" panose="020B0606030504020204" pitchFamily="34" charset="0"/>
                </a:rPr>
                <a:t>Lung Foundation Australia Information &amp; Support Centre:</a:t>
              </a:r>
            </a:p>
            <a:p>
              <a:pPr defTabSz="685783">
                <a:spcAft>
                  <a:spcPts val="450"/>
                </a:spcAft>
                <a:defRPr/>
              </a:pPr>
              <a:r>
                <a:rPr lang="en-US" sz="1200" dirty="0">
                  <a:latin typeface="Open Sans" pitchFamily="2" charset="0"/>
                  <a:ea typeface="Open Sans" pitchFamily="2" charset="0"/>
                  <a:cs typeface="Open Sans" pitchFamily="2" charset="0"/>
                </a:rPr>
                <a:t>Free and confidential service is available </a:t>
              </a:r>
              <a:br>
                <a:rPr lang="en-US" sz="1200" dirty="0">
                  <a:latin typeface="Open Sans" pitchFamily="2" charset="0"/>
                  <a:ea typeface="Open Sans" pitchFamily="2" charset="0"/>
                  <a:cs typeface="Open Sans" pitchFamily="2" charset="0"/>
                </a:rPr>
              </a:br>
              <a:r>
                <a:rPr lang="en-US" sz="1200" dirty="0">
                  <a:latin typeface="Open Sans" pitchFamily="2" charset="0"/>
                  <a:ea typeface="Open Sans" pitchFamily="2" charset="0"/>
                  <a:cs typeface="Open Sans" pitchFamily="2" charset="0"/>
                </a:rPr>
                <a:t>Mon−Fri 8am−4.30pm (AEST)</a:t>
              </a:r>
            </a:p>
            <a:p>
              <a:pPr defTabSz="685783">
                <a:spcAft>
                  <a:spcPts val="450"/>
                </a:spcAft>
                <a:defRPr/>
              </a:pPr>
              <a:endParaRPr lang="en-US" sz="1200" dirty="0">
                <a:latin typeface="Open Sans" pitchFamily="2" charset="0"/>
                <a:ea typeface="Open Sans" pitchFamily="2" charset="0"/>
                <a:cs typeface="Open Sans" pitchFamily="2" charset="0"/>
              </a:endParaRPr>
            </a:p>
            <a:p>
              <a:pPr defTabSz="685783">
                <a:spcAft>
                  <a:spcPts val="450"/>
                </a:spcAft>
                <a:defRPr/>
              </a:pPr>
              <a:r>
                <a:rPr lang="en-US" sz="1200" b="1" dirty="0">
                  <a:solidFill>
                    <a:schemeClr val="accent4"/>
                  </a:solidFill>
                  <a:latin typeface="Raleway" pitchFamily="2" charset="0"/>
                  <a:ea typeface="Open Sans" panose="020B0606030504020204" pitchFamily="34" charset="0"/>
                  <a:cs typeface="Open Sans" panose="020B0606030504020204" pitchFamily="34" charset="0"/>
                </a:rPr>
                <a:t>Email: </a:t>
              </a:r>
              <a:r>
                <a:rPr lang="en-US" sz="1200" dirty="0">
                  <a:latin typeface="Raleway" pitchFamily="2"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lungscreening@lungfoundation.com.au</a:t>
              </a:r>
              <a:r>
                <a:rPr lang="en-US" sz="1200" dirty="0">
                  <a:latin typeface="Raleway" pitchFamily="2" charset="0"/>
                  <a:ea typeface="Open Sans" panose="020B0606030504020204" pitchFamily="34" charset="0"/>
                  <a:cs typeface="Open Sans" panose="020B0606030504020204" pitchFamily="34" charset="0"/>
                </a:rPr>
                <a:t> </a:t>
              </a:r>
              <a:br>
                <a:rPr lang="en-US" sz="1600" dirty="0">
                  <a:solidFill>
                    <a:schemeClr val="accent4"/>
                  </a:solidFill>
                  <a:latin typeface="Raleway" pitchFamily="2" charset="0"/>
                  <a:ea typeface="Open Sans" panose="020B0606030504020204" pitchFamily="34" charset="0"/>
                  <a:cs typeface="Open Sans" panose="020B0606030504020204" pitchFamily="34" charset="0"/>
                </a:rPr>
              </a:br>
              <a:r>
                <a:rPr lang="en-US" sz="1200" b="1" dirty="0">
                  <a:solidFill>
                    <a:schemeClr val="accent4"/>
                  </a:solidFill>
                  <a:latin typeface="Raleway" pitchFamily="2" charset="0"/>
                  <a:ea typeface="Open Sans" panose="020B0606030504020204" pitchFamily="34" charset="0"/>
                  <a:cs typeface="Open Sans" panose="020B0606030504020204" pitchFamily="34" charset="0"/>
                </a:rPr>
                <a:t>Phone: </a:t>
              </a:r>
              <a:r>
                <a:rPr lang="en-US" sz="1200" dirty="0">
                  <a:latin typeface="Open Sans" pitchFamily="2" charset="0"/>
                  <a:ea typeface="Open Sans" pitchFamily="2" charset="0"/>
                  <a:cs typeface="Open Sans" pitchFamily="2" charset="0"/>
                </a:rPr>
                <a:t>1800 654 301</a:t>
              </a:r>
            </a:p>
          </p:txBody>
        </p:sp>
      </p:grpSp>
    </p:spTree>
    <p:extLst>
      <p:ext uri="{BB962C8B-B14F-4D97-AF65-F5344CB8AC3E}">
        <p14:creationId xmlns:p14="http://schemas.microsoft.com/office/powerpoint/2010/main" val="80061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A91FCA-C478-DDF2-5965-2DDC278E61DF}"/>
              </a:ext>
            </a:extLst>
          </p:cNvPr>
          <p:cNvSpPr txBox="1">
            <a:spLocks noGrp="1"/>
          </p:cNvSpPr>
          <p:nvPr>
            <p:ph type="title" idx="4294967295"/>
          </p:nvPr>
        </p:nvSpPr>
        <p:spPr>
          <a:xfrm>
            <a:off x="462423" y="554442"/>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references</a:t>
            </a:r>
            <a:endParaRPr kumimoji="0" lang="en-US" sz="4000" b="0" i="0" u="none" strike="noStrike" kern="1200" cap="none" spc="0" normalizeH="0" baseline="0" noProof="0" dirty="0">
              <a:ln>
                <a:noFill/>
              </a:ln>
              <a:solidFill>
                <a:srgbClr val="00305E"/>
              </a:solidFill>
              <a:effectLst/>
              <a:uLnTx/>
              <a:uFillTx/>
              <a:latin typeface="+mn-lt"/>
              <a:ea typeface="+mn-ea"/>
              <a:cs typeface="+mn-cs"/>
            </a:endParaRPr>
          </a:p>
        </p:txBody>
      </p:sp>
      <p:sp>
        <p:nvSpPr>
          <p:cNvPr id="2" name="Content Placeholder 4">
            <a:extLst>
              <a:ext uri="{FF2B5EF4-FFF2-40B4-BE49-F238E27FC236}">
                <a16:creationId xmlns:a16="http://schemas.microsoft.com/office/drawing/2014/main" id="{59452198-0E38-3624-9356-A6592585194A}"/>
              </a:ext>
            </a:extLst>
          </p:cNvPr>
          <p:cNvSpPr txBox="1">
            <a:spLocks/>
          </p:cNvSpPr>
          <p:nvPr/>
        </p:nvSpPr>
        <p:spPr>
          <a:xfrm>
            <a:off x="558371" y="2037251"/>
            <a:ext cx="7924805" cy="3442970"/>
          </a:xfrm>
        </p:spPr>
        <p:txBody>
          <a:bodyPr vert="horz" lIns="68580" tIns="34290" rIns="68580" bIns="3429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fontAlgn="auto">
              <a:spcAft>
                <a:spcPts val="0"/>
              </a:spcAft>
              <a:buFont typeface="Arial" panose="020B0604020202020204" pitchFamily="34" charset="0"/>
              <a:buAutoNum type="arabicPeriod"/>
            </a:pPr>
            <a:r>
              <a:rPr lang="en-US" sz="1400" dirty="0">
                <a:solidFill>
                  <a:srgbClr val="000000"/>
                </a:solidFill>
                <a:latin typeface="Open Sans" pitchFamily="2" charset="0"/>
                <a:ea typeface="Open Sans" pitchFamily="2" charset="0"/>
                <a:cs typeface="Open Sans" pitchFamily="2" charset="0"/>
              </a:rPr>
              <a:t>Australian Institute of Health and Welfare. Australia’s health 2024: in brief, catalogue number 249. AIHW, Australian Government; 2024 [cited 2024 Aug 8]. Available from: </a:t>
            </a:r>
            <a:r>
              <a:rPr lang="en-US" sz="1400" dirty="0">
                <a:solidFill>
                  <a:schemeClr val="accent4"/>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www.aihw.gov.au/reports/australias-health/australias-health-2024-in-brief/formats</a:t>
            </a:r>
            <a:r>
              <a:rPr lang="en-US" sz="1400" dirty="0">
                <a:solidFill>
                  <a:srgbClr val="000000"/>
                </a:solidFill>
                <a:latin typeface="Open Sans" pitchFamily="2" charset="0"/>
                <a:ea typeface="Open Sans" pitchFamily="2" charset="0"/>
                <a:cs typeface="Open Sans" pitchFamily="2" charset="0"/>
              </a:rPr>
              <a:t>.</a:t>
            </a:r>
          </a:p>
          <a:p>
            <a:pPr marL="228600" indent="-228600" fontAlgn="auto">
              <a:spcAft>
                <a:spcPts val="0"/>
              </a:spcAft>
              <a:buFont typeface="Arial" panose="020B0604020202020204" pitchFamily="34" charset="0"/>
              <a:buAutoNum type="arabicPeriod"/>
            </a:pPr>
            <a:r>
              <a:rPr lang="en-AU" sz="1400" dirty="0">
                <a:solidFill>
                  <a:srgbClr val="000000"/>
                </a:solidFill>
                <a:latin typeface="Open Sans" pitchFamily="2" charset="0"/>
                <a:ea typeface="Open Sans" pitchFamily="2" charset="0"/>
                <a:cs typeface="Open Sans" pitchFamily="2" charset="0"/>
              </a:rPr>
              <a:t>Australian Institute of Health and Welfare (2024) Cancer data in Australia, AIHW, Australian Government, accessed 05 May 2025</a:t>
            </a:r>
            <a:endParaRPr lang="en-US" sz="1400" dirty="0">
              <a:solidFill>
                <a:srgbClr val="000000"/>
              </a:solidFill>
              <a:latin typeface="Open Sans" pitchFamily="2" charset="0"/>
              <a:ea typeface="Open Sans" pitchFamily="2" charset="0"/>
              <a:cs typeface="Open Sans" pitchFamily="2" charset="0"/>
            </a:endParaRPr>
          </a:p>
          <a:p>
            <a:pPr marL="228600" indent="-228600" fontAlgn="auto">
              <a:spcAft>
                <a:spcPts val="0"/>
              </a:spcAft>
              <a:buFont typeface="Arial" panose="020B0604020202020204" pitchFamily="34" charset="0"/>
              <a:buAutoNum type="arabicPeriod"/>
            </a:pPr>
            <a:r>
              <a:rPr lang="en-US" sz="1400" dirty="0">
                <a:solidFill>
                  <a:srgbClr val="000000"/>
                </a:solidFill>
                <a:latin typeface="Open Sans" pitchFamily="2" charset="0"/>
                <a:ea typeface="Open Sans" pitchFamily="2" charset="0"/>
                <a:cs typeface="Open Sans" pitchFamily="2" charset="0"/>
              </a:rPr>
              <a:t>Australian Institute of Health and Welfare. Cancer data in Australia, catalogue number CAN 122. Australian Government; 2024 Aug [cited 2024 Aug 27]. Available from: </a:t>
            </a:r>
            <a:r>
              <a:rPr lang="en-US" sz="1400" dirty="0">
                <a:solidFill>
                  <a:schemeClr val="accent4"/>
                </a:solidFill>
                <a:latin typeface="Open Sans" pitchFamily="2" charset="0"/>
                <a:ea typeface="Open Sans" pitchFamily="2" charset="0"/>
                <a:cs typeface="Open Sans" pitchFamily="2" charset="0"/>
                <a:hlinkClick r:id="rId4">
                  <a:extLst>
                    <a:ext uri="{A12FA001-AC4F-418D-AE19-62706E023703}">
                      <ahyp:hlinkClr xmlns:ahyp="http://schemas.microsoft.com/office/drawing/2018/hyperlinkcolor" val="tx"/>
                    </a:ext>
                  </a:extLst>
                </a:hlinkClick>
              </a:rPr>
              <a:t>www.aihw.gov.au/reports/cancer/cancer-data-in-australia/contents/about</a:t>
            </a:r>
            <a:r>
              <a:rPr lang="en-US" sz="1400" dirty="0">
                <a:solidFill>
                  <a:srgbClr val="000000"/>
                </a:solidFill>
                <a:latin typeface="Open Sans" pitchFamily="2" charset="0"/>
                <a:ea typeface="Open Sans" pitchFamily="2" charset="0"/>
                <a:cs typeface="Open Sans" pitchFamily="2" charset="0"/>
              </a:rPr>
              <a:t>.</a:t>
            </a:r>
          </a:p>
          <a:p>
            <a:pPr marL="228600" indent="-228600" fontAlgn="auto">
              <a:spcAft>
                <a:spcPts val="0"/>
              </a:spcAft>
              <a:buFont typeface="Arial" panose="020B0604020202020204" pitchFamily="34" charset="0"/>
              <a:buAutoNum type="arabicPeriod"/>
            </a:pPr>
            <a:r>
              <a:rPr lang="en-US" sz="1400" dirty="0">
                <a:solidFill>
                  <a:srgbClr val="000000"/>
                </a:solidFill>
                <a:latin typeface="Open Sans" pitchFamily="2" charset="0"/>
                <a:ea typeface="Open Sans" pitchFamily="2" charset="0"/>
                <a:cs typeface="Open Sans" pitchFamily="2" charset="0"/>
              </a:rPr>
              <a:t>Australian Institute of Health and Welfare (2024) Cancer data in Australia, AIHW, Australian Government, accessed 10 July 2025.</a:t>
            </a:r>
          </a:p>
          <a:p>
            <a:pPr marL="228600" indent="-228600" fontAlgn="auto">
              <a:spcAft>
                <a:spcPts val="0"/>
              </a:spcAft>
              <a:buFont typeface="Arial" panose="020B0604020202020204" pitchFamily="34" charset="0"/>
              <a:buAutoNum type="arabicPeriod"/>
            </a:pPr>
            <a:r>
              <a:rPr lang="en-US" sz="1400" dirty="0">
                <a:solidFill>
                  <a:srgbClr val="000000"/>
                </a:solidFill>
                <a:latin typeface="Open Sans" pitchFamily="2" charset="0"/>
                <a:ea typeface="Open Sans" pitchFamily="2" charset="0"/>
                <a:cs typeface="Open Sans" pitchFamily="2" charset="0"/>
              </a:rPr>
              <a:t>Aberle, D. et al. National Lung Screening Trial Research Team. Reduced lung-cancer mortality with low-dose computed tomographic screening. New England Journal of Medicine 365, 395–409 (2011)</a:t>
            </a:r>
          </a:p>
        </p:txBody>
      </p:sp>
    </p:spTree>
    <p:extLst>
      <p:ext uri="{BB962C8B-B14F-4D97-AF65-F5344CB8AC3E}">
        <p14:creationId xmlns:p14="http://schemas.microsoft.com/office/powerpoint/2010/main" val="381295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B9914-27F3-6DBA-1B29-2822EF2EE8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126A0E-0932-8D36-167A-3C686D34B232}"/>
              </a:ext>
            </a:extLst>
          </p:cNvPr>
          <p:cNvSpPr txBox="1">
            <a:spLocks noGrp="1"/>
          </p:cNvSpPr>
          <p:nvPr>
            <p:ph type="title" idx="4294967295"/>
          </p:nvPr>
        </p:nvSpPr>
        <p:spPr>
          <a:xfrm>
            <a:off x="511850" y="542085"/>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Key Program elements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22" name="Picture 21" descr="Blue and green lungs">
            <a:extLst>
              <a:ext uri="{FF2B5EF4-FFF2-40B4-BE49-F238E27FC236}">
                <a16:creationId xmlns:a16="http://schemas.microsoft.com/office/drawing/2014/main" id="{C7DF8062-D655-6D7C-F6B5-5DB8E6AF5BA1}"/>
              </a:ext>
            </a:extLst>
          </p:cNvPr>
          <p:cNvPicPr>
            <a:picLocks noChangeAspect="1"/>
          </p:cNvPicPr>
          <p:nvPr/>
        </p:nvPicPr>
        <p:blipFill>
          <a:blip r:embed="rId3"/>
          <a:stretch>
            <a:fillRect/>
          </a:stretch>
        </p:blipFill>
        <p:spPr>
          <a:xfrm>
            <a:off x="4733130" y="1471995"/>
            <a:ext cx="2725741" cy="2100944"/>
          </a:xfrm>
          <a:prstGeom prst="rect">
            <a:avLst/>
          </a:prstGeom>
        </p:spPr>
      </p:pic>
      <p:sp>
        <p:nvSpPr>
          <p:cNvPr id="23" name="Rectangle: Rounded Corners 22">
            <a:extLst>
              <a:ext uri="{FF2B5EF4-FFF2-40B4-BE49-F238E27FC236}">
                <a16:creationId xmlns:a16="http://schemas.microsoft.com/office/drawing/2014/main" id="{9A52F375-C64A-BABB-285F-9E1BDB4709CB}"/>
              </a:ext>
            </a:extLst>
          </p:cNvPr>
          <p:cNvSpPr/>
          <p:nvPr/>
        </p:nvSpPr>
        <p:spPr>
          <a:xfrm>
            <a:off x="608027" y="3904736"/>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defRPr/>
            </a:pPr>
            <a:r>
              <a:rPr lang="en-AU" sz="1600" dirty="0">
                <a:solidFill>
                  <a:srgbClr val="00305E"/>
                </a:solidFill>
                <a:latin typeface="Open Sans" pitchFamily="2" charset="0"/>
                <a:ea typeface="Open Sans" pitchFamily="2" charset="0"/>
                <a:cs typeface="Open Sans" pitchFamily="2" charset="0"/>
              </a:rPr>
              <a:t>Use of </a:t>
            </a:r>
            <a:r>
              <a:rPr lang="en-AU" sz="1600" b="1" dirty="0">
                <a:solidFill>
                  <a:srgbClr val="00305E"/>
                </a:solidFill>
                <a:latin typeface="Open Sans" pitchFamily="2" charset="0"/>
                <a:ea typeface="Open Sans" pitchFamily="2" charset="0"/>
                <a:cs typeface="Open Sans" pitchFamily="2" charset="0"/>
              </a:rPr>
              <a:t>existing Low-Dose CT infrastructure </a:t>
            </a:r>
            <a:r>
              <a:rPr lang="en-AU" sz="1600" dirty="0">
                <a:solidFill>
                  <a:srgbClr val="00305E"/>
                </a:solidFill>
                <a:latin typeface="Open Sans" pitchFamily="2" charset="0"/>
                <a:ea typeface="Open Sans" pitchFamily="2" charset="0"/>
                <a:cs typeface="Open Sans" pitchFamily="2" charset="0"/>
              </a:rPr>
              <a:t>and </a:t>
            </a:r>
            <a:r>
              <a:rPr lang="en-AU" sz="1600" b="1" dirty="0">
                <a:solidFill>
                  <a:srgbClr val="00305E"/>
                </a:solidFill>
                <a:latin typeface="Open Sans" pitchFamily="2" charset="0"/>
                <a:ea typeface="Open Sans" pitchFamily="2" charset="0"/>
                <a:cs typeface="Open Sans" pitchFamily="2" charset="0"/>
              </a:rPr>
              <a:t>mobile screening</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5" name="Rectangle: Rounded Corners 24">
            <a:extLst>
              <a:ext uri="{FF2B5EF4-FFF2-40B4-BE49-F238E27FC236}">
                <a16:creationId xmlns:a16="http://schemas.microsoft.com/office/drawing/2014/main" id="{551023C1-D43C-A6BA-177C-788BC3081694}"/>
              </a:ext>
            </a:extLst>
          </p:cNvPr>
          <p:cNvSpPr/>
          <p:nvPr/>
        </p:nvSpPr>
        <p:spPr>
          <a:xfrm>
            <a:off x="2842664" y="3900280"/>
            <a:ext cx="2144069" cy="1579941"/>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endParaRPr lang="en-AU" sz="1200" dirty="0">
              <a:solidFill>
                <a:srgbClr val="6CC6A9"/>
              </a:solidFill>
              <a:latin typeface="Calibri" panose="020F0502020204030204"/>
            </a:endParaRPr>
          </a:p>
          <a:p>
            <a:pPr algn="ctr" defTabSz="914377"/>
            <a:r>
              <a:rPr lang="en-AU" sz="1600" b="1" dirty="0">
                <a:solidFill>
                  <a:srgbClr val="00305E"/>
                </a:solidFill>
                <a:latin typeface="Open Sans" pitchFamily="2" charset="0"/>
                <a:ea typeface="Open Sans" pitchFamily="2" charset="0"/>
                <a:cs typeface="Open Sans" pitchFamily="2" charset="0"/>
              </a:rPr>
              <a:t>Screening and Assessment Pathway </a:t>
            </a:r>
            <a:r>
              <a:rPr lang="en-AU" sz="1600" dirty="0">
                <a:solidFill>
                  <a:srgbClr val="00305E"/>
                </a:solidFill>
                <a:latin typeface="Open Sans" pitchFamily="2" charset="0"/>
                <a:ea typeface="Open Sans" pitchFamily="2" charset="0"/>
                <a:cs typeface="Open Sans" pitchFamily="2" charset="0"/>
              </a:rPr>
              <a:t>and supporting resources</a:t>
            </a: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6" name="Rectangle: Rounded Corners 25">
            <a:extLst>
              <a:ext uri="{FF2B5EF4-FFF2-40B4-BE49-F238E27FC236}">
                <a16:creationId xmlns:a16="http://schemas.microsoft.com/office/drawing/2014/main" id="{6AB17C73-2724-FC0E-7F64-AA8D3AC143F5}"/>
              </a:ext>
            </a:extLst>
          </p:cNvPr>
          <p:cNvSpPr/>
          <p:nvPr/>
        </p:nvSpPr>
        <p:spPr>
          <a:xfrm>
            <a:off x="5077303" y="3900281"/>
            <a:ext cx="2144068" cy="1559638"/>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Two new </a:t>
            </a:r>
            <a:br>
              <a:rPr lang="en-AU" sz="1600" b="1" dirty="0">
                <a:solidFill>
                  <a:srgbClr val="00305E"/>
                </a:solidFill>
                <a:latin typeface="Open Sans" pitchFamily="2" charset="0"/>
                <a:ea typeface="Open Sans" pitchFamily="2" charset="0"/>
                <a:cs typeface="Open Sans" pitchFamily="2" charset="0"/>
              </a:rPr>
            </a:br>
            <a:r>
              <a:rPr lang="en-AU" sz="1600" b="1" dirty="0">
                <a:solidFill>
                  <a:srgbClr val="00305E"/>
                </a:solidFill>
                <a:latin typeface="Open Sans" pitchFamily="2" charset="0"/>
                <a:ea typeface="Open Sans" pitchFamily="2" charset="0"/>
                <a:cs typeface="Open Sans" pitchFamily="2" charset="0"/>
              </a:rPr>
              <a:t>bulk-billed MBS items </a:t>
            </a:r>
            <a:r>
              <a:rPr lang="en-AU" sz="1600" dirty="0">
                <a:solidFill>
                  <a:srgbClr val="00305E"/>
                </a:solidFill>
                <a:latin typeface="Open Sans" pitchFamily="2" charset="0"/>
                <a:ea typeface="Open Sans" pitchFamily="2" charset="0"/>
                <a:cs typeface="Open Sans" pitchFamily="2" charset="0"/>
              </a:rPr>
              <a:t>for low-dose CT scans</a:t>
            </a:r>
          </a:p>
        </p:txBody>
      </p:sp>
      <p:cxnSp>
        <p:nvCxnSpPr>
          <p:cNvPr id="27" name="Straight Connector 26">
            <a:extLst>
              <a:ext uri="{FF2B5EF4-FFF2-40B4-BE49-F238E27FC236}">
                <a16:creationId xmlns:a16="http://schemas.microsoft.com/office/drawing/2014/main" id="{79E9F8DF-7D6C-5CB3-232F-89076E42C431}"/>
              </a:ext>
              <a:ext uri="{C183D7F6-B498-43B3-948B-1728B52AA6E4}">
                <adec:decorative xmlns:adec="http://schemas.microsoft.com/office/drawing/2017/decorative" val="1"/>
              </a:ext>
            </a:extLst>
          </p:cNvPr>
          <p:cNvCxnSpPr>
            <a:cxnSpLocks/>
          </p:cNvCxnSpPr>
          <p:nvPr/>
        </p:nvCxnSpPr>
        <p:spPr>
          <a:xfrm>
            <a:off x="717478" y="5360574"/>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3F897F-2219-BB25-FC1C-E5881C3E1854}"/>
              </a:ext>
              <a:ext uri="{C183D7F6-B498-43B3-948B-1728B52AA6E4}">
                <adec:decorative xmlns:adec="http://schemas.microsoft.com/office/drawing/2017/decorative" val="1"/>
              </a:ext>
            </a:extLst>
          </p:cNvPr>
          <p:cNvCxnSpPr>
            <a:cxnSpLocks/>
          </p:cNvCxnSpPr>
          <p:nvPr/>
        </p:nvCxnSpPr>
        <p:spPr>
          <a:xfrm>
            <a:off x="2950346"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D18D66-D266-9FA7-FA73-5CEE9E4C7975}"/>
              </a:ext>
              <a:ext uri="{C183D7F6-B498-43B3-948B-1728B52AA6E4}">
                <adec:decorative xmlns:adec="http://schemas.microsoft.com/office/drawing/2017/decorative" val="1"/>
              </a:ext>
            </a:extLst>
          </p:cNvPr>
          <p:cNvCxnSpPr>
            <a:cxnSpLocks/>
          </p:cNvCxnSpPr>
          <p:nvPr/>
        </p:nvCxnSpPr>
        <p:spPr>
          <a:xfrm>
            <a:off x="5218231" y="5348637"/>
            <a:ext cx="1862211"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6E2D060-4657-0008-6B49-308534962928}"/>
              </a:ext>
            </a:extLst>
          </p:cNvPr>
          <p:cNvSpPr/>
          <p:nvPr/>
        </p:nvSpPr>
        <p:spPr>
          <a:xfrm>
            <a:off x="7311940" y="3900280"/>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dirty="0">
                <a:solidFill>
                  <a:srgbClr val="00305E"/>
                </a:solidFill>
                <a:latin typeface="Open Sans" pitchFamily="2" charset="0"/>
                <a:ea typeface="Open Sans" pitchFamily="2" charset="0"/>
                <a:cs typeface="Open Sans" pitchFamily="2" charset="0"/>
              </a:rPr>
              <a:t>Integration with the </a:t>
            </a:r>
            <a:r>
              <a:rPr lang="en-AU" sz="1600" b="1" dirty="0">
                <a:solidFill>
                  <a:srgbClr val="00305E"/>
                </a:solidFill>
                <a:latin typeface="Open Sans" pitchFamily="2" charset="0"/>
                <a:ea typeface="Open Sans" pitchFamily="2" charset="0"/>
                <a:cs typeface="Open Sans" pitchFamily="2" charset="0"/>
              </a:rPr>
              <a:t>National Cancer Screening Register (NCSR) </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37" name="Rectangle: Rounded Corners 36">
            <a:extLst>
              <a:ext uri="{FF2B5EF4-FFF2-40B4-BE49-F238E27FC236}">
                <a16:creationId xmlns:a16="http://schemas.microsoft.com/office/drawing/2014/main" id="{DC641315-66CA-9C5C-A164-544A7E1A6257}"/>
              </a:ext>
            </a:extLst>
          </p:cNvPr>
          <p:cNvSpPr/>
          <p:nvPr/>
        </p:nvSpPr>
        <p:spPr>
          <a:xfrm>
            <a:off x="9546578" y="3900280"/>
            <a:ext cx="2144069" cy="1575486"/>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National Communications </a:t>
            </a:r>
            <a:r>
              <a:rPr lang="en-AU" sz="1600" dirty="0">
                <a:solidFill>
                  <a:srgbClr val="00305E"/>
                </a:solidFill>
                <a:latin typeface="Open Sans" pitchFamily="2" charset="0"/>
                <a:ea typeface="Open Sans" pitchFamily="2" charset="0"/>
                <a:cs typeface="Open Sans" pitchFamily="2" charset="0"/>
              </a:rPr>
              <a:t>and</a:t>
            </a:r>
            <a:r>
              <a:rPr lang="en-AU" sz="1600" b="1" dirty="0">
                <a:solidFill>
                  <a:srgbClr val="00305E"/>
                </a:solidFill>
                <a:latin typeface="Open Sans" pitchFamily="2" charset="0"/>
                <a:ea typeface="Open Sans" pitchFamily="2" charset="0"/>
                <a:cs typeface="Open Sans" pitchFamily="2" charset="0"/>
              </a:rPr>
              <a:t> Engagement </a:t>
            </a:r>
          </a:p>
          <a:p>
            <a:pPr algn="ctr" defTabSz="914377"/>
            <a:endParaRPr lang="en-AU" sz="1200" dirty="0">
              <a:solidFill>
                <a:srgbClr val="6CC6A9"/>
              </a:solidFill>
              <a:latin typeface="Calibri" panose="020F0502020204030204"/>
            </a:endParaRPr>
          </a:p>
        </p:txBody>
      </p:sp>
      <p:cxnSp>
        <p:nvCxnSpPr>
          <p:cNvPr id="39" name="Straight Connector 38">
            <a:extLst>
              <a:ext uri="{FF2B5EF4-FFF2-40B4-BE49-F238E27FC236}">
                <a16:creationId xmlns:a16="http://schemas.microsoft.com/office/drawing/2014/main" id="{D5F16501-0860-770B-5D8C-657E11D138C9}"/>
              </a:ext>
              <a:ext uri="{C183D7F6-B498-43B3-948B-1728B52AA6E4}">
                <adec:decorative xmlns:adec="http://schemas.microsoft.com/office/drawing/2017/decorative" val="1"/>
              </a:ext>
            </a:extLst>
          </p:cNvPr>
          <p:cNvCxnSpPr>
            <a:cxnSpLocks/>
          </p:cNvCxnSpPr>
          <p:nvPr/>
        </p:nvCxnSpPr>
        <p:spPr>
          <a:xfrm>
            <a:off x="7421390" y="5359901"/>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A78CD5-2725-77DF-F585-D1B3208D8B51}"/>
              </a:ext>
              <a:ext uri="{C183D7F6-B498-43B3-948B-1728B52AA6E4}">
                <adec:decorative xmlns:adec="http://schemas.microsoft.com/office/drawing/2017/decorative" val="1"/>
              </a:ext>
            </a:extLst>
          </p:cNvPr>
          <p:cNvCxnSpPr>
            <a:cxnSpLocks/>
          </p:cNvCxnSpPr>
          <p:nvPr/>
        </p:nvCxnSpPr>
        <p:spPr>
          <a:xfrm>
            <a:off x="9654260" y="5348637"/>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2B7655A-F3CB-6399-9DA1-BB6AEB7FB42A}"/>
              </a:ext>
              <a:ext uri="{C183D7F6-B498-43B3-948B-1728B52AA6E4}">
                <adec:decorative xmlns:adec="http://schemas.microsoft.com/office/drawing/2017/decorative" val="1"/>
              </a:ext>
            </a:extLst>
          </p:cNvPr>
          <p:cNvSpPr/>
          <p:nvPr/>
        </p:nvSpPr>
        <p:spPr>
          <a:xfrm>
            <a:off x="5042730" y="3900280"/>
            <a:ext cx="6613346" cy="157548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8D933BDC-60AE-CB27-AA6C-5365E67FB3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1022" y="3893648"/>
            <a:ext cx="2335645" cy="1572904"/>
          </a:xfrm>
          <a:prstGeom prst="rect">
            <a:avLst/>
          </a:prstGeom>
        </p:spPr>
      </p:pic>
    </p:spTree>
    <p:extLst>
      <p:ext uri="{BB962C8B-B14F-4D97-AF65-F5344CB8AC3E}">
        <p14:creationId xmlns:p14="http://schemas.microsoft.com/office/powerpoint/2010/main" val="426141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4AB2-AD23-94BC-8B1D-859412D219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454597-4E1F-760A-3C09-1C35E04B939F}"/>
              </a:ext>
            </a:extLst>
          </p:cNvPr>
          <p:cNvSpPr txBox="1">
            <a:spLocks noGrp="1"/>
          </p:cNvSpPr>
          <p:nvPr>
            <p:ph type="title" idx="4294967295"/>
          </p:nvPr>
        </p:nvSpPr>
        <p:spPr>
          <a:xfrm>
            <a:off x="511850" y="542085"/>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Key Program elements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22" name="Picture 21" descr="Blue and green lungs">
            <a:extLst>
              <a:ext uri="{FF2B5EF4-FFF2-40B4-BE49-F238E27FC236}">
                <a16:creationId xmlns:a16="http://schemas.microsoft.com/office/drawing/2014/main" id="{3DEB5CAF-3B1C-D218-AA5C-909E4F57AFC2}"/>
              </a:ext>
            </a:extLst>
          </p:cNvPr>
          <p:cNvPicPr>
            <a:picLocks noChangeAspect="1"/>
          </p:cNvPicPr>
          <p:nvPr/>
        </p:nvPicPr>
        <p:blipFill>
          <a:blip r:embed="rId3"/>
          <a:stretch>
            <a:fillRect/>
          </a:stretch>
        </p:blipFill>
        <p:spPr>
          <a:xfrm>
            <a:off x="4733130" y="1471995"/>
            <a:ext cx="2725741" cy="2100944"/>
          </a:xfrm>
          <a:prstGeom prst="rect">
            <a:avLst/>
          </a:prstGeom>
        </p:spPr>
      </p:pic>
      <p:sp>
        <p:nvSpPr>
          <p:cNvPr id="23" name="Rectangle: Rounded Corners 22">
            <a:extLst>
              <a:ext uri="{FF2B5EF4-FFF2-40B4-BE49-F238E27FC236}">
                <a16:creationId xmlns:a16="http://schemas.microsoft.com/office/drawing/2014/main" id="{7C213EC6-ADA7-A128-B0A7-F19BC4436228}"/>
              </a:ext>
            </a:extLst>
          </p:cNvPr>
          <p:cNvSpPr/>
          <p:nvPr/>
        </p:nvSpPr>
        <p:spPr>
          <a:xfrm>
            <a:off x="608027" y="3904736"/>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defRPr/>
            </a:pPr>
            <a:r>
              <a:rPr lang="en-AU" sz="1600" dirty="0">
                <a:solidFill>
                  <a:srgbClr val="00305E"/>
                </a:solidFill>
                <a:latin typeface="Open Sans" pitchFamily="2" charset="0"/>
                <a:ea typeface="Open Sans" pitchFamily="2" charset="0"/>
                <a:cs typeface="Open Sans" pitchFamily="2" charset="0"/>
              </a:rPr>
              <a:t>Use of </a:t>
            </a:r>
            <a:r>
              <a:rPr lang="en-AU" sz="1600" b="1" dirty="0">
                <a:solidFill>
                  <a:srgbClr val="00305E"/>
                </a:solidFill>
                <a:latin typeface="Open Sans" pitchFamily="2" charset="0"/>
                <a:ea typeface="Open Sans" pitchFamily="2" charset="0"/>
                <a:cs typeface="Open Sans" pitchFamily="2" charset="0"/>
              </a:rPr>
              <a:t>existing Low-Dose CT infrastructure </a:t>
            </a:r>
            <a:r>
              <a:rPr lang="en-AU" sz="1600" dirty="0">
                <a:solidFill>
                  <a:srgbClr val="00305E"/>
                </a:solidFill>
                <a:latin typeface="Open Sans" pitchFamily="2" charset="0"/>
                <a:ea typeface="Open Sans" pitchFamily="2" charset="0"/>
                <a:cs typeface="Open Sans" pitchFamily="2" charset="0"/>
              </a:rPr>
              <a:t>and </a:t>
            </a:r>
            <a:r>
              <a:rPr lang="en-AU" sz="1600" b="1" dirty="0">
                <a:solidFill>
                  <a:srgbClr val="00305E"/>
                </a:solidFill>
                <a:latin typeface="Open Sans" pitchFamily="2" charset="0"/>
                <a:ea typeface="Open Sans" pitchFamily="2" charset="0"/>
                <a:cs typeface="Open Sans" pitchFamily="2" charset="0"/>
              </a:rPr>
              <a:t>mobile screening</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5" name="Rectangle: Rounded Corners 24">
            <a:extLst>
              <a:ext uri="{FF2B5EF4-FFF2-40B4-BE49-F238E27FC236}">
                <a16:creationId xmlns:a16="http://schemas.microsoft.com/office/drawing/2014/main" id="{85964460-6746-A9C8-9CBD-2D721A750187}"/>
              </a:ext>
            </a:extLst>
          </p:cNvPr>
          <p:cNvSpPr/>
          <p:nvPr/>
        </p:nvSpPr>
        <p:spPr>
          <a:xfrm>
            <a:off x="2842664" y="3900280"/>
            <a:ext cx="2144069" cy="1579941"/>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endParaRPr lang="en-AU" sz="1200" dirty="0">
              <a:solidFill>
                <a:srgbClr val="6CC6A9"/>
              </a:solidFill>
              <a:latin typeface="Calibri" panose="020F0502020204030204"/>
            </a:endParaRPr>
          </a:p>
          <a:p>
            <a:pPr algn="ctr" defTabSz="914377"/>
            <a:r>
              <a:rPr lang="en-AU" sz="1600" b="1" dirty="0">
                <a:solidFill>
                  <a:srgbClr val="00305E"/>
                </a:solidFill>
                <a:latin typeface="Open Sans" pitchFamily="2" charset="0"/>
                <a:ea typeface="Open Sans" pitchFamily="2" charset="0"/>
                <a:cs typeface="Open Sans" pitchFamily="2" charset="0"/>
              </a:rPr>
              <a:t>Screening and Assessment Pathway </a:t>
            </a:r>
            <a:r>
              <a:rPr lang="en-AU" sz="1600" dirty="0">
                <a:solidFill>
                  <a:srgbClr val="00305E"/>
                </a:solidFill>
                <a:latin typeface="Open Sans" pitchFamily="2" charset="0"/>
                <a:ea typeface="Open Sans" pitchFamily="2" charset="0"/>
                <a:cs typeface="Open Sans" pitchFamily="2" charset="0"/>
              </a:rPr>
              <a:t>and supporting resources</a:t>
            </a: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6" name="Rectangle: Rounded Corners 25">
            <a:extLst>
              <a:ext uri="{FF2B5EF4-FFF2-40B4-BE49-F238E27FC236}">
                <a16:creationId xmlns:a16="http://schemas.microsoft.com/office/drawing/2014/main" id="{84394B14-5F3C-1126-964D-F5EEEB3E6859}"/>
              </a:ext>
            </a:extLst>
          </p:cNvPr>
          <p:cNvSpPr/>
          <p:nvPr/>
        </p:nvSpPr>
        <p:spPr>
          <a:xfrm>
            <a:off x="5077303" y="3900281"/>
            <a:ext cx="2144068" cy="1559638"/>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Two new </a:t>
            </a:r>
            <a:br>
              <a:rPr lang="en-AU" sz="1600" b="1" dirty="0">
                <a:solidFill>
                  <a:srgbClr val="00305E"/>
                </a:solidFill>
                <a:latin typeface="Open Sans" pitchFamily="2" charset="0"/>
                <a:ea typeface="Open Sans" pitchFamily="2" charset="0"/>
                <a:cs typeface="Open Sans" pitchFamily="2" charset="0"/>
              </a:rPr>
            </a:br>
            <a:r>
              <a:rPr lang="en-AU" sz="1600" b="1" dirty="0">
                <a:solidFill>
                  <a:srgbClr val="00305E"/>
                </a:solidFill>
                <a:latin typeface="Open Sans" pitchFamily="2" charset="0"/>
                <a:ea typeface="Open Sans" pitchFamily="2" charset="0"/>
                <a:cs typeface="Open Sans" pitchFamily="2" charset="0"/>
              </a:rPr>
              <a:t>bulk-billed MBS items </a:t>
            </a:r>
            <a:r>
              <a:rPr lang="en-AU" sz="1600" dirty="0">
                <a:solidFill>
                  <a:srgbClr val="00305E"/>
                </a:solidFill>
                <a:latin typeface="Open Sans" pitchFamily="2" charset="0"/>
                <a:ea typeface="Open Sans" pitchFamily="2" charset="0"/>
                <a:cs typeface="Open Sans" pitchFamily="2" charset="0"/>
              </a:rPr>
              <a:t>for low-dose CT scans</a:t>
            </a:r>
          </a:p>
        </p:txBody>
      </p:sp>
      <p:cxnSp>
        <p:nvCxnSpPr>
          <p:cNvPr id="27" name="Straight Connector 26">
            <a:extLst>
              <a:ext uri="{FF2B5EF4-FFF2-40B4-BE49-F238E27FC236}">
                <a16:creationId xmlns:a16="http://schemas.microsoft.com/office/drawing/2014/main" id="{009B8AE5-8C9D-ECDA-D281-8C7AA74E0BE1}"/>
              </a:ext>
              <a:ext uri="{C183D7F6-B498-43B3-948B-1728B52AA6E4}">
                <adec:decorative xmlns:adec="http://schemas.microsoft.com/office/drawing/2017/decorative" val="1"/>
              </a:ext>
            </a:extLst>
          </p:cNvPr>
          <p:cNvCxnSpPr>
            <a:cxnSpLocks/>
          </p:cNvCxnSpPr>
          <p:nvPr/>
        </p:nvCxnSpPr>
        <p:spPr>
          <a:xfrm>
            <a:off x="717478" y="5360574"/>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588726-EC71-B09D-26FB-6D549184455B}"/>
              </a:ext>
              <a:ext uri="{C183D7F6-B498-43B3-948B-1728B52AA6E4}">
                <adec:decorative xmlns:adec="http://schemas.microsoft.com/office/drawing/2017/decorative" val="1"/>
              </a:ext>
            </a:extLst>
          </p:cNvPr>
          <p:cNvCxnSpPr>
            <a:cxnSpLocks/>
          </p:cNvCxnSpPr>
          <p:nvPr/>
        </p:nvCxnSpPr>
        <p:spPr>
          <a:xfrm>
            <a:off x="2950346"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5991D8-1891-4798-E1D9-065DA3A0E756}"/>
              </a:ext>
              <a:ext uri="{C183D7F6-B498-43B3-948B-1728B52AA6E4}">
                <adec:decorative xmlns:adec="http://schemas.microsoft.com/office/drawing/2017/decorative" val="1"/>
              </a:ext>
            </a:extLst>
          </p:cNvPr>
          <p:cNvCxnSpPr>
            <a:cxnSpLocks/>
          </p:cNvCxnSpPr>
          <p:nvPr/>
        </p:nvCxnSpPr>
        <p:spPr>
          <a:xfrm>
            <a:off x="5218231" y="5348637"/>
            <a:ext cx="1862211"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90AC6DE4-4C92-7F1C-D4F4-F5582332F8A5}"/>
              </a:ext>
            </a:extLst>
          </p:cNvPr>
          <p:cNvSpPr/>
          <p:nvPr/>
        </p:nvSpPr>
        <p:spPr>
          <a:xfrm>
            <a:off x="7311940" y="3900280"/>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dirty="0">
                <a:solidFill>
                  <a:srgbClr val="00305E"/>
                </a:solidFill>
                <a:latin typeface="Open Sans" pitchFamily="2" charset="0"/>
                <a:ea typeface="Open Sans" pitchFamily="2" charset="0"/>
                <a:cs typeface="Open Sans" pitchFamily="2" charset="0"/>
              </a:rPr>
              <a:t>Integration with the </a:t>
            </a:r>
            <a:r>
              <a:rPr lang="en-AU" sz="1600" b="1" dirty="0">
                <a:solidFill>
                  <a:srgbClr val="00305E"/>
                </a:solidFill>
                <a:latin typeface="Open Sans" pitchFamily="2" charset="0"/>
                <a:ea typeface="Open Sans" pitchFamily="2" charset="0"/>
                <a:cs typeface="Open Sans" pitchFamily="2" charset="0"/>
              </a:rPr>
              <a:t>National Cancer Screening Register (NCSR) </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37" name="Rectangle: Rounded Corners 36">
            <a:extLst>
              <a:ext uri="{FF2B5EF4-FFF2-40B4-BE49-F238E27FC236}">
                <a16:creationId xmlns:a16="http://schemas.microsoft.com/office/drawing/2014/main" id="{D7219082-C611-76F0-6DC6-414E99CE5978}"/>
              </a:ext>
            </a:extLst>
          </p:cNvPr>
          <p:cNvSpPr/>
          <p:nvPr/>
        </p:nvSpPr>
        <p:spPr>
          <a:xfrm>
            <a:off x="9546578" y="3900280"/>
            <a:ext cx="2144069" cy="1575486"/>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National Communications </a:t>
            </a:r>
            <a:r>
              <a:rPr lang="en-AU" sz="1600" dirty="0">
                <a:solidFill>
                  <a:srgbClr val="00305E"/>
                </a:solidFill>
                <a:latin typeface="Open Sans" pitchFamily="2" charset="0"/>
                <a:ea typeface="Open Sans" pitchFamily="2" charset="0"/>
                <a:cs typeface="Open Sans" pitchFamily="2" charset="0"/>
              </a:rPr>
              <a:t>and</a:t>
            </a:r>
            <a:r>
              <a:rPr lang="en-AU" sz="1600" b="1" dirty="0">
                <a:solidFill>
                  <a:srgbClr val="00305E"/>
                </a:solidFill>
                <a:latin typeface="Open Sans" pitchFamily="2" charset="0"/>
                <a:ea typeface="Open Sans" pitchFamily="2" charset="0"/>
                <a:cs typeface="Open Sans" pitchFamily="2" charset="0"/>
              </a:rPr>
              <a:t> Engagement </a:t>
            </a:r>
          </a:p>
          <a:p>
            <a:pPr algn="ctr" defTabSz="914377"/>
            <a:endParaRPr lang="en-AU" sz="1200" dirty="0">
              <a:solidFill>
                <a:srgbClr val="6CC6A9"/>
              </a:solidFill>
              <a:latin typeface="Calibri" panose="020F0502020204030204"/>
            </a:endParaRPr>
          </a:p>
        </p:txBody>
      </p:sp>
      <p:cxnSp>
        <p:nvCxnSpPr>
          <p:cNvPr id="39" name="Straight Connector 38">
            <a:extLst>
              <a:ext uri="{FF2B5EF4-FFF2-40B4-BE49-F238E27FC236}">
                <a16:creationId xmlns:a16="http://schemas.microsoft.com/office/drawing/2014/main" id="{0A4F2548-453F-ABEA-3A97-6204A2270583}"/>
              </a:ext>
              <a:ext uri="{C183D7F6-B498-43B3-948B-1728B52AA6E4}">
                <adec:decorative xmlns:adec="http://schemas.microsoft.com/office/drawing/2017/decorative" val="1"/>
              </a:ext>
            </a:extLst>
          </p:cNvPr>
          <p:cNvCxnSpPr>
            <a:cxnSpLocks/>
          </p:cNvCxnSpPr>
          <p:nvPr/>
        </p:nvCxnSpPr>
        <p:spPr>
          <a:xfrm>
            <a:off x="7421390" y="5359901"/>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7D2357-D1AC-299C-B9A0-5A7A2D77846B}"/>
              </a:ext>
              <a:ext uri="{C183D7F6-B498-43B3-948B-1728B52AA6E4}">
                <adec:decorative xmlns:adec="http://schemas.microsoft.com/office/drawing/2017/decorative" val="1"/>
              </a:ext>
            </a:extLst>
          </p:cNvPr>
          <p:cNvCxnSpPr>
            <a:cxnSpLocks/>
          </p:cNvCxnSpPr>
          <p:nvPr/>
        </p:nvCxnSpPr>
        <p:spPr>
          <a:xfrm>
            <a:off x="9654260" y="5348637"/>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6DD767-3D8D-A910-FE2C-0B2BF38A6B1F}"/>
              </a:ext>
              <a:ext uri="{C183D7F6-B498-43B3-948B-1728B52AA6E4}">
                <adec:decorative xmlns:adec="http://schemas.microsoft.com/office/drawing/2017/decorative" val="1"/>
              </a:ext>
            </a:extLst>
          </p:cNvPr>
          <p:cNvSpPr/>
          <p:nvPr/>
        </p:nvSpPr>
        <p:spPr>
          <a:xfrm>
            <a:off x="7266655" y="3900280"/>
            <a:ext cx="4378707" cy="157548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074CECC0-3CAB-F2EC-275C-53506CE6DA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1022" y="3893648"/>
            <a:ext cx="4535711" cy="1572904"/>
          </a:xfrm>
          <a:prstGeom prst="rect">
            <a:avLst/>
          </a:prstGeom>
        </p:spPr>
      </p:pic>
    </p:spTree>
    <p:extLst>
      <p:ext uri="{BB962C8B-B14F-4D97-AF65-F5344CB8AC3E}">
        <p14:creationId xmlns:p14="http://schemas.microsoft.com/office/powerpoint/2010/main" val="241600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DA4E6-403E-C434-E314-AD95107447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57F3A2-B8DD-AA5E-ABBD-18DBBAE3C2A4}"/>
              </a:ext>
            </a:extLst>
          </p:cNvPr>
          <p:cNvSpPr txBox="1">
            <a:spLocks noGrp="1"/>
          </p:cNvSpPr>
          <p:nvPr>
            <p:ph type="title" idx="4294967295"/>
          </p:nvPr>
        </p:nvSpPr>
        <p:spPr>
          <a:xfrm>
            <a:off x="511850" y="542085"/>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Key Program elements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22" name="Picture 21" descr="Blue and green lungs">
            <a:extLst>
              <a:ext uri="{FF2B5EF4-FFF2-40B4-BE49-F238E27FC236}">
                <a16:creationId xmlns:a16="http://schemas.microsoft.com/office/drawing/2014/main" id="{4F480F0F-BC35-3719-3B4E-8A0D5E5B0FAE}"/>
              </a:ext>
            </a:extLst>
          </p:cNvPr>
          <p:cNvPicPr>
            <a:picLocks noChangeAspect="1"/>
          </p:cNvPicPr>
          <p:nvPr/>
        </p:nvPicPr>
        <p:blipFill>
          <a:blip r:embed="rId3"/>
          <a:stretch>
            <a:fillRect/>
          </a:stretch>
        </p:blipFill>
        <p:spPr>
          <a:xfrm>
            <a:off x="4733130" y="1471995"/>
            <a:ext cx="2725741" cy="2100944"/>
          </a:xfrm>
          <a:prstGeom prst="rect">
            <a:avLst/>
          </a:prstGeom>
        </p:spPr>
      </p:pic>
      <p:sp>
        <p:nvSpPr>
          <p:cNvPr id="23" name="Rectangle: Rounded Corners 22">
            <a:extLst>
              <a:ext uri="{FF2B5EF4-FFF2-40B4-BE49-F238E27FC236}">
                <a16:creationId xmlns:a16="http://schemas.microsoft.com/office/drawing/2014/main" id="{55440A37-DB1D-0AB3-9A4F-B6E0E6FDE223}"/>
              </a:ext>
            </a:extLst>
          </p:cNvPr>
          <p:cNvSpPr/>
          <p:nvPr/>
        </p:nvSpPr>
        <p:spPr>
          <a:xfrm>
            <a:off x="608027" y="3904736"/>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defRPr/>
            </a:pPr>
            <a:r>
              <a:rPr lang="en-AU" sz="1600" dirty="0">
                <a:solidFill>
                  <a:srgbClr val="00305E"/>
                </a:solidFill>
                <a:latin typeface="Open Sans" pitchFamily="2" charset="0"/>
                <a:ea typeface="Open Sans" pitchFamily="2" charset="0"/>
                <a:cs typeface="Open Sans" pitchFamily="2" charset="0"/>
              </a:rPr>
              <a:t>Use of </a:t>
            </a:r>
            <a:r>
              <a:rPr lang="en-AU" sz="1600" b="1" dirty="0">
                <a:solidFill>
                  <a:srgbClr val="00305E"/>
                </a:solidFill>
                <a:latin typeface="Open Sans" pitchFamily="2" charset="0"/>
                <a:ea typeface="Open Sans" pitchFamily="2" charset="0"/>
                <a:cs typeface="Open Sans" pitchFamily="2" charset="0"/>
              </a:rPr>
              <a:t>existing Low-Dose CT infrastructure </a:t>
            </a:r>
            <a:r>
              <a:rPr lang="en-AU" sz="1600" dirty="0">
                <a:solidFill>
                  <a:srgbClr val="00305E"/>
                </a:solidFill>
                <a:latin typeface="Open Sans" pitchFamily="2" charset="0"/>
                <a:ea typeface="Open Sans" pitchFamily="2" charset="0"/>
                <a:cs typeface="Open Sans" pitchFamily="2" charset="0"/>
              </a:rPr>
              <a:t>and </a:t>
            </a:r>
            <a:r>
              <a:rPr lang="en-AU" sz="1600" b="1" dirty="0">
                <a:solidFill>
                  <a:srgbClr val="00305E"/>
                </a:solidFill>
                <a:latin typeface="Open Sans" pitchFamily="2" charset="0"/>
                <a:ea typeface="Open Sans" pitchFamily="2" charset="0"/>
                <a:cs typeface="Open Sans" pitchFamily="2" charset="0"/>
              </a:rPr>
              <a:t>mobile screening</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5" name="Rectangle: Rounded Corners 24">
            <a:extLst>
              <a:ext uri="{FF2B5EF4-FFF2-40B4-BE49-F238E27FC236}">
                <a16:creationId xmlns:a16="http://schemas.microsoft.com/office/drawing/2014/main" id="{0A106D4F-E40B-202F-395B-72F9383C4F88}"/>
              </a:ext>
            </a:extLst>
          </p:cNvPr>
          <p:cNvSpPr/>
          <p:nvPr/>
        </p:nvSpPr>
        <p:spPr>
          <a:xfrm>
            <a:off x="2842664" y="3900280"/>
            <a:ext cx="2144069" cy="1579941"/>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endParaRPr lang="en-AU" sz="1200" dirty="0">
              <a:solidFill>
                <a:srgbClr val="6CC6A9"/>
              </a:solidFill>
              <a:latin typeface="Calibri" panose="020F0502020204030204"/>
            </a:endParaRPr>
          </a:p>
          <a:p>
            <a:pPr algn="ctr" defTabSz="914377"/>
            <a:r>
              <a:rPr lang="en-AU" sz="1600" b="1" dirty="0">
                <a:solidFill>
                  <a:srgbClr val="00305E"/>
                </a:solidFill>
                <a:latin typeface="Open Sans" pitchFamily="2" charset="0"/>
                <a:ea typeface="Open Sans" pitchFamily="2" charset="0"/>
                <a:cs typeface="Open Sans" pitchFamily="2" charset="0"/>
              </a:rPr>
              <a:t>Screening and Assessment Pathway </a:t>
            </a:r>
            <a:r>
              <a:rPr lang="en-AU" sz="1600" dirty="0">
                <a:solidFill>
                  <a:srgbClr val="00305E"/>
                </a:solidFill>
                <a:latin typeface="Open Sans" pitchFamily="2" charset="0"/>
                <a:ea typeface="Open Sans" pitchFamily="2" charset="0"/>
                <a:cs typeface="Open Sans" pitchFamily="2" charset="0"/>
              </a:rPr>
              <a:t>and supporting resources</a:t>
            </a: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6" name="Rectangle: Rounded Corners 25">
            <a:extLst>
              <a:ext uri="{FF2B5EF4-FFF2-40B4-BE49-F238E27FC236}">
                <a16:creationId xmlns:a16="http://schemas.microsoft.com/office/drawing/2014/main" id="{B6B38B3B-0313-B071-A5EA-39C0D346E408}"/>
              </a:ext>
            </a:extLst>
          </p:cNvPr>
          <p:cNvSpPr/>
          <p:nvPr/>
        </p:nvSpPr>
        <p:spPr>
          <a:xfrm>
            <a:off x="5077303" y="3900281"/>
            <a:ext cx="2144068" cy="1559638"/>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Two new </a:t>
            </a:r>
            <a:br>
              <a:rPr lang="en-AU" sz="1600" b="1" dirty="0">
                <a:solidFill>
                  <a:srgbClr val="00305E"/>
                </a:solidFill>
                <a:latin typeface="Open Sans" pitchFamily="2" charset="0"/>
                <a:ea typeface="Open Sans" pitchFamily="2" charset="0"/>
                <a:cs typeface="Open Sans" pitchFamily="2" charset="0"/>
              </a:rPr>
            </a:br>
            <a:r>
              <a:rPr lang="en-AU" sz="1600" b="1" dirty="0">
                <a:solidFill>
                  <a:srgbClr val="00305E"/>
                </a:solidFill>
                <a:latin typeface="Open Sans" pitchFamily="2" charset="0"/>
                <a:ea typeface="Open Sans" pitchFamily="2" charset="0"/>
                <a:cs typeface="Open Sans" pitchFamily="2" charset="0"/>
              </a:rPr>
              <a:t>bulk-billed MBS items </a:t>
            </a:r>
            <a:r>
              <a:rPr lang="en-AU" sz="1600" dirty="0">
                <a:solidFill>
                  <a:srgbClr val="00305E"/>
                </a:solidFill>
                <a:latin typeface="Open Sans" pitchFamily="2" charset="0"/>
                <a:ea typeface="Open Sans" pitchFamily="2" charset="0"/>
                <a:cs typeface="Open Sans" pitchFamily="2" charset="0"/>
              </a:rPr>
              <a:t>for low-dose CT scans</a:t>
            </a:r>
          </a:p>
        </p:txBody>
      </p:sp>
      <p:cxnSp>
        <p:nvCxnSpPr>
          <p:cNvPr id="27" name="Straight Connector 26">
            <a:extLst>
              <a:ext uri="{FF2B5EF4-FFF2-40B4-BE49-F238E27FC236}">
                <a16:creationId xmlns:a16="http://schemas.microsoft.com/office/drawing/2014/main" id="{448FB643-44A3-92CA-6787-F11CFD69F734}"/>
              </a:ext>
              <a:ext uri="{C183D7F6-B498-43B3-948B-1728B52AA6E4}">
                <adec:decorative xmlns:adec="http://schemas.microsoft.com/office/drawing/2017/decorative" val="1"/>
              </a:ext>
            </a:extLst>
          </p:cNvPr>
          <p:cNvCxnSpPr>
            <a:cxnSpLocks/>
          </p:cNvCxnSpPr>
          <p:nvPr/>
        </p:nvCxnSpPr>
        <p:spPr>
          <a:xfrm>
            <a:off x="717478" y="5360574"/>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5D94E5-5AF2-7CB1-101E-F2954741F84C}"/>
              </a:ext>
              <a:ext uri="{C183D7F6-B498-43B3-948B-1728B52AA6E4}">
                <adec:decorative xmlns:adec="http://schemas.microsoft.com/office/drawing/2017/decorative" val="1"/>
              </a:ext>
            </a:extLst>
          </p:cNvPr>
          <p:cNvCxnSpPr>
            <a:cxnSpLocks/>
          </p:cNvCxnSpPr>
          <p:nvPr/>
        </p:nvCxnSpPr>
        <p:spPr>
          <a:xfrm>
            <a:off x="2950346"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D6F6C1-F452-39D3-4768-2452481887DE}"/>
              </a:ext>
              <a:ext uri="{C183D7F6-B498-43B3-948B-1728B52AA6E4}">
                <adec:decorative xmlns:adec="http://schemas.microsoft.com/office/drawing/2017/decorative" val="1"/>
              </a:ext>
            </a:extLst>
          </p:cNvPr>
          <p:cNvCxnSpPr>
            <a:cxnSpLocks/>
          </p:cNvCxnSpPr>
          <p:nvPr/>
        </p:nvCxnSpPr>
        <p:spPr>
          <a:xfrm>
            <a:off x="5218231" y="5348637"/>
            <a:ext cx="1862211"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7248B0FD-E33D-A7A6-285F-515394D891E7}"/>
              </a:ext>
            </a:extLst>
          </p:cNvPr>
          <p:cNvSpPr/>
          <p:nvPr/>
        </p:nvSpPr>
        <p:spPr>
          <a:xfrm>
            <a:off x="7311940" y="3900280"/>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dirty="0">
                <a:solidFill>
                  <a:srgbClr val="00305E"/>
                </a:solidFill>
                <a:latin typeface="Open Sans" pitchFamily="2" charset="0"/>
                <a:ea typeface="Open Sans" pitchFamily="2" charset="0"/>
                <a:cs typeface="Open Sans" pitchFamily="2" charset="0"/>
              </a:rPr>
              <a:t>Integration with the </a:t>
            </a:r>
            <a:r>
              <a:rPr lang="en-AU" sz="1600" b="1" dirty="0">
                <a:solidFill>
                  <a:srgbClr val="00305E"/>
                </a:solidFill>
                <a:latin typeface="Open Sans" pitchFamily="2" charset="0"/>
                <a:ea typeface="Open Sans" pitchFamily="2" charset="0"/>
                <a:cs typeface="Open Sans" pitchFamily="2" charset="0"/>
              </a:rPr>
              <a:t>National Cancer Screening Register (NCSR) </a:t>
            </a:r>
            <a:endParaRPr lang="en-AU" sz="1200" dirty="0">
              <a:solidFill>
                <a:srgbClr val="6CC6A9"/>
              </a:solidFill>
              <a:latin typeface="Calibri" panose="020F0502020204030204"/>
            </a:endParaRPr>
          </a:p>
          <a:p>
            <a:pPr algn="ctr" defTabSz="914377"/>
            <a:endParaRPr lang="en-AU" sz="1200" dirty="0">
              <a:solidFill>
                <a:srgbClr val="6CC6A9"/>
              </a:solidFill>
              <a:latin typeface="Calibri" panose="020F0502020204030204"/>
            </a:endParaRPr>
          </a:p>
        </p:txBody>
      </p:sp>
      <p:sp>
        <p:nvSpPr>
          <p:cNvPr id="37" name="Rectangle: Rounded Corners 36">
            <a:extLst>
              <a:ext uri="{FF2B5EF4-FFF2-40B4-BE49-F238E27FC236}">
                <a16:creationId xmlns:a16="http://schemas.microsoft.com/office/drawing/2014/main" id="{5B263110-00DD-0E32-4F12-7EFB0EA8039E}"/>
              </a:ext>
            </a:extLst>
          </p:cNvPr>
          <p:cNvSpPr/>
          <p:nvPr/>
        </p:nvSpPr>
        <p:spPr>
          <a:xfrm>
            <a:off x="9546578" y="3900280"/>
            <a:ext cx="2144069" cy="1575486"/>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National Communications </a:t>
            </a:r>
            <a:r>
              <a:rPr lang="en-AU" sz="1600" dirty="0">
                <a:solidFill>
                  <a:srgbClr val="00305E"/>
                </a:solidFill>
                <a:latin typeface="Open Sans" pitchFamily="2" charset="0"/>
                <a:ea typeface="Open Sans" pitchFamily="2" charset="0"/>
                <a:cs typeface="Open Sans" pitchFamily="2" charset="0"/>
              </a:rPr>
              <a:t>and</a:t>
            </a:r>
            <a:r>
              <a:rPr lang="en-AU" sz="1600" b="1" dirty="0">
                <a:solidFill>
                  <a:srgbClr val="00305E"/>
                </a:solidFill>
                <a:latin typeface="Open Sans" pitchFamily="2" charset="0"/>
                <a:ea typeface="Open Sans" pitchFamily="2" charset="0"/>
                <a:cs typeface="Open Sans" pitchFamily="2" charset="0"/>
              </a:rPr>
              <a:t> Engagement </a:t>
            </a:r>
          </a:p>
          <a:p>
            <a:pPr algn="ctr" defTabSz="914377"/>
            <a:endParaRPr lang="en-AU" sz="1200" dirty="0">
              <a:solidFill>
                <a:srgbClr val="6CC6A9"/>
              </a:solidFill>
              <a:latin typeface="Calibri" panose="020F0502020204030204"/>
            </a:endParaRPr>
          </a:p>
        </p:txBody>
      </p:sp>
      <p:cxnSp>
        <p:nvCxnSpPr>
          <p:cNvPr id="39" name="Straight Connector 38">
            <a:extLst>
              <a:ext uri="{FF2B5EF4-FFF2-40B4-BE49-F238E27FC236}">
                <a16:creationId xmlns:a16="http://schemas.microsoft.com/office/drawing/2014/main" id="{DC05151A-E499-9C83-6A00-B058CB1FACA5}"/>
              </a:ext>
              <a:ext uri="{C183D7F6-B498-43B3-948B-1728B52AA6E4}">
                <adec:decorative xmlns:adec="http://schemas.microsoft.com/office/drawing/2017/decorative" val="1"/>
              </a:ext>
            </a:extLst>
          </p:cNvPr>
          <p:cNvCxnSpPr>
            <a:cxnSpLocks/>
          </p:cNvCxnSpPr>
          <p:nvPr/>
        </p:nvCxnSpPr>
        <p:spPr>
          <a:xfrm>
            <a:off x="7421390" y="5359901"/>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E7A966-8D03-B7C9-20E4-95CF50E41F01}"/>
              </a:ext>
              <a:ext uri="{C183D7F6-B498-43B3-948B-1728B52AA6E4}">
                <adec:decorative xmlns:adec="http://schemas.microsoft.com/office/drawing/2017/decorative" val="1"/>
              </a:ext>
            </a:extLst>
          </p:cNvPr>
          <p:cNvCxnSpPr>
            <a:cxnSpLocks/>
          </p:cNvCxnSpPr>
          <p:nvPr/>
        </p:nvCxnSpPr>
        <p:spPr>
          <a:xfrm>
            <a:off x="9654260" y="5348637"/>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F03F39-625D-D37D-C102-B29F8D542A32}"/>
              </a:ext>
              <a:ext uri="{C183D7F6-B498-43B3-948B-1728B52AA6E4}">
                <adec:decorative xmlns:adec="http://schemas.microsoft.com/office/drawing/2017/decorative" val="1"/>
              </a:ext>
            </a:extLst>
          </p:cNvPr>
          <p:cNvSpPr/>
          <p:nvPr/>
        </p:nvSpPr>
        <p:spPr>
          <a:xfrm>
            <a:off x="9546577" y="3893648"/>
            <a:ext cx="2144069" cy="157548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F36A2884-1A65-74E4-E528-257A79097B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1022" y="3893648"/>
            <a:ext cx="6770349" cy="1572904"/>
          </a:xfrm>
          <a:prstGeom prst="rect">
            <a:avLst/>
          </a:prstGeom>
        </p:spPr>
      </p:pic>
    </p:spTree>
    <p:extLst>
      <p:ext uri="{BB962C8B-B14F-4D97-AF65-F5344CB8AC3E}">
        <p14:creationId xmlns:p14="http://schemas.microsoft.com/office/powerpoint/2010/main" val="205945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CEB3-56D4-2F35-1159-3F92977D84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FD037E-C792-A308-73A9-1863CD5B57BD}"/>
              </a:ext>
            </a:extLst>
          </p:cNvPr>
          <p:cNvSpPr txBox="1">
            <a:spLocks noGrp="1"/>
          </p:cNvSpPr>
          <p:nvPr>
            <p:ph type="title" idx="4294967295"/>
          </p:nvPr>
        </p:nvSpPr>
        <p:spPr>
          <a:xfrm>
            <a:off x="511850" y="542085"/>
            <a:ext cx="117295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Key Program elements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pic>
        <p:nvPicPr>
          <p:cNvPr id="22" name="Picture 21" descr="Blue and green lungs">
            <a:extLst>
              <a:ext uri="{FF2B5EF4-FFF2-40B4-BE49-F238E27FC236}">
                <a16:creationId xmlns:a16="http://schemas.microsoft.com/office/drawing/2014/main" id="{A6655211-A9AF-3BAF-820D-276BA5F477EA}"/>
              </a:ext>
            </a:extLst>
          </p:cNvPr>
          <p:cNvPicPr>
            <a:picLocks noChangeAspect="1"/>
          </p:cNvPicPr>
          <p:nvPr/>
        </p:nvPicPr>
        <p:blipFill>
          <a:blip r:embed="rId3"/>
          <a:stretch>
            <a:fillRect/>
          </a:stretch>
        </p:blipFill>
        <p:spPr>
          <a:xfrm>
            <a:off x="4733130" y="1471995"/>
            <a:ext cx="2725741" cy="2100944"/>
          </a:xfrm>
          <a:prstGeom prst="rect">
            <a:avLst/>
          </a:prstGeom>
        </p:spPr>
      </p:pic>
      <p:sp>
        <p:nvSpPr>
          <p:cNvPr id="23" name="Rectangle: Rounded Corners 22">
            <a:extLst>
              <a:ext uri="{FF2B5EF4-FFF2-40B4-BE49-F238E27FC236}">
                <a16:creationId xmlns:a16="http://schemas.microsoft.com/office/drawing/2014/main" id="{0726C598-2C41-D08A-E257-E901C31F8BAC}"/>
              </a:ext>
            </a:extLst>
          </p:cNvPr>
          <p:cNvSpPr/>
          <p:nvPr/>
        </p:nvSpPr>
        <p:spPr>
          <a:xfrm>
            <a:off x="608027" y="3904736"/>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defRPr/>
            </a:pPr>
            <a:r>
              <a:rPr lang="en-AU" sz="1600" dirty="0">
                <a:solidFill>
                  <a:srgbClr val="00305E"/>
                </a:solidFill>
                <a:latin typeface="Open Sans" pitchFamily="2" charset="0"/>
                <a:ea typeface="Open Sans" pitchFamily="2" charset="0"/>
                <a:cs typeface="Open Sans" pitchFamily="2" charset="0"/>
              </a:rPr>
              <a:t>Use of </a:t>
            </a:r>
            <a:r>
              <a:rPr lang="en-AU" sz="1600" b="1" dirty="0">
                <a:solidFill>
                  <a:srgbClr val="00305E"/>
                </a:solidFill>
                <a:latin typeface="Open Sans" pitchFamily="2" charset="0"/>
                <a:ea typeface="Open Sans" pitchFamily="2" charset="0"/>
                <a:cs typeface="Open Sans" pitchFamily="2" charset="0"/>
              </a:rPr>
              <a:t>existing Low-Dose CT infrastructure </a:t>
            </a:r>
            <a:r>
              <a:rPr lang="en-AU" sz="1600" dirty="0">
                <a:solidFill>
                  <a:srgbClr val="00305E"/>
                </a:solidFill>
                <a:latin typeface="Open Sans" pitchFamily="2" charset="0"/>
                <a:ea typeface="Open Sans" pitchFamily="2" charset="0"/>
                <a:cs typeface="Open Sans" pitchFamily="2" charset="0"/>
              </a:rPr>
              <a:t>and </a:t>
            </a:r>
            <a:r>
              <a:rPr lang="en-AU" sz="1600" b="1" dirty="0">
                <a:solidFill>
                  <a:srgbClr val="00305E"/>
                </a:solidFill>
                <a:latin typeface="Open Sans" pitchFamily="2" charset="0"/>
                <a:ea typeface="Open Sans" pitchFamily="2" charset="0"/>
                <a:cs typeface="Open Sans" pitchFamily="2" charset="0"/>
              </a:rPr>
              <a:t>mobile screening</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5" name="Rectangle: Rounded Corners 24">
            <a:extLst>
              <a:ext uri="{FF2B5EF4-FFF2-40B4-BE49-F238E27FC236}">
                <a16:creationId xmlns:a16="http://schemas.microsoft.com/office/drawing/2014/main" id="{0E22025C-068F-CE82-672B-3C3D804FCD67}"/>
              </a:ext>
            </a:extLst>
          </p:cNvPr>
          <p:cNvSpPr/>
          <p:nvPr/>
        </p:nvSpPr>
        <p:spPr>
          <a:xfrm>
            <a:off x="2842664" y="3900280"/>
            <a:ext cx="2144069" cy="1579941"/>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endParaRPr lang="en-AU" sz="1200" dirty="0">
              <a:solidFill>
                <a:srgbClr val="6CC6A9"/>
              </a:solidFill>
              <a:latin typeface="Calibri" panose="020F0502020204030204"/>
            </a:endParaRPr>
          </a:p>
          <a:p>
            <a:pPr algn="ctr" defTabSz="914377"/>
            <a:r>
              <a:rPr lang="en-AU" sz="1600" b="1" dirty="0">
                <a:solidFill>
                  <a:srgbClr val="00305E"/>
                </a:solidFill>
                <a:latin typeface="Open Sans" pitchFamily="2" charset="0"/>
                <a:ea typeface="Open Sans" pitchFamily="2" charset="0"/>
                <a:cs typeface="Open Sans" pitchFamily="2" charset="0"/>
              </a:rPr>
              <a:t>Screening and Assessment Pathway </a:t>
            </a:r>
            <a:r>
              <a:rPr lang="en-AU" sz="1600" dirty="0">
                <a:solidFill>
                  <a:srgbClr val="00305E"/>
                </a:solidFill>
                <a:latin typeface="Open Sans" pitchFamily="2" charset="0"/>
                <a:ea typeface="Open Sans" pitchFamily="2" charset="0"/>
                <a:cs typeface="Open Sans" pitchFamily="2" charset="0"/>
              </a:rPr>
              <a:t>and supporting resources</a:t>
            </a: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26" name="Rectangle: Rounded Corners 25">
            <a:extLst>
              <a:ext uri="{FF2B5EF4-FFF2-40B4-BE49-F238E27FC236}">
                <a16:creationId xmlns:a16="http://schemas.microsoft.com/office/drawing/2014/main" id="{FAB967BA-F207-72B4-9BA7-2918A42158BE}"/>
              </a:ext>
            </a:extLst>
          </p:cNvPr>
          <p:cNvSpPr/>
          <p:nvPr/>
        </p:nvSpPr>
        <p:spPr>
          <a:xfrm>
            <a:off x="5077303" y="3900281"/>
            <a:ext cx="2144068" cy="1559638"/>
          </a:xfrm>
          <a:prstGeom prst="roundRect">
            <a:avLst/>
          </a:prstGeom>
          <a:solidFill>
            <a:srgbClr val="006F8A">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Two new </a:t>
            </a:r>
            <a:br>
              <a:rPr lang="en-AU" sz="1600" b="1" dirty="0">
                <a:solidFill>
                  <a:srgbClr val="00305E"/>
                </a:solidFill>
                <a:latin typeface="Open Sans" pitchFamily="2" charset="0"/>
                <a:ea typeface="Open Sans" pitchFamily="2" charset="0"/>
                <a:cs typeface="Open Sans" pitchFamily="2" charset="0"/>
              </a:rPr>
            </a:br>
            <a:r>
              <a:rPr lang="en-AU" sz="1600" b="1" dirty="0">
                <a:solidFill>
                  <a:srgbClr val="00305E"/>
                </a:solidFill>
                <a:latin typeface="Open Sans" pitchFamily="2" charset="0"/>
                <a:ea typeface="Open Sans" pitchFamily="2" charset="0"/>
                <a:cs typeface="Open Sans" pitchFamily="2" charset="0"/>
              </a:rPr>
              <a:t>bulk-billed MBS items </a:t>
            </a:r>
            <a:r>
              <a:rPr lang="en-AU" sz="1600" dirty="0">
                <a:solidFill>
                  <a:srgbClr val="00305E"/>
                </a:solidFill>
                <a:latin typeface="Open Sans" pitchFamily="2" charset="0"/>
                <a:ea typeface="Open Sans" pitchFamily="2" charset="0"/>
                <a:cs typeface="Open Sans" pitchFamily="2" charset="0"/>
              </a:rPr>
              <a:t>for low-dose CT scans</a:t>
            </a:r>
          </a:p>
        </p:txBody>
      </p:sp>
      <p:cxnSp>
        <p:nvCxnSpPr>
          <p:cNvPr id="27" name="Straight Connector 26">
            <a:extLst>
              <a:ext uri="{FF2B5EF4-FFF2-40B4-BE49-F238E27FC236}">
                <a16:creationId xmlns:a16="http://schemas.microsoft.com/office/drawing/2014/main" id="{05F4EA16-7725-C86D-3FA3-B0D2526035EB}"/>
              </a:ext>
              <a:ext uri="{C183D7F6-B498-43B3-948B-1728B52AA6E4}">
                <adec:decorative xmlns:adec="http://schemas.microsoft.com/office/drawing/2017/decorative" val="1"/>
              </a:ext>
            </a:extLst>
          </p:cNvPr>
          <p:cNvCxnSpPr>
            <a:cxnSpLocks/>
          </p:cNvCxnSpPr>
          <p:nvPr/>
        </p:nvCxnSpPr>
        <p:spPr>
          <a:xfrm>
            <a:off x="717478" y="5360574"/>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4C9234-D0D9-DE74-CEAE-6243E0D88575}"/>
              </a:ext>
              <a:ext uri="{C183D7F6-B498-43B3-948B-1728B52AA6E4}">
                <adec:decorative xmlns:adec="http://schemas.microsoft.com/office/drawing/2017/decorative" val="1"/>
              </a:ext>
            </a:extLst>
          </p:cNvPr>
          <p:cNvCxnSpPr>
            <a:cxnSpLocks/>
          </p:cNvCxnSpPr>
          <p:nvPr/>
        </p:nvCxnSpPr>
        <p:spPr>
          <a:xfrm>
            <a:off x="2950346" y="5359900"/>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901A98-2818-D47A-0119-FD9016325EE0}"/>
              </a:ext>
              <a:ext uri="{C183D7F6-B498-43B3-948B-1728B52AA6E4}">
                <adec:decorative xmlns:adec="http://schemas.microsoft.com/office/drawing/2017/decorative" val="1"/>
              </a:ext>
            </a:extLst>
          </p:cNvPr>
          <p:cNvCxnSpPr>
            <a:cxnSpLocks/>
          </p:cNvCxnSpPr>
          <p:nvPr/>
        </p:nvCxnSpPr>
        <p:spPr>
          <a:xfrm>
            <a:off x="5218231" y="5348637"/>
            <a:ext cx="1862211"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FCFE74A6-F3E4-5690-6337-813CADD5D162}"/>
              </a:ext>
            </a:extLst>
          </p:cNvPr>
          <p:cNvSpPr/>
          <p:nvPr/>
        </p:nvSpPr>
        <p:spPr>
          <a:xfrm>
            <a:off x="7311940" y="3900280"/>
            <a:ext cx="2144069" cy="1575486"/>
          </a:xfrm>
          <a:prstGeom prst="roundRect">
            <a:avLst/>
          </a:prstGeom>
          <a:solidFill>
            <a:srgbClr val="1DBFD3">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dirty="0">
                <a:solidFill>
                  <a:srgbClr val="00305E"/>
                </a:solidFill>
                <a:latin typeface="Open Sans" pitchFamily="2" charset="0"/>
                <a:ea typeface="Open Sans" pitchFamily="2" charset="0"/>
                <a:cs typeface="Open Sans" pitchFamily="2" charset="0"/>
              </a:rPr>
              <a:t>Integration with the </a:t>
            </a:r>
            <a:r>
              <a:rPr lang="en-AU" sz="1600" b="1" dirty="0">
                <a:solidFill>
                  <a:srgbClr val="00305E"/>
                </a:solidFill>
                <a:latin typeface="Open Sans" pitchFamily="2" charset="0"/>
                <a:ea typeface="Open Sans" pitchFamily="2" charset="0"/>
                <a:cs typeface="Open Sans" pitchFamily="2" charset="0"/>
              </a:rPr>
              <a:t>National Cancer Screening Register (NCSR) </a:t>
            </a:r>
            <a:endParaRPr lang="en-AU" sz="1600" dirty="0">
              <a:solidFill>
                <a:srgbClr val="6CC6A9"/>
              </a:solidFill>
              <a:latin typeface="Open Sans" pitchFamily="2" charset="0"/>
              <a:ea typeface="Open Sans" pitchFamily="2" charset="0"/>
              <a:cs typeface="Open Sans" pitchFamily="2" charset="0"/>
            </a:endParaRPr>
          </a:p>
          <a:p>
            <a:pPr defTabSz="914377"/>
            <a:r>
              <a:rPr lang="en-AU" sz="1200" dirty="0">
                <a:solidFill>
                  <a:srgbClr val="6CC6A9"/>
                </a:solidFill>
                <a:latin typeface="Calibri" panose="020F0502020204030204"/>
              </a:rPr>
              <a:t>	</a:t>
            </a:r>
          </a:p>
          <a:p>
            <a:pPr algn="ctr" defTabSz="914377"/>
            <a:endParaRPr lang="en-AU" sz="1200" dirty="0">
              <a:solidFill>
                <a:srgbClr val="6CC6A9"/>
              </a:solidFill>
              <a:latin typeface="Calibri" panose="020F0502020204030204"/>
            </a:endParaRPr>
          </a:p>
        </p:txBody>
      </p:sp>
      <p:sp>
        <p:nvSpPr>
          <p:cNvPr id="37" name="Rectangle: Rounded Corners 36">
            <a:extLst>
              <a:ext uri="{FF2B5EF4-FFF2-40B4-BE49-F238E27FC236}">
                <a16:creationId xmlns:a16="http://schemas.microsoft.com/office/drawing/2014/main" id="{FB447743-4730-B462-D11D-B820FF5172AA}"/>
              </a:ext>
            </a:extLst>
          </p:cNvPr>
          <p:cNvSpPr/>
          <p:nvPr/>
        </p:nvSpPr>
        <p:spPr>
          <a:xfrm>
            <a:off x="9546578" y="3900280"/>
            <a:ext cx="2144069" cy="1575486"/>
          </a:xfrm>
          <a:prstGeom prst="roundRect">
            <a:avLst/>
          </a:prstGeom>
          <a:solidFill>
            <a:srgbClr val="6CC6A9">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4377"/>
            <a:r>
              <a:rPr lang="en-AU" sz="1600" b="1" dirty="0">
                <a:solidFill>
                  <a:srgbClr val="00305E"/>
                </a:solidFill>
                <a:latin typeface="Open Sans" pitchFamily="2" charset="0"/>
                <a:ea typeface="Open Sans" pitchFamily="2" charset="0"/>
                <a:cs typeface="Open Sans" pitchFamily="2" charset="0"/>
              </a:rPr>
              <a:t>National Communications </a:t>
            </a:r>
            <a:r>
              <a:rPr lang="en-AU" sz="1600" dirty="0">
                <a:solidFill>
                  <a:srgbClr val="00305E"/>
                </a:solidFill>
                <a:latin typeface="Open Sans" pitchFamily="2" charset="0"/>
                <a:ea typeface="Open Sans" pitchFamily="2" charset="0"/>
                <a:cs typeface="Open Sans" pitchFamily="2" charset="0"/>
              </a:rPr>
              <a:t>and</a:t>
            </a:r>
            <a:r>
              <a:rPr lang="en-AU" sz="1600" b="1" dirty="0">
                <a:solidFill>
                  <a:srgbClr val="00305E"/>
                </a:solidFill>
                <a:latin typeface="Open Sans" pitchFamily="2" charset="0"/>
                <a:ea typeface="Open Sans" pitchFamily="2" charset="0"/>
                <a:cs typeface="Open Sans" pitchFamily="2" charset="0"/>
              </a:rPr>
              <a:t> Engagement </a:t>
            </a:r>
          </a:p>
          <a:p>
            <a:pPr algn="ctr" defTabSz="914377"/>
            <a:endParaRPr lang="en-AU" sz="1200" dirty="0">
              <a:solidFill>
                <a:srgbClr val="6CC6A9"/>
              </a:solidFill>
              <a:latin typeface="Calibri" panose="020F0502020204030204"/>
            </a:endParaRPr>
          </a:p>
        </p:txBody>
      </p:sp>
      <p:cxnSp>
        <p:nvCxnSpPr>
          <p:cNvPr id="39" name="Straight Connector 38">
            <a:extLst>
              <a:ext uri="{FF2B5EF4-FFF2-40B4-BE49-F238E27FC236}">
                <a16:creationId xmlns:a16="http://schemas.microsoft.com/office/drawing/2014/main" id="{BB708AB1-9A34-12CD-E535-4B5B0958C195}"/>
              </a:ext>
              <a:ext uri="{C183D7F6-B498-43B3-948B-1728B52AA6E4}">
                <adec:decorative xmlns:adec="http://schemas.microsoft.com/office/drawing/2017/decorative" val="1"/>
              </a:ext>
            </a:extLst>
          </p:cNvPr>
          <p:cNvCxnSpPr>
            <a:cxnSpLocks/>
          </p:cNvCxnSpPr>
          <p:nvPr/>
        </p:nvCxnSpPr>
        <p:spPr>
          <a:xfrm>
            <a:off x="7421390" y="5359901"/>
            <a:ext cx="1925167" cy="1"/>
          </a:xfrm>
          <a:prstGeom prst="line">
            <a:avLst/>
          </a:prstGeom>
          <a:ln w="50800" cap="rnd">
            <a:solidFill>
              <a:srgbClr val="1DBFD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5969EB-8773-B6E0-D6CB-9351E8FCFAD6}"/>
              </a:ext>
              <a:ext uri="{C183D7F6-B498-43B3-948B-1728B52AA6E4}">
                <adec:decorative xmlns:adec="http://schemas.microsoft.com/office/drawing/2017/decorative" val="1"/>
              </a:ext>
            </a:extLst>
          </p:cNvPr>
          <p:cNvCxnSpPr>
            <a:cxnSpLocks/>
          </p:cNvCxnSpPr>
          <p:nvPr/>
        </p:nvCxnSpPr>
        <p:spPr>
          <a:xfrm>
            <a:off x="9654260" y="5348637"/>
            <a:ext cx="192870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22BDEA9-B98E-AE3A-3EA6-6D33C47C60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4239" y="3887015"/>
            <a:ext cx="9004987" cy="1572904"/>
          </a:xfrm>
          <a:prstGeom prst="rect">
            <a:avLst/>
          </a:prstGeom>
        </p:spPr>
      </p:pic>
    </p:spTree>
    <p:extLst>
      <p:ext uri="{BB962C8B-B14F-4D97-AF65-F5344CB8AC3E}">
        <p14:creationId xmlns:p14="http://schemas.microsoft.com/office/powerpoint/2010/main" val="158124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C5AE0-E771-2CE1-5939-97A66534E81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F1B0BB-6698-D50E-BC72-1DD91FE5DF1E}"/>
              </a:ext>
            </a:extLst>
          </p:cNvPr>
          <p:cNvSpPr txBox="1">
            <a:spLocks noGrp="1"/>
          </p:cNvSpPr>
          <p:nvPr>
            <p:ph type="title" idx="4294967295"/>
          </p:nvPr>
        </p:nvSpPr>
        <p:spPr>
          <a:xfrm>
            <a:off x="494271" y="542085"/>
            <a:ext cx="1110254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The importance of lung cancer screening</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877BB71-EE80-1139-08BA-0889CF264E0F}"/>
              </a:ext>
              <a:ext uri="{C183D7F6-B498-43B3-948B-1728B52AA6E4}">
                <adec:decorative xmlns:adec="http://schemas.microsoft.com/office/drawing/2017/decorative" val="1"/>
              </a:ext>
            </a:extLst>
          </p:cNvPr>
          <p:cNvSpPr/>
          <p:nvPr/>
        </p:nvSpPr>
        <p:spPr>
          <a:xfrm>
            <a:off x="595182" y="2071265"/>
            <a:ext cx="10302117" cy="1223449"/>
          </a:xfrm>
          <a:prstGeom prst="roundRect">
            <a:avLst/>
          </a:prstGeom>
          <a:solidFill>
            <a:srgbClr val="6DC7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85CD81E8-62FC-8E44-CC2C-48F4E68F31AA}"/>
              </a:ext>
            </a:extLst>
          </p:cNvPr>
          <p:cNvSpPr txBox="1"/>
          <p:nvPr/>
        </p:nvSpPr>
        <p:spPr>
          <a:xfrm>
            <a:off x="832605" y="2105578"/>
            <a:ext cx="3733800" cy="1384995"/>
          </a:xfrm>
          <a:prstGeom prst="rect">
            <a:avLst/>
          </a:prstGeom>
          <a:noFill/>
        </p:spPr>
        <p:txBody>
          <a:bodyPr wrap="square" rtlCol="0">
            <a:spAutoFit/>
          </a:bodyPr>
          <a:lstStyle/>
          <a:p>
            <a:r>
              <a:rPr lang="en-US" sz="2200" dirty="0">
                <a:solidFill>
                  <a:srgbClr val="000000"/>
                </a:solidFill>
                <a:latin typeface="Open Sans" pitchFamily="2" charset="0"/>
                <a:ea typeface="Open Sans" pitchFamily="2" charset="0"/>
                <a:cs typeface="Open Sans" pitchFamily="2" charset="0"/>
              </a:rPr>
              <a:t>Lung cancer is Australia’s </a:t>
            </a:r>
            <a:r>
              <a:rPr lang="en-US" sz="2200" b="1" dirty="0">
                <a:solidFill>
                  <a:srgbClr val="000000"/>
                </a:solidFill>
                <a:latin typeface="Open Sans" pitchFamily="2" charset="0"/>
                <a:ea typeface="Open Sans" pitchFamily="2" charset="0"/>
                <a:cs typeface="Open Sans" pitchFamily="2" charset="0"/>
              </a:rPr>
              <a:t>leading</a:t>
            </a:r>
            <a:r>
              <a:rPr lang="en-US" sz="2200" dirty="0">
                <a:solidFill>
                  <a:srgbClr val="000000"/>
                </a:solidFill>
                <a:latin typeface="Open Sans" pitchFamily="2" charset="0"/>
                <a:ea typeface="Open Sans" pitchFamily="2" charset="0"/>
                <a:cs typeface="Open Sans" pitchFamily="2" charset="0"/>
              </a:rPr>
              <a:t> cause of </a:t>
            </a:r>
            <a:br>
              <a:rPr lang="en-US" sz="2200" dirty="0">
                <a:solidFill>
                  <a:srgbClr val="000000"/>
                </a:solidFill>
                <a:latin typeface="Open Sans" pitchFamily="2" charset="0"/>
                <a:ea typeface="Open Sans" pitchFamily="2" charset="0"/>
                <a:cs typeface="Open Sans" pitchFamily="2" charset="0"/>
              </a:rPr>
            </a:br>
            <a:r>
              <a:rPr lang="en-US" sz="2200" b="1" dirty="0">
                <a:solidFill>
                  <a:srgbClr val="000000"/>
                </a:solidFill>
                <a:latin typeface="Open Sans" pitchFamily="2" charset="0"/>
                <a:ea typeface="Open Sans" pitchFamily="2" charset="0"/>
                <a:cs typeface="Open Sans" pitchFamily="2" charset="0"/>
              </a:rPr>
              <a:t>cancer-related death</a:t>
            </a:r>
            <a:r>
              <a:rPr lang="en-US" sz="2200" baseline="30000" dirty="0">
                <a:solidFill>
                  <a:srgbClr val="000000"/>
                </a:solidFill>
                <a:latin typeface="Open Sans" pitchFamily="2" charset="0"/>
                <a:ea typeface="Open Sans" pitchFamily="2" charset="0"/>
                <a:cs typeface="Open Sans" pitchFamily="2" charset="0"/>
              </a:rPr>
              <a:t>1</a:t>
            </a:r>
            <a:r>
              <a:rPr lang="en-US" sz="2200" b="1" dirty="0">
                <a:solidFill>
                  <a:srgbClr val="000000"/>
                </a:solidFill>
                <a:latin typeface="Open Sans" pitchFamily="2" charset="0"/>
                <a:ea typeface="Open Sans" pitchFamily="2" charset="0"/>
                <a:cs typeface="Open Sans" pitchFamily="2" charset="0"/>
              </a:rPr>
              <a:t> </a:t>
            </a:r>
          </a:p>
          <a:p>
            <a:endParaRPr lang="en-AU" dirty="0"/>
          </a:p>
        </p:txBody>
      </p:sp>
      <p:sp>
        <p:nvSpPr>
          <p:cNvPr id="22" name="Rectangle: Rounded Corners 21">
            <a:extLst>
              <a:ext uri="{FF2B5EF4-FFF2-40B4-BE49-F238E27FC236}">
                <a16:creationId xmlns:a16="http://schemas.microsoft.com/office/drawing/2014/main" id="{8602BC4F-264C-36B5-40F8-7DAB764AF26B}"/>
              </a:ext>
              <a:ext uri="{C183D7F6-B498-43B3-948B-1728B52AA6E4}">
                <adec:decorative xmlns:adec="http://schemas.microsoft.com/office/drawing/2017/decorative" val="1"/>
              </a:ext>
            </a:extLst>
          </p:cNvPr>
          <p:cNvSpPr/>
          <p:nvPr/>
        </p:nvSpPr>
        <p:spPr>
          <a:xfrm>
            <a:off x="561862" y="3454369"/>
            <a:ext cx="10302117" cy="1206479"/>
          </a:xfrm>
          <a:prstGeom prst="roundRect">
            <a:avLst/>
          </a:prstGeom>
          <a:solidFill>
            <a:srgbClr val="D0F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467D4DDC-052F-7A93-9AE1-12CF8E8D8C95}"/>
              </a:ext>
            </a:extLst>
          </p:cNvPr>
          <p:cNvSpPr txBox="1"/>
          <p:nvPr/>
        </p:nvSpPr>
        <p:spPr>
          <a:xfrm>
            <a:off x="832605" y="3521172"/>
            <a:ext cx="3541938" cy="1107996"/>
          </a:xfrm>
          <a:prstGeom prst="rect">
            <a:avLst/>
          </a:prstGeom>
          <a:noFill/>
        </p:spPr>
        <p:txBody>
          <a:bodyPr wrap="square" rtlCol="0">
            <a:spAutoFit/>
          </a:bodyPr>
          <a:lstStyle/>
          <a:p>
            <a:pPr defTabSz="1219110">
              <a:spcAft>
                <a:spcPts val="800"/>
              </a:spcAft>
              <a:defRPr/>
            </a:pPr>
            <a:r>
              <a:rPr lang="en-US" sz="2200" dirty="0">
                <a:solidFill>
                  <a:srgbClr val="000000"/>
                </a:solidFill>
                <a:latin typeface="Open Sans" pitchFamily="2" charset="0"/>
                <a:ea typeface="Open Sans" pitchFamily="2" charset="0"/>
                <a:cs typeface="Open Sans" pitchFamily="2" charset="0"/>
              </a:rPr>
              <a:t>But if found early, over </a:t>
            </a:r>
            <a:r>
              <a:rPr lang="en-US" sz="2200" b="1" dirty="0">
                <a:solidFill>
                  <a:srgbClr val="000000"/>
                </a:solidFill>
                <a:latin typeface="Open Sans" pitchFamily="2" charset="0"/>
                <a:ea typeface="Open Sans" pitchFamily="2" charset="0"/>
                <a:cs typeface="Open Sans" pitchFamily="2" charset="0"/>
              </a:rPr>
              <a:t>65% </a:t>
            </a:r>
            <a:r>
              <a:rPr lang="en-US" sz="2200" dirty="0">
                <a:solidFill>
                  <a:srgbClr val="000000"/>
                </a:solidFill>
                <a:latin typeface="Open Sans" pitchFamily="2" charset="0"/>
                <a:ea typeface="Open Sans" pitchFamily="2" charset="0"/>
                <a:cs typeface="Open Sans" pitchFamily="2" charset="0"/>
              </a:rPr>
              <a:t>of lung cancers can be </a:t>
            </a:r>
            <a:r>
              <a:rPr lang="en-US" sz="2200" b="1" dirty="0">
                <a:solidFill>
                  <a:srgbClr val="000000"/>
                </a:solidFill>
                <a:latin typeface="Open Sans" pitchFamily="2" charset="0"/>
                <a:ea typeface="Open Sans" pitchFamily="2" charset="0"/>
                <a:cs typeface="Open Sans" pitchFamily="2" charset="0"/>
              </a:rPr>
              <a:t>successfully treated</a:t>
            </a:r>
            <a:r>
              <a:rPr lang="en-US" sz="2200" baseline="30000" dirty="0">
                <a:solidFill>
                  <a:srgbClr val="000000"/>
                </a:solidFill>
                <a:latin typeface="Open Sans" pitchFamily="2" charset="0"/>
                <a:ea typeface="Open Sans" pitchFamily="2" charset="0"/>
                <a:cs typeface="Open Sans" pitchFamily="2" charset="0"/>
              </a:rPr>
              <a:t>2</a:t>
            </a:r>
            <a:endParaRPr lang="en-US" sz="2200" dirty="0">
              <a:solidFill>
                <a:srgbClr val="000000"/>
              </a:solidFill>
              <a:latin typeface="Open Sans" pitchFamily="2" charset="0"/>
              <a:ea typeface="Open Sans" pitchFamily="2" charset="0"/>
              <a:cs typeface="Open Sans" pitchFamily="2" charset="0"/>
            </a:endParaRPr>
          </a:p>
        </p:txBody>
      </p:sp>
      <p:sp>
        <p:nvSpPr>
          <p:cNvPr id="23" name="Rectangle: Rounded Corners 22">
            <a:extLst>
              <a:ext uri="{FF2B5EF4-FFF2-40B4-BE49-F238E27FC236}">
                <a16:creationId xmlns:a16="http://schemas.microsoft.com/office/drawing/2014/main" id="{AD402E3B-C9CE-25E7-033A-564BA11E85FE}"/>
              </a:ext>
              <a:ext uri="{C183D7F6-B498-43B3-948B-1728B52AA6E4}">
                <adec:decorative xmlns:adec="http://schemas.microsoft.com/office/drawing/2017/decorative" val="1"/>
              </a:ext>
            </a:extLst>
          </p:cNvPr>
          <p:cNvSpPr/>
          <p:nvPr/>
        </p:nvSpPr>
        <p:spPr>
          <a:xfrm>
            <a:off x="595184" y="4820503"/>
            <a:ext cx="10302115" cy="1353794"/>
          </a:xfrm>
          <a:prstGeom prst="roundRect">
            <a:avLst/>
          </a:prstGeom>
          <a:solidFill>
            <a:srgbClr val="0030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0CB7528B-D4F0-5713-47C1-20851A5E1CD4}"/>
              </a:ext>
            </a:extLst>
          </p:cNvPr>
          <p:cNvSpPr txBox="1"/>
          <p:nvPr/>
        </p:nvSpPr>
        <p:spPr>
          <a:xfrm>
            <a:off x="832605" y="4937723"/>
            <a:ext cx="4122189" cy="1138773"/>
          </a:xfrm>
          <a:prstGeom prst="rect">
            <a:avLst/>
          </a:prstGeom>
          <a:noFill/>
        </p:spPr>
        <p:txBody>
          <a:bodyPr wrap="square" lIns="121920" tIns="60960" rIns="121920" bIns="60960" rtlCol="0" anchor="t">
            <a:spAutoFit/>
          </a:bodyPr>
          <a:lstStyle/>
          <a:p>
            <a:pPr defTabSz="1219110">
              <a:spcAft>
                <a:spcPts val="800"/>
              </a:spcAft>
              <a:defRPr/>
            </a:pPr>
            <a:r>
              <a:rPr lang="en-US" sz="2200" dirty="0">
                <a:solidFill>
                  <a:srgbClr val="FEFFFF"/>
                </a:solidFill>
                <a:latin typeface="Open Sans" pitchFamily="2" charset="0"/>
                <a:ea typeface="Open Sans" pitchFamily="2" charset="0"/>
                <a:cs typeface="Open Sans" pitchFamily="2" charset="0"/>
              </a:rPr>
              <a:t>In 2024, estimated </a:t>
            </a:r>
            <a:r>
              <a:rPr lang="en-US" sz="2200" b="1" dirty="0">
                <a:solidFill>
                  <a:srgbClr val="FEFFFF"/>
                </a:solidFill>
                <a:latin typeface="Open Sans" pitchFamily="2" charset="0"/>
                <a:ea typeface="Open Sans" pitchFamily="2" charset="0"/>
                <a:cs typeface="Open Sans" pitchFamily="2" charset="0"/>
              </a:rPr>
              <a:t>15,000 new cases </a:t>
            </a:r>
            <a:r>
              <a:rPr lang="en-US" sz="2200" dirty="0">
                <a:solidFill>
                  <a:srgbClr val="FEFFFF"/>
                </a:solidFill>
                <a:latin typeface="Open Sans" pitchFamily="2" charset="0"/>
                <a:ea typeface="Open Sans" pitchFamily="2" charset="0"/>
                <a:cs typeface="Open Sans" pitchFamily="2" charset="0"/>
              </a:rPr>
              <a:t>and </a:t>
            </a:r>
            <a:r>
              <a:rPr lang="en-US" sz="2200" b="1" dirty="0">
                <a:solidFill>
                  <a:srgbClr val="FEFFFF"/>
                </a:solidFill>
                <a:latin typeface="Open Sans" pitchFamily="2" charset="0"/>
                <a:ea typeface="Open Sans" pitchFamily="2" charset="0"/>
                <a:cs typeface="Open Sans" pitchFamily="2" charset="0"/>
              </a:rPr>
              <a:t>9,000 deaths </a:t>
            </a:r>
            <a:r>
              <a:rPr lang="en-US" sz="2200" dirty="0">
                <a:solidFill>
                  <a:srgbClr val="FEFFFF"/>
                </a:solidFill>
                <a:latin typeface="Open Sans" pitchFamily="2" charset="0"/>
                <a:ea typeface="Open Sans" pitchFamily="2" charset="0"/>
                <a:cs typeface="Open Sans" pitchFamily="2" charset="0"/>
              </a:rPr>
              <a:t>from lung cancer in Australia</a:t>
            </a:r>
            <a:r>
              <a:rPr lang="en-US" sz="2200" baseline="30000" dirty="0">
                <a:solidFill>
                  <a:srgbClr val="FEFFFF"/>
                </a:solidFill>
                <a:latin typeface="Open Sans" pitchFamily="2" charset="0"/>
                <a:ea typeface="Open Sans" pitchFamily="2" charset="0"/>
                <a:cs typeface="Open Sans" pitchFamily="2" charset="0"/>
              </a:rPr>
              <a:t>3</a:t>
            </a:r>
            <a:endParaRPr lang="en-US" sz="1600" b="1" dirty="0">
              <a:solidFill>
                <a:srgbClr val="FEFFFF"/>
              </a:solidFill>
              <a:latin typeface="Open Sans Light"/>
              <a:ea typeface="Open Sans Light"/>
              <a:cs typeface="Open Sans Light"/>
            </a:endParaRPr>
          </a:p>
        </p:txBody>
      </p:sp>
      <p:pic>
        <p:nvPicPr>
          <p:cNvPr id="14" name="Picture 13">
            <a:extLst>
              <a:ext uri="{FF2B5EF4-FFF2-40B4-BE49-F238E27FC236}">
                <a16:creationId xmlns:a16="http://schemas.microsoft.com/office/drawing/2014/main" id="{F5A795F1-DD9F-4B41-1E9C-078761CAB9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19056" y="3557788"/>
            <a:ext cx="1048065" cy="1052005"/>
          </a:xfrm>
          <a:prstGeom prst="rect">
            <a:avLst/>
          </a:prstGeom>
        </p:spPr>
      </p:pic>
      <p:pic>
        <p:nvPicPr>
          <p:cNvPr id="3" name="Picture 2">
            <a:extLst>
              <a:ext uri="{FF2B5EF4-FFF2-40B4-BE49-F238E27FC236}">
                <a16:creationId xmlns:a16="http://schemas.microsoft.com/office/drawing/2014/main" id="{12BF3B72-02AF-269E-F5EF-117ADB37F8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34062" y="2146484"/>
            <a:ext cx="1157718" cy="997242"/>
          </a:xfrm>
          <a:prstGeom prst="rect">
            <a:avLst/>
          </a:prstGeom>
        </p:spPr>
      </p:pic>
      <p:pic>
        <p:nvPicPr>
          <p:cNvPr id="30" name="Picture 29">
            <a:extLst>
              <a:ext uri="{FF2B5EF4-FFF2-40B4-BE49-F238E27FC236}">
                <a16:creationId xmlns:a16="http://schemas.microsoft.com/office/drawing/2014/main" id="{CD8DF233-5C3D-3F06-E268-F044959040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54794" y="5023854"/>
            <a:ext cx="1197321" cy="966513"/>
          </a:xfrm>
          <a:prstGeom prst="rect">
            <a:avLst/>
          </a:prstGeom>
        </p:spPr>
      </p:pic>
    </p:spTree>
    <p:extLst>
      <p:ext uri="{BB962C8B-B14F-4D97-AF65-F5344CB8AC3E}">
        <p14:creationId xmlns:p14="http://schemas.microsoft.com/office/powerpoint/2010/main" val="40581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FFFF-DF55-BE9A-0718-B72F12CB4176}"/>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AA88EE41-6794-68D7-0F3B-9161F97BE349}"/>
              </a:ext>
              <a:ext uri="{C183D7F6-B498-43B3-948B-1728B52AA6E4}">
                <adec:decorative xmlns:adec="http://schemas.microsoft.com/office/drawing/2017/decorative" val="1"/>
              </a:ext>
            </a:extLst>
          </p:cNvPr>
          <p:cNvSpPr/>
          <p:nvPr/>
        </p:nvSpPr>
        <p:spPr>
          <a:xfrm>
            <a:off x="595184" y="4820503"/>
            <a:ext cx="10302115" cy="1353794"/>
          </a:xfrm>
          <a:prstGeom prst="roundRect">
            <a:avLst/>
          </a:prstGeom>
          <a:solidFill>
            <a:srgbClr val="0030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Rounded Corners 21">
            <a:extLst>
              <a:ext uri="{FF2B5EF4-FFF2-40B4-BE49-F238E27FC236}">
                <a16:creationId xmlns:a16="http://schemas.microsoft.com/office/drawing/2014/main" id="{43771E3A-23E0-EF14-F2B4-5FD76C3F440C}"/>
              </a:ext>
              <a:ext uri="{C183D7F6-B498-43B3-948B-1728B52AA6E4}">
                <adec:decorative xmlns:adec="http://schemas.microsoft.com/office/drawing/2017/decorative" val="1"/>
              </a:ext>
            </a:extLst>
          </p:cNvPr>
          <p:cNvSpPr/>
          <p:nvPr/>
        </p:nvSpPr>
        <p:spPr>
          <a:xfrm>
            <a:off x="561862" y="3454369"/>
            <a:ext cx="10302117" cy="1206479"/>
          </a:xfrm>
          <a:prstGeom prst="roundRect">
            <a:avLst/>
          </a:prstGeom>
          <a:solidFill>
            <a:srgbClr val="D0F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4112FD17-2E84-AA04-29B0-37DC7A1B7CD8}"/>
              </a:ext>
              <a:ext uri="{C183D7F6-B498-43B3-948B-1728B52AA6E4}">
                <adec:decorative xmlns:adec="http://schemas.microsoft.com/office/drawing/2017/decorative" val="1"/>
              </a:ext>
            </a:extLst>
          </p:cNvPr>
          <p:cNvSpPr/>
          <p:nvPr/>
        </p:nvSpPr>
        <p:spPr>
          <a:xfrm>
            <a:off x="595182" y="2071265"/>
            <a:ext cx="10302117" cy="1223449"/>
          </a:xfrm>
          <a:prstGeom prst="roundRect">
            <a:avLst/>
          </a:prstGeom>
          <a:solidFill>
            <a:srgbClr val="6DC7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A6CFF7CA-B635-8637-63F6-DDF1FBA6440C}"/>
              </a:ext>
            </a:extLst>
          </p:cNvPr>
          <p:cNvSpPr txBox="1">
            <a:spLocks noGrp="1"/>
          </p:cNvSpPr>
          <p:nvPr>
            <p:ph type="title" idx="4294967295"/>
          </p:nvPr>
        </p:nvSpPr>
        <p:spPr>
          <a:xfrm>
            <a:off x="494271" y="542085"/>
            <a:ext cx="1110254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The importance of lung cancer screening</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6D660CB-E20B-A47E-3962-0E43527A579D}"/>
              </a:ext>
            </a:extLst>
          </p:cNvPr>
          <p:cNvSpPr txBox="1"/>
          <p:nvPr/>
        </p:nvSpPr>
        <p:spPr>
          <a:xfrm>
            <a:off x="832605" y="2105578"/>
            <a:ext cx="3733800" cy="1384995"/>
          </a:xfrm>
          <a:prstGeom prst="rect">
            <a:avLst/>
          </a:prstGeom>
          <a:noFill/>
        </p:spPr>
        <p:txBody>
          <a:bodyPr wrap="square" rtlCol="0">
            <a:spAutoFit/>
          </a:bodyPr>
          <a:lstStyle/>
          <a:p>
            <a:r>
              <a:rPr lang="en-US" sz="2200" dirty="0">
                <a:solidFill>
                  <a:srgbClr val="000000"/>
                </a:solidFill>
                <a:latin typeface="Open Sans" pitchFamily="2" charset="0"/>
                <a:ea typeface="Open Sans" pitchFamily="2" charset="0"/>
                <a:cs typeface="Open Sans" pitchFamily="2" charset="0"/>
              </a:rPr>
              <a:t>Lung cancer is Australia’s </a:t>
            </a:r>
            <a:r>
              <a:rPr lang="en-US" sz="2200" b="1" dirty="0">
                <a:solidFill>
                  <a:srgbClr val="000000"/>
                </a:solidFill>
                <a:latin typeface="Open Sans" pitchFamily="2" charset="0"/>
                <a:ea typeface="Open Sans" pitchFamily="2" charset="0"/>
                <a:cs typeface="Open Sans" pitchFamily="2" charset="0"/>
              </a:rPr>
              <a:t>leading</a:t>
            </a:r>
            <a:r>
              <a:rPr lang="en-US" sz="2200" dirty="0">
                <a:solidFill>
                  <a:srgbClr val="000000"/>
                </a:solidFill>
                <a:latin typeface="Open Sans" pitchFamily="2" charset="0"/>
                <a:ea typeface="Open Sans" pitchFamily="2" charset="0"/>
                <a:cs typeface="Open Sans" pitchFamily="2" charset="0"/>
              </a:rPr>
              <a:t> cause of </a:t>
            </a:r>
            <a:br>
              <a:rPr lang="en-US" sz="2200" dirty="0">
                <a:solidFill>
                  <a:srgbClr val="000000"/>
                </a:solidFill>
                <a:latin typeface="Open Sans" pitchFamily="2" charset="0"/>
                <a:ea typeface="Open Sans" pitchFamily="2" charset="0"/>
                <a:cs typeface="Open Sans" pitchFamily="2" charset="0"/>
              </a:rPr>
            </a:br>
            <a:r>
              <a:rPr lang="en-US" sz="2200" b="1" dirty="0">
                <a:solidFill>
                  <a:srgbClr val="000000"/>
                </a:solidFill>
                <a:latin typeface="Open Sans" pitchFamily="2" charset="0"/>
                <a:ea typeface="Open Sans" pitchFamily="2" charset="0"/>
                <a:cs typeface="Open Sans" pitchFamily="2" charset="0"/>
              </a:rPr>
              <a:t>cancer-related death</a:t>
            </a:r>
            <a:r>
              <a:rPr lang="en-US" sz="2200" baseline="30000" dirty="0">
                <a:solidFill>
                  <a:srgbClr val="000000"/>
                </a:solidFill>
                <a:latin typeface="Open Sans" pitchFamily="2" charset="0"/>
                <a:ea typeface="Open Sans" pitchFamily="2" charset="0"/>
                <a:cs typeface="Open Sans" pitchFamily="2" charset="0"/>
              </a:rPr>
              <a:t>1</a:t>
            </a:r>
            <a:r>
              <a:rPr lang="en-US" sz="2200" b="1" dirty="0">
                <a:solidFill>
                  <a:srgbClr val="000000"/>
                </a:solidFill>
                <a:latin typeface="Open Sans" pitchFamily="2" charset="0"/>
                <a:ea typeface="Open Sans" pitchFamily="2" charset="0"/>
                <a:cs typeface="Open Sans" pitchFamily="2" charset="0"/>
              </a:rPr>
              <a:t> </a:t>
            </a:r>
          </a:p>
          <a:p>
            <a:endParaRPr lang="en-AU" dirty="0"/>
          </a:p>
        </p:txBody>
      </p:sp>
      <p:sp>
        <p:nvSpPr>
          <p:cNvPr id="21" name="TextBox 20">
            <a:extLst>
              <a:ext uri="{FF2B5EF4-FFF2-40B4-BE49-F238E27FC236}">
                <a16:creationId xmlns:a16="http://schemas.microsoft.com/office/drawing/2014/main" id="{7A224F22-2130-4061-8546-DFAF944CBF3D}"/>
              </a:ext>
            </a:extLst>
          </p:cNvPr>
          <p:cNvSpPr txBox="1"/>
          <p:nvPr/>
        </p:nvSpPr>
        <p:spPr>
          <a:xfrm>
            <a:off x="6689760" y="2121258"/>
            <a:ext cx="3363991" cy="1107996"/>
          </a:xfrm>
          <a:prstGeom prst="rect">
            <a:avLst/>
          </a:prstGeom>
          <a:noFill/>
        </p:spPr>
        <p:txBody>
          <a:bodyPr wrap="square" rtlCol="0">
            <a:spAutoFit/>
          </a:bodyPr>
          <a:lstStyle/>
          <a:p>
            <a:r>
              <a:rPr lang="en-AU" sz="2200" b="1" dirty="0">
                <a:latin typeface="Open Sans" pitchFamily="2" charset="0"/>
                <a:ea typeface="Open Sans" pitchFamily="2" charset="0"/>
                <a:cs typeface="Open Sans" pitchFamily="2" charset="0"/>
              </a:rPr>
              <a:t>20% </a:t>
            </a:r>
            <a:r>
              <a:rPr lang="en-AU" sz="2200" dirty="0">
                <a:latin typeface="Open Sans" pitchFamily="2" charset="0"/>
                <a:ea typeface="Open Sans" pitchFamily="2" charset="0"/>
                <a:cs typeface="Open Sans" pitchFamily="2" charset="0"/>
              </a:rPr>
              <a:t>reduction in mortality from </a:t>
            </a:r>
            <a:r>
              <a:rPr lang="en-AU" sz="2200" b="1" dirty="0">
                <a:latin typeface="Open Sans" pitchFamily="2" charset="0"/>
                <a:ea typeface="Open Sans" pitchFamily="2" charset="0"/>
                <a:cs typeface="Open Sans" pitchFamily="2" charset="0"/>
              </a:rPr>
              <a:t>early detection</a:t>
            </a:r>
          </a:p>
        </p:txBody>
      </p:sp>
      <p:sp>
        <p:nvSpPr>
          <p:cNvPr id="25" name="TextBox 24">
            <a:extLst>
              <a:ext uri="{FF2B5EF4-FFF2-40B4-BE49-F238E27FC236}">
                <a16:creationId xmlns:a16="http://schemas.microsoft.com/office/drawing/2014/main" id="{E5C8B67B-1C5E-E11B-B1A0-7988FEE2ACCF}"/>
              </a:ext>
            </a:extLst>
          </p:cNvPr>
          <p:cNvSpPr txBox="1"/>
          <p:nvPr/>
        </p:nvSpPr>
        <p:spPr>
          <a:xfrm>
            <a:off x="832605" y="3521172"/>
            <a:ext cx="3541938" cy="1107996"/>
          </a:xfrm>
          <a:prstGeom prst="rect">
            <a:avLst/>
          </a:prstGeom>
          <a:noFill/>
        </p:spPr>
        <p:txBody>
          <a:bodyPr wrap="square" rtlCol="0">
            <a:spAutoFit/>
          </a:bodyPr>
          <a:lstStyle/>
          <a:p>
            <a:pPr defTabSz="1219110">
              <a:spcAft>
                <a:spcPts val="800"/>
              </a:spcAft>
              <a:defRPr/>
            </a:pPr>
            <a:r>
              <a:rPr lang="en-US" sz="2200" dirty="0">
                <a:solidFill>
                  <a:srgbClr val="000000"/>
                </a:solidFill>
                <a:latin typeface="Open Sans" pitchFamily="2" charset="0"/>
                <a:ea typeface="Open Sans" pitchFamily="2" charset="0"/>
                <a:cs typeface="Open Sans" pitchFamily="2" charset="0"/>
              </a:rPr>
              <a:t>But if found early, over </a:t>
            </a:r>
            <a:r>
              <a:rPr lang="en-US" sz="2200" b="1" dirty="0">
                <a:solidFill>
                  <a:srgbClr val="000000"/>
                </a:solidFill>
                <a:latin typeface="Open Sans" pitchFamily="2" charset="0"/>
                <a:ea typeface="Open Sans" pitchFamily="2" charset="0"/>
                <a:cs typeface="Open Sans" pitchFamily="2" charset="0"/>
              </a:rPr>
              <a:t>65% </a:t>
            </a:r>
            <a:r>
              <a:rPr lang="en-US" sz="2200" dirty="0">
                <a:solidFill>
                  <a:srgbClr val="000000"/>
                </a:solidFill>
                <a:latin typeface="Open Sans" pitchFamily="2" charset="0"/>
                <a:ea typeface="Open Sans" pitchFamily="2" charset="0"/>
                <a:cs typeface="Open Sans" pitchFamily="2" charset="0"/>
              </a:rPr>
              <a:t>of lung cancers can be </a:t>
            </a:r>
            <a:r>
              <a:rPr lang="en-US" sz="2200" b="1" dirty="0">
                <a:solidFill>
                  <a:srgbClr val="000000"/>
                </a:solidFill>
                <a:latin typeface="Open Sans" pitchFamily="2" charset="0"/>
                <a:ea typeface="Open Sans" pitchFamily="2" charset="0"/>
                <a:cs typeface="Open Sans" pitchFamily="2" charset="0"/>
              </a:rPr>
              <a:t>successfully treated</a:t>
            </a:r>
            <a:r>
              <a:rPr lang="en-US" sz="2200" baseline="30000" dirty="0">
                <a:solidFill>
                  <a:srgbClr val="000000"/>
                </a:solidFill>
                <a:latin typeface="Open Sans" pitchFamily="2" charset="0"/>
                <a:ea typeface="Open Sans" pitchFamily="2" charset="0"/>
                <a:cs typeface="Open Sans" pitchFamily="2" charset="0"/>
              </a:rPr>
              <a:t>2</a:t>
            </a:r>
            <a:endParaRPr lang="en-US" sz="2200" dirty="0">
              <a:solidFill>
                <a:srgbClr val="000000"/>
              </a:solidFill>
              <a:latin typeface="Open Sans" pitchFamily="2" charset="0"/>
              <a:ea typeface="Open Sans" pitchFamily="2" charset="0"/>
              <a:cs typeface="Open Sans" pitchFamily="2" charset="0"/>
            </a:endParaRPr>
          </a:p>
        </p:txBody>
      </p:sp>
      <p:sp>
        <p:nvSpPr>
          <p:cNvPr id="24" name="TextBox 23">
            <a:extLst>
              <a:ext uri="{FF2B5EF4-FFF2-40B4-BE49-F238E27FC236}">
                <a16:creationId xmlns:a16="http://schemas.microsoft.com/office/drawing/2014/main" id="{72C89329-782A-B344-11EE-A9AA81FB9FC3}"/>
              </a:ext>
            </a:extLst>
          </p:cNvPr>
          <p:cNvSpPr txBox="1"/>
          <p:nvPr/>
        </p:nvSpPr>
        <p:spPr>
          <a:xfrm>
            <a:off x="6689760" y="3529792"/>
            <a:ext cx="3764723" cy="1107996"/>
          </a:xfrm>
          <a:prstGeom prst="rect">
            <a:avLst/>
          </a:prstGeom>
          <a:noFill/>
        </p:spPr>
        <p:txBody>
          <a:bodyPr wrap="square" rtlCol="0">
            <a:spAutoFit/>
          </a:bodyPr>
          <a:lstStyle/>
          <a:p>
            <a:r>
              <a:rPr lang="en-AU" sz="2200" b="1" dirty="0">
                <a:latin typeface="Open Sans" pitchFamily="2" charset="0"/>
                <a:ea typeface="Open Sans" pitchFamily="2" charset="0"/>
                <a:cs typeface="Open Sans" pitchFamily="2" charset="0"/>
              </a:rPr>
              <a:t>70% </a:t>
            </a:r>
            <a:r>
              <a:rPr lang="en-AU" sz="2200" dirty="0">
                <a:latin typeface="Open Sans" pitchFamily="2" charset="0"/>
                <a:ea typeface="Open Sans" pitchFamily="2" charset="0"/>
                <a:cs typeface="Open Sans" pitchFamily="2" charset="0"/>
              </a:rPr>
              <a:t>of lung cancers </a:t>
            </a:r>
            <a:r>
              <a:rPr lang="en-AU" sz="2200" b="1" dirty="0">
                <a:latin typeface="Open Sans" pitchFamily="2" charset="0"/>
                <a:ea typeface="Open Sans" pitchFamily="2" charset="0"/>
                <a:cs typeface="Open Sans" pitchFamily="2" charset="0"/>
              </a:rPr>
              <a:t>can be detected </a:t>
            </a:r>
            <a:r>
              <a:rPr lang="en-AU" sz="2200" dirty="0">
                <a:latin typeface="Open Sans" pitchFamily="2" charset="0"/>
                <a:ea typeface="Open Sans" pitchFamily="2" charset="0"/>
                <a:cs typeface="Open Sans" pitchFamily="2" charset="0"/>
              </a:rPr>
              <a:t>via a CT scan in the early stages</a:t>
            </a:r>
          </a:p>
        </p:txBody>
      </p:sp>
      <p:sp>
        <p:nvSpPr>
          <p:cNvPr id="10" name="TextBox 9">
            <a:extLst>
              <a:ext uri="{FF2B5EF4-FFF2-40B4-BE49-F238E27FC236}">
                <a16:creationId xmlns:a16="http://schemas.microsoft.com/office/drawing/2014/main" id="{3297241B-FF43-BE02-A54B-5E8F716595DA}"/>
              </a:ext>
            </a:extLst>
          </p:cNvPr>
          <p:cNvSpPr txBox="1"/>
          <p:nvPr/>
        </p:nvSpPr>
        <p:spPr>
          <a:xfrm>
            <a:off x="832605" y="4937723"/>
            <a:ext cx="4122189" cy="1138773"/>
          </a:xfrm>
          <a:prstGeom prst="rect">
            <a:avLst/>
          </a:prstGeom>
          <a:noFill/>
        </p:spPr>
        <p:txBody>
          <a:bodyPr wrap="square" lIns="121920" tIns="60960" rIns="121920" bIns="60960" rtlCol="0" anchor="t">
            <a:spAutoFit/>
          </a:bodyPr>
          <a:lstStyle/>
          <a:p>
            <a:pPr defTabSz="1219110">
              <a:spcAft>
                <a:spcPts val="800"/>
              </a:spcAft>
              <a:defRPr/>
            </a:pPr>
            <a:r>
              <a:rPr lang="en-US" sz="2200" dirty="0">
                <a:solidFill>
                  <a:srgbClr val="FEFFFF"/>
                </a:solidFill>
                <a:latin typeface="Open Sans" pitchFamily="2" charset="0"/>
                <a:ea typeface="Open Sans" pitchFamily="2" charset="0"/>
                <a:cs typeface="Open Sans" pitchFamily="2" charset="0"/>
              </a:rPr>
              <a:t>In 2024, estimated </a:t>
            </a:r>
            <a:r>
              <a:rPr lang="en-US" sz="2200" b="1" dirty="0">
                <a:solidFill>
                  <a:srgbClr val="FEFFFF"/>
                </a:solidFill>
                <a:latin typeface="Open Sans" pitchFamily="2" charset="0"/>
                <a:ea typeface="Open Sans" pitchFamily="2" charset="0"/>
                <a:cs typeface="Open Sans" pitchFamily="2" charset="0"/>
              </a:rPr>
              <a:t>15,000 new cases </a:t>
            </a:r>
            <a:r>
              <a:rPr lang="en-US" sz="2200" dirty="0">
                <a:solidFill>
                  <a:srgbClr val="FEFFFF"/>
                </a:solidFill>
                <a:latin typeface="Open Sans" pitchFamily="2" charset="0"/>
                <a:ea typeface="Open Sans" pitchFamily="2" charset="0"/>
                <a:cs typeface="Open Sans" pitchFamily="2" charset="0"/>
              </a:rPr>
              <a:t>and </a:t>
            </a:r>
            <a:r>
              <a:rPr lang="en-US" sz="2200" b="1" dirty="0">
                <a:solidFill>
                  <a:srgbClr val="FEFFFF"/>
                </a:solidFill>
                <a:latin typeface="Open Sans" pitchFamily="2" charset="0"/>
                <a:ea typeface="Open Sans" pitchFamily="2" charset="0"/>
                <a:cs typeface="Open Sans" pitchFamily="2" charset="0"/>
              </a:rPr>
              <a:t>9,000 deaths </a:t>
            </a:r>
            <a:r>
              <a:rPr lang="en-US" sz="2200" dirty="0">
                <a:solidFill>
                  <a:srgbClr val="FEFFFF"/>
                </a:solidFill>
                <a:latin typeface="Open Sans" pitchFamily="2" charset="0"/>
                <a:ea typeface="Open Sans" pitchFamily="2" charset="0"/>
                <a:cs typeface="Open Sans" pitchFamily="2" charset="0"/>
              </a:rPr>
              <a:t>from lung cancer in Australia</a:t>
            </a:r>
            <a:r>
              <a:rPr lang="en-US" sz="2200" baseline="30000" dirty="0">
                <a:solidFill>
                  <a:srgbClr val="FEFFFF"/>
                </a:solidFill>
                <a:latin typeface="Open Sans" pitchFamily="2" charset="0"/>
                <a:ea typeface="Open Sans" pitchFamily="2" charset="0"/>
                <a:cs typeface="Open Sans" pitchFamily="2" charset="0"/>
              </a:rPr>
              <a:t>3</a:t>
            </a:r>
            <a:endParaRPr lang="en-US" sz="1600" b="1" dirty="0">
              <a:solidFill>
                <a:srgbClr val="FEFFFF"/>
              </a:solidFill>
              <a:latin typeface="Open Sans Light"/>
              <a:ea typeface="Open Sans Light"/>
              <a:cs typeface="Open Sans Light"/>
            </a:endParaRPr>
          </a:p>
        </p:txBody>
      </p:sp>
      <p:sp>
        <p:nvSpPr>
          <p:cNvPr id="26" name="TextBox 25">
            <a:extLst>
              <a:ext uri="{FF2B5EF4-FFF2-40B4-BE49-F238E27FC236}">
                <a16:creationId xmlns:a16="http://schemas.microsoft.com/office/drawing/2014/main" id="{05ABCFE4-D07A-CBB7-10ED-517C2157EF54}"/>
              </a:ext>
            </a:extLst>
          </p:cNvPr>
          <p:cNvSpPr txBox="1"/>
          <p:nvPr/>
        </p:nvSpPr>
        <p:spPr>
          <a:xfrm>
            <a:off x="6689760" y="5112679"/>
            <a:ext cx="3524857" cy="769441"/>
          </a:xfrm>
          <a:prstGeom prst="rect">
            <a:avLst/>
          </a:prstGeom>
          <a:noFill/>
        </p:spPr>
        <p:txBody>
          <a:bodyPr wrap="square" rtlCol="0">
            <a:spAutoFit/>
          </a:bodyPr>
          <a:lstStyle/>
          <a:p>
            <a:r>
              <a:rPr lang="en-AU" sz="2200" b="1" dirty="0">
                <a:solidFill>
                  <a:srgbClr val="FEFFFF"/>
                </a:solidFill>
                <a:latin typeface="Open Sans" pitchFamily="2" charset="0"/>
                <a:ea typeface="Open Sans" pitchFamily="2" charset="0"/>
                <a:cs typeface="Open Sans" pitchFamily="2" charset="0"/>
              </a:rPr>
              <a:t>100s</a:t>
            </a:r>
            <a:r>
              <a:rPr lang="en-AU" sz="2200" dirty="0">
                <a:solidFill>
                  <a:srgbClr val="FEFFFF"/>
                </a:solidFill>
                <a:latin typeface="Open Sans" pitchFamily="2" charset="0"/>
                <a:ea typeface="Open Sans" pitchFamily="2" charset="0"/>
                <a:cs typeface="Open Sans" pitchFamily="2" charset="0"/>
              </a:rPr>
              <a:t> of lives could be </a:t>
            </a:r>
            <a:r>
              <a:rPr lang="en-AU" sz="2200" b="1" dirty="0">
                <a:solidFill>
                  <a:srgbClr val="FEFFFF"/>
                </a:solidFill>
                <a:latin typeface="Open Sans" pitchFamily="2" charset="0"/>
                <a:ea typeface="Open Sans" pitchFamily="2" charset="0"/>
                <a:cs typeface="Open Sans" pitchFamily="2" charset="0"/>
              </a:rPr>
              <a:t>saved each year</a:t>
            </a:r>
          </a:p>
        </p:txBody>
      </p:sp>
      <p:pic>
        <p:nvPicPr>
          <p:cNvPr id="14" name="Picture 13">
            <a:extLst>
              <a:ext uri="{FF2B5EF4-FFF2-40B4-BE49-F238E27FC236}">
                <a16:creationId xmlns:a16="http://schemas.microsoft.com/office/drawing/2014/main" id="{A2391E0B-AA36-0F7A-215F-8B19113500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19056" y="3557788"/>
            <a:ext cx="1048065" cy="1052005"/>
          </a:xfrm>
          <a:prstGeom prst="rect">
            <a:avLst/>
          </a:prstGeom>
        </p:spPr>
      </p:pic>
      <p:pic>
        <p:nvPicPr>
          <p:cNvPr id="3" name="Picture 2">
            <a:extLst>
              <a:ext uri="{FF2B5EF4-FFF2-40B4-BE49-F238E27FC236}">
                <a16:creationId xmlns:a16="http://schemas.microsoft.com/office/drawing/2014/main" id="{04EFEB34-E980-D078-722F-4A945CA0D5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34062" y="2146484"/>
            <a:ext cx="1157718" cy="997242"/>
          </a:xfrm>
          <a:prstGeom prst="rect">
            <a:avLst/>
          </a:prstGeom>
        </p:spPr>
      </p:pic>
      <p:pic>
        <p:nvPicPr>
          <p:cNvPr id="30" name="Picture 29">
            <a:extLst>
              <a:ext uri="{FF2B5EF4-FFF2-40B4-BE49-F238E27FC236}">
                <a16:creationId xmlns:a16="http://schemas.microsoft.com/office/drawing/2014/main" id="{04CE0FF5-B625-715A-2933-1FE7DA15F92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54794" y="5023854"/>
            <a:ext cx="1197321" cy="966513"/>
          </a:xfrm>
          <a:prstGeom prst="rect">
            <a:avLst/>
          </a:prstGeom>
        </p:spPr>
      </p:pic>
    </p:spTree>
    <p:extLst>
      <p:ext uri="{BB962C8B-B14F-4D97-AF65-F5344CB8AC3E}">
        <p14:creationId xmlns:p14="http://schemas.microsoft.com/office/powerpoint/2010/main" val="25158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644049-31BC-D27F-DDB5-5E4F6DB26A09}"/>
              </a:ext>
            </a:extLst>
          </p:cNvPr>
          <p:cNvSpPr txBox="1">
            <a:spLocks noGrp="1"/>
          </p:cNvSpPr>
          <p:nvPr>
            <p:ph type="title" idx="4294967295"/>
          </p:nvPr>
        </p:nvSpPr>
        <p:spPr>
          <a:xfrm>
            <a:off x="494271" y="542736"/>
            <a:ext cx="1219199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all" spc="0" normalizeH="0" baseline="0" noProof="0" dirty="0">
                <a:ln>
                  <a:noFill/>
                </a:ln>
                <a:solidFill>
                  <a:srgbClr val="00305E"/>
                </a:solidFill>
                <a:effectLst/>
                <a:uLnTx/>
                <a:uFillTx/>
                <a:latin typeface="Raleway" pitchFamily="2" charset="77"/>
                <a:ea typeface="+mn-ea"/>
                <a:cs typeface="+mn-cs"/>
              </a:rPr>
              <a:t>Priority populations</a:t>
            </a:r>
            <a:endParaRPr kumimoji="0" lang="en-US" sz="4000" b="0" i="0" u="none" strike="noStrike" kern="1200" cap="none" spc="0" normalizeH="0" baseline="0" noProof="0" dirty="0">
              <a:ln>
                <a:noFill/>
              </a:ln>
              <a:solidFill>
                <a:srgbClr val="00305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9115D8C-31B5-AFB7-911C-D93AC13614FC}"/>
              </a:ext>
            </a:extLst>
          </p:cNvPr>
          <p:cNvSpPr txBox="1"/>
          <p:nvPr/>
        </p:nvSpPr>
        <p:spPr>
          <a:xfrm>
            <a:off x="543698" y="1607850"/>
            <a:ext cx="9924289" cy="3288080"/>
          </a:xfrm>
          <a:prstGeom prst="rect">
            <a:avLst/>
          </a:prstGeom>
          <a:noFill/>
        </p:spPr>
        <p:txBody>
          <a:bodyPr wrap="square">
            <a:spAutoFit/>
          </a:bodyPr>
          <a:lstStyle/>
          <a:p>
            <a:pPr defTabSz="1219110">
              <a:spcAft>
                <a:spcPts val="800"/>
              </a:spcAft>
              <a:defRPr/>
            </a:pPr>
            <a:r>
              <a:rPr lang="en-US" sz="2200" b="1" dirty="0">
                <a:solidFill>
                  <a:schemeClr val="accent4"/>
                </a:solidFill>
                <a:latin typeface="Open Sans" pitchFamily="2" charset="0"/>
                <a:ea typeface="Open Sans" pitchFamily="2" charset="0"/>
                <a:cs typeface="Open Sans" pitchFamily="2" charset="0"/>
              </a:rPr>
              <a:t>There are disparities in incidence and mortality rates for some communities</a:t>
            </a:r>
            <a:r>
              <a:rPr lang="en-US" sz="2200" dirty="0">
                <a:solidFill>
                  <a:srgbClr val="000000"/>
                </a:solidFill>
                <a:latin typeface="Open Sans" pitchFamily="2" charset="0"/>
                <a:ea typeface="Open Sans" pitchFamily="2" charset="0"/>
                <a:cs typeface="Open Sans" pitchFamily="2" charset="0"/>
              </a:rPr>
              <a:t>, including:</a:t>
            </a:r>
          </a:p>
          <a:p>
            <a:pPr marL="894904" lvl="1" indent="-285320" defTabSz="1219110">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Aboriginal and Torres Strait Islander peoples </a:t>
            </a:r>
          </a:p>
          <a:p>
            <a:pPr marL="894904" lvl="1" indent="-285320" defTabSz="1219110">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people living in rural and remote areas</a:t>
            </a:r>
          </a:p>
          <a:p>
            <a:pPr marL="894904" lvl="1" indent="-285320" defTabSz="1219110" fontAlgn="base">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people from culturally and linguistically diverse (CALD) backgrounds</a:t>
            </a:r>
          </a:p>
          <a:p>
            <a:pPr marL="894904" lvl="1" indent="-285320" defTabSz="1219110">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people with disability</a:t>
            </a:r>
          </a:p>
          <a:p>
            <a:pPr marL="894904" lvl="1" indent="-285320" defTabSz="1219110">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people with mental illness</a:t>
            </a:r>
          </a:p>
          <a:p>
            <a:pPr marL="894904" lvl="1" indent="-285320" defTabSz="1219110">
              <a:spcAft>
                <a:spcPts val="600"/>
              </a:spcAft>
              <a:buFont typeface="Arial" panose="020B0604020202020204" pitchFamily="34" charset="0"/>
              <a:buChar char="•"/>
              <a:defRPr/>
            </a:pPr>
            <a:r>
              <a:rPr lang="en-US" sz="2200" dirty="0">
                <a:solidFill>
                  <a:srgbClr val="000000"/>
                </a:solidFill>
                <a:latin typeface="Open Sans" pitchFamily="2" charset="0"/>
                <a:ea typeface="Open Sans" pitchFamily="2" charset="0"/>
                <a:cs typeface="Open Sans" pitchFamily="2" charset="0"/>
              </a:rPr>
              <a:t>people from the LGBTIQA+ communities.</a:t>
            </a:r>
          </a:p>
        </p:txBody>
      </p:sp>
    </p:spTree>
    <p:extLst>
      <p:ext uri="{BB962C8B-B14F-4D97-AF65-F5344CB8AC3E}">
        <p14:creationId xmlns:p14="http://schemas.microsoft.com/office/powerpoint/2010/main" val="2281971282"/>
      </p:ext>
    </p:extLst>
  </p:cSld>
  <p:clrMapOvr>
    <a:masterClrMapping/>
  </p:clrMapOvr>
</p:sld>
</file>

<file path=ppt/theme/theme1.xml><?xml version="1.0" encoding="utf-8"?>
<a:theme xmlns:a="http://schemas.openxmlformats.org/drawingml/2006/main" name="Office Theme">
  <a:themeElements>
    <a:clrScheme name="NLCSP colour palette">
      <a:dk1>
        <a:srgbClr val="000000"/>
      </a:dk1>
      <a:lt1>
        <a:srgbClr val="6CC6A9"/>
      </a:lt1>
      <a:dk2>
        <a:srgbClr val="083A4D"/>
      </a:dk2>
      <a:lt2>
        <a:srgbClr val="1DBFD3"/>
      </a:lt2>
      <a:accent1>
        <a:srgbClr val="FFDE6A"/>
      </a:accent1>
      <a:accent2>
        <a:srgbClr val="ED135D"/>
      </a:accent2>
      <a:accent3>
        <a:srgbClr val="B6DFD0"/>
      </a:accent3>
      <a:accent4>
        <a:srgbClr val="006F8A"/>
      </a:accent4>
      <a:accent5>
        <a:srgbClr val="FAD0DD"/>
      </a:accent5>
      <a:accent6>
        <a:srgbClr val="FEFFFF"/>
      </a:accent6>
      <a:hlink>
        <a:srgbClr val="1DBFD3"/>
      </a:hlink>
      <a:folHlink>
        <a:srgbClr val="6CC6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9094c7-44eb-41ba-bf13-17cd8e527726">
      <Terms xmlns="http://schemas.microsoft.com/office/infopath/2007/PartnerControls"/>
    </lcf76f155ced4ddcb4097134ff3c332f>
    <dateandtime xmlns="839094c7-44eb-41ba-bf13-17cd8e527726" xsi:nil="true"/>
    <TaxCatchAll xmlns="2af0ad07-0ce2-4345-92b0-b87809ef53a8" xsi:nil="true"/>
    <Sort xmlns="839094c7-44eb-41ba-bf13-17cd8e527726" xsi:nil="true"/>
    <Comments xmlns="839094c7-44eb-41ba-bf13-17cd8e527726" xsi:nil="true"/>
    <Number xmlns="839094c7-44eb-41ba-bf13-17cd8e5277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A638D3F7EAA74CAF515206BB54674E" ma:contentTypeVersion="26" ma:contentTypeDescription="Create a new document." ma:contentTypeScope="" ma:versionID="e7e69f25aab783cfa3d9ad129f32ede6">
  <xsd:schema xmlns:xsd="http://www.w3.org/2001/XMLSchema" xmlns:xs="http://www.w3.org/2001/XMLSchema" xmlns:p="http://schemas.microsoft.com/office/2006/metadata/properties" xmlns:ns2="839094c7-44eb-41ba-bf13-17cd8e527726" xmlns:ns3="2af0ad07-0ce2-4345-92b0-b87809ef53a8" targetNamespace="http://schemas.microsoft.com/office/2006/metadata/properties" ma:root="true" ma:fieldsID="e3dd16fb67af2715127345aa2c7bed44" ns2:_="" ns3:_="">
    <xsd:import namespace="839094c7-44eb-41ba-bf13-17cd8e527726"/>
    <xsd:import namespace="2af0ad07-0ce2-4345-92b0-b87809ef53a8"/>
    <xsd:element name="properties">
      <xsd:complexType>
        <xsd:sequence>
          <xsd:element name="documentManagement">
            <xsd:complexType>
              <xsd:all>
                <xsd:element ref="ns2:Number" minOccurs="0"/>
                <xsd:element ref="ns2:Sort" minOccurs="0"/>
                <xsd:element ref="ns2:dateandtim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094c7-44eb-41ba-bf13-17cd8e527726" elementFormDefault="qualified">
    <xsd:import namespace="http://schemas.microsoft.com/office/2006/documentManagement/types"/>
    <xsd:import namespace="http://schemas.microsoft.com/office/infopath/2007/PartnerControls"/>
    <xsd:element name="Number" ma:index="3" nillable="true" ma:displayName="Number" ma:format="Dropdown" ma:indexed="true" ma:internalName="Number" ma:percentage="FALSE">
      <xsd:simpleType>
        <xsd:restriction base="dms:Number"/>
      </xsd:simpleType>
    </xsd:element>
    <xsd:element name="Sort" ma:index="4" nillable="true" ma:displayName="Sort" ma:format="Dropdown" ma:internalName="Sort" ma:percentage="FALSE">
      <xsd:simpleType>
        <xsd:restriction base="dms:Number"/>
      </xsd:simpleType>
    </xsd:element>
    <xsd:element name="dateandtime" ma:index="5" nillable="true" ma:displayName="date and time" ma:format="DateOnly" ma:internalName="dateandtim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Comments" ma:index="30"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f0ad07-0ce2-4345-92b0-b87809ef53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576745-6455-4f24-bd08-ce4496d531d7}" ma:internalName="TaxCatchAll" ma:showField="CatchAllData" ma:web="2af0ad07-0ce2-4345-92b0-b87809ef5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1C243-F1DB-40CC-B2E6-CB8B72C242D8}">
  <ds:schemaRefs>
    <ds:schemaRef ds:uri="http://schemas.microsoft.com/sharepoint/v3/contenttype/forms"/>
  </ds:schemaRefs>
</ds:datastoreItem>
</file>

<file path=customXml/itemProps2.xml><?xml version="1.0" encoding="utf-8"?>
<ds:datastoreItem xmlns:ds="http://schemas.openxmlformats.org/officeDocument/2006/customXml" ds:itemID="{D59C76E2-D737-449C-A8CF-ACCA0F40CA34}">
  <ds:schemaRefs>
    <ds:schemaRef ds:uri="http://schemas.microsoft.com/office/infopath/2007/PartnerControls"/>
    <ds:schemaRef ds:uri="http://www.w3.org/XML/1998/namespace"/>
    <ds:schemaRef ds:uri="http://schemas.microsoft.com/office/2006/documentManagement/types"/>
    <ds:schemaRef ds:uri="http://purl.org/dc/dcmitype/"/>
    <ds:schemaRef ds:uri="2af0ad07-0ce2-4345-92b0-b87809ef53a8"/>
    <ds:schemaRef ds:uri="http://schemas.openxmlformats.org/package/2006/metadata/core-properties"/>
    <ds:schemaRef ds:uri="http://purl.org/dc/elements/1.1/"/>
    <ds:schemaRef ds:uri="839094c7-44eb-41ba-bf13-17cd8e52772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CE9BB41-1B7A-4A0E-94CA-27F31F4C0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094c7-44eb-41ba-bf13-17cd8e527726"/>
    <ds:schemaRef ds:uri="2af0ad07-0ce2-4345-92b0-b87809ef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928</TotalTime>
  <Words>1267</Words>
  <Application>Microsoft Office PowerPoint</Application>
  <PresentationFormat>Widescreen</PresentationFormat>
  <Paragraphs>192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Open Sans</vt:lpstr>
      <vt:lpstr>Open Sans Light</vt:lpstr>
      <vt:lpstr>Raleway</vt:lpstr>
      <vt:lpstr>Raleway SemiBold</vt:lpstr>
      <vt:lpstr>Symbol</vt:lpstr>
      <vt:lpstr>Office Theme</vt:lpstr>
      <vt:lpstr>National Lung Cancer Screening Program Healthcare Provider Program Overview </vt:lpstr>
      <vt:lpstr>Key Program elements</vt:lpstr>
      <vt:lpstr>Key Program elements</vt:lpstr>
      <vt:lpstr>Key Program elements</vt:lpstr>
      <vt:lpstr>Key Program elements</vt:lpstr>
      <vt:lpstr>Key Program elements</vt:lpstr>
      <vt:lpstr>The importance of lung cancer screening</vt:lpstr>
      <vt:lpstr>The importance of lung cancer screening</vt:lpstr>
      <vt:lpstr>Priority populations</vt:lpstr>
      <vt:lpstr>Who is eligible for lung cancer screening?</vt:lpstr>
      <vt:lpstr>LOW-DOSE CT INFRASTRUCTURE  &amp; MOBILE SCREENING</vt:lpstr>
      <vt:lpstr>Health workforce roles &amp; responsibilities</vt:lpstr>
      <vt:lpstr>Screening &amp; assessment pathway</vt:lpstr>
      <vt:lpstr>Screening &amp; assessment pathway: Promotion &amp; screening</vt:lpstr>
      <vt:lpstr>Screening &amp; assessment pathway: entry and enrolment</vt:lpstr>
      <vt:lpstr>Screening &amp; assessment pathway: screening &amp; reporting</vt:lpstr>
      <vt:lpstr>Screening &amp; assessment pathway: screening &amp; results</vt:lpstr>
      <vt:lpstr>NLCSP materials and resources</vt:lpstr>
      <vt:lpstr>RESOURCES FOR ABORIGINAL AND TORRES STRAIT ISLANDER PEOPLE AND COMMUNITIES</vt:lpstr>
      <vt:lpstr>Mbs items</vt:lpstr>
      <vt:lpstr>National cancer screening register</vt:lpstr>
      <vt:lpstr>NCSR solution overview</vt:lpstr>
      <vt:lpstr>Communication and engagement</vt:lpstr>
      <vt:lpstr>How can you support?</vt:lpstr>
      <vt:lpstr>More information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Lung Cancer Screening Program – Healthcare provider presentation</dc:title>
  <dc:subject>Cancer; Preventive health</dc:subject>
  <dc:creator>Australian Government Department of Health, Disability and Ageing</dc:creator>
  <cp:keywords>NLCSP; HCP</cp:keywords>
  <cp:lastModifiedBy>MCCAY, Meryl</cp:lastModifiedBy>
  <cp:revision>60</cp:revision>
  <dcterms:created xsi:type="dcterms:W3CDTF">2024-06-14T03:27:51Z</dcterms:created>
  <dcterms:modified xsi:type="dcterms:W3CDTF">2026-02-09T04:00:52Z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0x010100D2A638D3F7EAA74CAF515206BB54674E</vt:lpwstr>
  </property>
  <property fmtid="{D5CDD505-2E9C-101B-9397-08002B2CF9AE}" pid="3" name="MediaServiceImageTags">
    <vt:lpwstr/>
  </property>
  <property fmtid="{D5CDD505-2E9C-101B-9397-08002B2CF9AE}" pid="4" name="MSIP_Label_7cd3e8b9-ffed-43a8-b7f4-cc2fa0382d36_Enabled">
    <vt:lpwstr>true</vt:lpwstr>
  </property>
  <property fmtid="{D5CDD505-2E9C-101B-9397-08002B2CF9AE}" pid="5" name="MSIP_Label_7cd3e8b9-ffed-43a8-b7f4-cc2fa0382d36_SetDate">
    <vt:lpwstr>2025-08-18T08:43:57Z</vt:lpwstr>
  </property>
  <property fmtid="{D5CDD505-2E9C-101B-9397-08002B2CF9AE}" pid="6" name="MSIP_Label_7cd3e8b9-ffed-43a8-b7f4-cc2fa0382d36_Method">
    <vt:lpwstr>Privileged</vt:lpwstr>
  </property>
  <property fmtid="{D5CDD505-2E9C-101B-9397-08002B2CF9AE}" pid="7" name="MSIP_Label_7cd3e8b9-ffed-43a8-b7f4-cc2fa0382d36_Name">
    <vt:lpwstr>O</vt:lpwstr>
  </property>
  <property fmtid="{D5CDD505-2E9C-101B-9397-08002B2CF9AE}" pid="8" name="MSIP_Label_7cd3e8b9-ffed-43a8-b7f4-cc2fa0382d36_SiteId">
    <vt:lpwstr>34a3929c-73cf-4954-abfe-147dc3517892</vt:lpwstr>
  </property>
  <property fmtid="{D5CDD505-2E9C-101B-9397-08002B2CF9AE}" pid="9" name="MSIP_Label_7cd3e8b9-ffed-43a8-b7f4-cc2fa0382d36_ActionId">
    <vt:lpwstr>99214af3-a0d2-4bbd-803c-2d3285c66284</vt:lpwstr>
  </property>
  <property fmtid="{D5CDD505-2E9C-101B-9397-08002B2CF9AE}" pid="10" name="MSIP_Label_7cd3e8b9-ffed-43a8-b7f4-cc2fa0382d36_ContentBits">
    <vt:lpwstr>3</vt:lpwstr>
  </property>
  <property fmtid="{D5CDD505-2E9C-101B-9397-08002B2CF9AE}" pid="11" name="MSIP_Label_7cd3e8b9-ffed-43a8-b7f4-cc2fa0382d36_Tag">
    <vt:lpwstr>10, 0, 1, 1</vt:lpwstr>
  </property>
  <property fmtid="{D5CDD505-2E9C-101B-9397-08002B2CF9AE}" pid="12" name="ClassificationContentMarkingFooterLocations">
    <vt:lpwstr>Office Theme:5</vt:lpwstr>
  </property>
  <property fmtid="{D5CDD505-2E9C-101B-9397-08002B2CF9AE}" pid="13" name="ClassificationContentMarkingFooterText">
    <vt:lpwstr>OFFICIAL</vt:lpwstr>
  </property>
  <property fmtid="{D5CDD505-2E9C-101B-9397-08002B2CF9AE}" pid="14" name="ClassificationContentMarkingHeaderLocations">
    <vt:lpwstr>Office Theme:4</vt:lpwstr>
  </property>
  <property fmtid="{D5CDD505-2E9C-101B-9397-08002B2CF9AE}" pid="15" name="ClassificationContentMarkingHeaderText">
    <vt:lpwstr>OFFICIAL</vt:lpwstr>
  </property>
</Properties>
</file>