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147477539" r:id="rId5"/>
    <p:sldId id="2147477530" r:id="rId6"/>
    <p:sldId id="2147477531" r:id="rId7"/>
    <p:sldId id="2147477542" r:id="rId8"/>
    <p:sldId id="2147477561" r:id="rId9"/>
    <p:sldId id="2147477562" r:id="rId10"/>
    <p:sldId id="2147477563" r:id="rId11"/>
    <p:sldId id="2147477564" r:id="rId12"/>
    <p:sldId id="2147477572" r:id="rId13"/>
    <p:sldId id="2147477573" r:id="rId14"/>
    <p:sldId id="2147477551" r:id="rId15"/>
    <p:sldId id="2147477552" r:id="rId16"/>
    <p:sldId id="288" r:id="rId17"/>
    <p:sldId id="2147477548" r:id="rId18"/>
    <p:sldId id="2147477553" r:id="rId19"/>
    <p:sldId id="2147477554" r:id="rId20"/>
    <p:sldId id="2147477567" r:id="rId21"/>
    <p:sldId id="2147477568" r:id="rId22"/>
    <p:sldId id="2147477569" r:id="rId23"/>
    <p:sldId id="2147477570" r:id="rId24"/>
    <p:sldId id="2147477559" r:id="rId25"/>
    <p:sldId id="2147477544" r:id="rId26"/>
    <p:sldId id="7072" r:id="rId27"/>
    <p:sldId id="2147477541" r:id="rId28"/>
    <p:sldId id="2147477527" r:id="rId29"/>
    <p:sldId id="7113" r:id="rId30"/>
    <p:sldId id="2147477543" r:id="rId31"/>
    <p:sldId id="276" r:id="rId32"/>
    <p:sldId id="214747753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111527-755A-FE64-D989-0C53B2FB61BA}" name="Sarah McDermott" initials="SM" userId="S::sarah.mcdermott_naccho.org.au#ext#@healthgov.onmicrosoft.com::24c7fe2e-b5b1-4493-a9c2-de030de4eaf6" providerId="AD"/>
  <p188:author id="{20114C3F-1B7F-8949-FF32-BFB6D3880BC9}" name="Ayesha Ghosh" initials="AG" userId="S::Ayesha.Ghosh@cancervic.org.au::81a4b656-f02f-49aa-bb56-89cf66244abd" providerId="AD"/>
  <p188:author id="{956F206F-D343-09E0-B3BC-C8F3F79C24E1}" name="Dianne Eggins" initials="DE" userId="S::dianne.eggins@cancervic.org.au::e4da03ed-7806-431a-a984-0315a7fad31a" providerId="AD"/>
  <p188:author id="{E42AFEBA-9AF1-420B-90B2-182F2AFA05E5}" name="PRATT, Jessica" initials="PJ" userId="S::jessica.pratt@health.gov.au::507b44ac-99fd-4600-a686-bdd15feadc2a" providerId="AD"/>
  <p188:author id="{B31BAEE2-CAA1-7DC4-6BCD-66CCD8FF5157}" name="ANDREINI, Alannah" initials="AA" userId="S::Alannah.ANDREINI@Health.gov.au::16c56b99-0b9d-412f-a5ea-f27b3a8cff9a" providerId="AD"/>
  <p188:author id="{1E9966E7-99DD-47EE-4BC0-E99930958916}" name="CRESTANI, Joanne" initials="CJ" userId="S::joanne.crestani@health.gov.au::63603e03-5062-4c4a-a716-4c514207024d" providerId="AD"/>
  <p188:author id="{AA538DF1-6B38-F9EA-7885-9978B3C4C6D0}" name="Michelle Kiteley" initials="MK" userId="S::michelle.kiteley@cancervic.org.au::c890f6af-78c8-431f-922e-af16051f0a31" providerId="AD"/>
  <p188:author id="{46EE05F6-5519-7039-BDC1-D359921AAC8E}" name="Catriona Bastian" initials="CB" userId="S::Catriona.Bastian@cancervic.org.au::8e8627fa-b05d-4147-a0bd-0fbf395ca8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F"/>
    <a:srgbClr val="00305E"/>
    <a:srgbClr val="D0F4F8"/>
    <a:srgbClr val="6DC7AA"/>
    <a:srgbClr val="E2F4EE"/>
    <a:srgbClr val="FFFFFF"/>
    <a:srgbClr val="00708A"/>
    <a:srgbClr val="6CC6A9"/>
    <a:srgbClr val="083B4E"/>
    <a:srgbClr val="1DB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FEA13-40FC-4B4E-9B73-BE581CF41419}" v="313" dt="2026-02-05T04:40:31.477"/>
    <p1510:client id="{DA068C71-DD7A-9AC8-0734-0C0F2AC92FFE}" v="4" dt="2026-02-05T05:09:54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95" autoAdjust="0"/>
  </p:normalViewPr>
  <p:slideViewPr>
    <p:cSldViewPr snapToGrid="0">
      <p:cViewPr varScale="1">
        <p:scale>
          <a:sx n="95" d="100"/>
          <a:sy n="95" d="100"/>
        </p:scale>
        <p:origin x="312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ie Hodson" userId="S::stefanie.hodson@cancervic.org.au::bf2863bd-b205-44ec-b31b-fc40baec40b9" providerId="AD" clId="Web-{DA068C71-DD7A-9AC8-0734-0C0F2AC92FFE}"/>
    <pc:docChg chg="modSld">
      <pc:chgData name="Stefanie Hodson" userId="S::stefanie.hodson@cancervic.org.au::bf2863bd-b205-44ec-b31b-fc40baec40b9" providerId="AD" clId="Web-{DA068C71-DD7A-9AC8-0734-0C0F2AC92FFE}" dt="2026-02-05T05:09:53.477" v="0" actId="20577"/>
      <pc:docMkLst>
        <pc:docMk/>
      </pc:docMkLst>
      <pc:sldChg chg="modSp">
        <pc:chgData name="Stefanie Hodson" userId="S::stefanie.hodson@cancervic.org.au::bf2863bd-b205-44ec-b31b-fc40baec40b9" providerId="AD" clId="Web-{DA068C71-DD7A-9AC8-0734-0C0F2AC92FFE}" dt="2026-02-05T05:09:53.477" v="0" actId="20577"/>
        <pc:sldMkLst>
          <pc:docMk/>
          <pc:sldMk cId="2546528892" sldId="2147477548"/>
        </pc:sldMkLst>
        <pc:spChg chg="mod">
          <ac:chgData name="Stefanie Hodson" userId="S::stefanie.hodson@cancervic.org.au::bf2863bd-b205-44ec-b31b-fc40baec40b9" providerId="AD" clId="Web-{DA068C71-DD7A-9AC8-0734-0C0F2AC92FFE}" dt="2026-02-05T05:09:53.477" v="0" actId="20577"/>
          <ac:spMkLst>
            <pc:docMk/>
            <pc:sldMk cId="2546528892" sldId="2147477548"/>
            <ac:spMk id="3" creationId="{59C8DEC0-5FC3-B8DC-2FFE-21224FB7B67E}"/>
          </ac:spMkLst>
        </pc:spChg>
      </pc:sldChg>
    </pc:docChg>
  </pc:docChgLst>
  <pc:docChgLst>
    <pc:chgData name="Stefanie Hodson" userId="bf2863bd-b205-44ec-b31b-fc40baec40b9" providerId="ADAL" clId="{7954BE3A-0113-47F8-A50B-163FC250C51B}"/>
    <pc:docChg chg="undo custSel modSld">
      <pc:chgData name="Stefanie Hodson" userId="bf2863bd-b205-44ec-b31b-fc40baec40b9" providerId="ADAL" clId="{7954BE3A-0113-47F8-A50B-163FC250C51B}" dt="2026-02-05T04:48:39.097" v="5379" actId="13244"/>
      <pc:docMkLst>
        <pc:docMk/>
      </pc:docMkLst>
      <pc:sldChg chg="modSp mod">
        <pc:chgData name="Stefanie Hodson" userId="bf2863bd-b205-44ec-b31b-fc40baec40b9" providerId="ADAL" clId="{7954BE3A-0113-47F8-A50B-163FC250C51B}" dt="2026-02-05T04:42:35.777" v="5341" actId="33553"/>
        <pc:sldMkLst>
          <pc:docMk/>
          <pc:sldMk cId="800614882" sldId="276"/>
        </pc:sldMkLst>
        <pc:spChg chg="mod">
          <ac:chgData name="Stefanie Hodson" userId="bf2863bd-b205-44ec-b31b-fc40baec40b9" providerId="ADAL" clId="{7954BE3A-0113-47F8-A50B-163FC250C51B}" dt="2026-02-05T04:42:35.777" v="5341" actId="33553"/>
          <ac:spMkLst>
            <pc:docMk/>
            <pc:sldMk cId="800614882" sldId="276"/>
            <ac:spMk id="3" creationId="{96D11647-BC2C-A3D4-D94B-FCC999072AC5}"/>
          </ac:spMkLst>
        </pc:spChg>
        <pc:spChg chg="mod">
          <ac:chgData name="Stefanie Hodson" userId="bf2863bd-b205-44ec-b31b-fc40baec40b9" providerId="ADAL" clId="{7954BE3A-0113-47F8-A50B-163FC250C51B}" dt="2026-02-05T04:39:20.565" v="5273" actId="962"/>
          <ac:spMkLst>
            <pc:docMk/>
            <pc:sldMk cId="800614882" sldId="276"/>
            <ac:spMk id="6" creationId="{8E4BE569-1FF7-8D2A-895E-52456669D029}"/>
          </ac:spMkLst>
        </pc:spChg>
        <pc:grpChg chg="mod">
          <ac:chgData name="Stefanie Hodson" userId="bf2863bd-b205-44ec-b31b-fc40baec40b9" providerId="ADAL" clId="{7954BE3A-0113-47F8-A50B-163FC250C51B}" dt="2026-02-05T04:41:45.025" v="5312" actId="962"/>
          <ac:grpSpMkLst>
            <pc:docMk/>
            <pc:sldMk cId="800614882" sldId="276"/>
            <ac:grpSpMk id="4" creationId="{4319AF77-3029-5427-4190-E241B743A872}"/>
          </ac:grpSpMkLst>
        </pc:grpChg>
        <pc:grpChg chg="mod">
          <ac:chgData name="Stefanie Hodson" userId="bf2863bd-b205-44ec-b31b-fc40baec40b9" providerId="ADAL" clId="{7954BE3A-0113-47F8-A50B-163FC250C51B}" dt="2026-02-05T04:41:46.222" v="5313" actId="962"/>
          <ac:grpSpMkLst>
            <pc:docMk/>
            <pc:sldMk cId="800614882" sldId="276"/>
            <ac:grpSpMk id="11" creationId="{D0615547-95BC-95F7-68D2-2619BA3EB045}"/>
          </ac:grpSpMkLst>
        </pc:grpChg>
        <pc:picChg chg="mod">
          <ac:chgData name="Stefanie Hodson" userId="bf2863bd-b205-44ec-b31b-fc40baec40b9" providerId="ADAL" clId="{7954BE3A-0113-47F8-A50B-163FC250C51B}" dt="2026-02-05T04:38:33.524" v="5224" actId="962"/>
          <ac:picMkLst>
            <pc:docMk/>
            <pc:sldMk cId="800614882" sldId="276"/>
            <ac:picMk id="5" creationId="{3B7C854A-941D-973B-06E9-6FE356B1488C}"/>
          </ac:picMkLst>
        </pc:picChg>
      </pc:sldChg>
      <pc:sldChg chg="modSp mod">
        <pc:chgData name="Stefanie Hodson" userId="bf2863bd-b205-44ec-b31b-fc40baec40b9" providerId="ADAL" clId="{7954BE3A-0113-47F8-A50B-163FC250C51B}" dt="2026-02-05T04:46:04.153" v="5359" actId="13244"/>
        <pc:sldMkLst>
          <pc:docMk/>
          <pc:sldMk cId="3279396635" sldId="288"/>
        </pc:sldMkLst>
        <pc:spChg chg="mod ord">
          <ac:chgData name="Stefanie Hodson" userId="bf2863bd-b205-44ec-b31b-fc40baec40b9" providerId="ADAL" clId="{7954BE3A-0113-47F8-A50B-163FC250C51B}" dt="2026-02-05T04:46:04.153" v="5359" actId="13244"/>
          <ac:spMkLst>
            <pc:docMk/>
            <pc:sldMk cId="3279396635" sldId="288"/>
            <ac:spMk id="5" creationId="{72A22202-3751-9029-FD42-FB9A28C9263A}"/>
          </ac:spMkLst>
        </pc:spChg>
        <pc:spChg chg="mod">
          <ac:chgData name="Stefanie Hodson" userId="bf2863bd-b205-44ec-b31b-fc40baec40b9" providerId="ADAL" clId="{7954BE3A-0113-47F8-A50B-163FC250C51B}" dt="2026-02-05T04:30:17.661" v="1674" actId="962"/>
          <ac:spMkLst>
            <pc:docMk/>
            <pc:sldMk cId="3279396635" sldId="288"/>
            <ac:spMk id="7" creationId="{D8085902-31BE-CB81-B98A-FE759A1F6801}"/>
          </ac:spMkLst>
        </pc:spChg>
      </pc:sldChg>
      <pc:sldChg chg="modSp mod">
        <pc:chgData name="Stefanie Hodson" userId="bf2863bd-b205-44ec-b31b-fc40baec40b9" providerId="ADAL" clId="{7954BE3A-0113-47F8-A50B-163FC250C51B}" dt="2026-02-05T04:48:09.297" v="5374" actId="13244"/>
        <pc:sldMkLst>
          <pc:docMk/>
          <pc:sldMk cId="2977863867" sldId="7072"/>
        </pc:sldMkLst>
        <pc:spChg chg="mod ord">
          <ac:chgData name="Stefanie Hodson" userId="bf2863bd-b205-44ec-b31b-fc40baec40b9" providerId="ADAL" clId="{7954BE3A-0113-47F8-A50B-163FC250C51B}" dt="2026-02-05T04:48:09.297" v="5374" actId="13244"/>
          <ac:spMkLst>
            <pc:docMk/>
            <pc:sldMk cId="2977863867" sldId="7072"/>
            <ac:spMk id="2" creationId="{BAE710CE-7427-2771-3B62-A9A0F0E9C3CB}"/>
          </ac:spMkLst>
        </pc:spChg>
        <pc:spChg chg="mod">
          <ac:chgData name="Stefanie Hodson" userId="bf2863bd-b205-44ec-b31b-fc40baec40b9" providerId="ADAL" clId="{7954BE3A-0113-47F8-A50B-163FC250C51B}" dt="2026-02-05T04:39:20.516" v="5264" actId="962"/>
          <ac:spMkLst>
            <pc:docMk/>
            <pc:sldMk cId="2977863867" sldId="7072"/>
            <ac:spMk id="29" creationId="{3409F9B3-541E-1C4F-B634-B0614BC078A4}"/>
          </ac:spMkLst>
        </pc:spChg>
        <pc:spChg chg="mod">
          <ac:chgData name="Stefanie Hodson" userId="bf2863bd-b205-44ec-b31b-fc40baec40b9" providerId="ADAL" clId="{7954BE3A-0113-47F8-A50B-163FC250C51B}" dt="2026-02-05T04:39:20.521" v="5266" actId="962"/>
          <ac:spMkLst>
            <pc:docMk/>
            <pc:sldMk cId="2977863867" sldId="7072"/>
            <ac:spMk id="30" creationId="{B751179B-CF50-253D-4F17-10522A5E1A14}"/>
          </ac:spMkLst>
        </pc:spChg>
        <pc:spChg chg="mod">
          <ac:chgData name="Stefanie Hodson" userId="bf2863bd-b205-44ec-b31b-fc40baec40b9" providerId="ADAL" clId="{7954BE3A-0113-47F8-A50B-163FC250C51B}" dt="2026-02-05T04:39:20.521" v="5265" actId="962"/>
          <ac:spMkLst>
            <pc:docMk/>
            <pc:sldMk cId="2977863867" sldId="7072"/>
            <ac:spMk id="47" creationId="{DFE97859-DD2E-7141-B2D6-5FDAD17B70EF}"/>
          </ac:spMkLst>
        </pc:spChg>
        <pc:grpChg chg="mod">
          <ac:chgData name="Stefanie Hodson" userId="bf2863bd-b205-44ec-b31b-fc40baec40b9" providerId="ADAL" clId="{7954BE3A-0113-47F8-A50B-163FC250C51B}" dt="2026-02-05T04:36:24.021" v="4286" actId="962"/>
          <ac:grpSpMkLst>
            <pc:docMk/>
            <pc:sldMk cId="2977863867" sldId="7072"/>
            <ac:grpSpMk id="1130" creationId="{35D3AB52-E1FC-15E0-1799-498271200517}"/>
          </ac:grpSpMkLst>
        </pc:grpChg>
        <pc:grpChg chg="mod">
          <ac:chgData name="Stefanie Hodson" userId="bf2863bd-b205-44ec-b31b-fc40baec40b9" providerId="ADAL" clId="{7954BE3A-0113-47F8-A50B-163FC250C51B}" dt="2026-02-05T04:36:11.978" v="4174" actId="962"/>
          <ac:grpSpMkLst>
            <pc:docMk/>
            <pc:sldMk cId="2977863867" sldId="7072"/>
            <ac:grpSpMk id="1147" creationId="{2505E60E-B01C-D43A-909B-52243F04ECC5}"/>
          </ac:grpSpMkLst>
        </pc:grpChg>
      </pc:sldChg>
      <pc:sldChg chg="modSp mod">
        <pc:chgData name="Stefanie Hodson" userId="bf2863bd-b205-44ec-b31b-fc40baec40b9" providerId="ADAL" clId="{7954BE3A-0113-47F8-A50B-163FC250C51B}" dt="2026-02-05T04:42:33.825" v="5339" actId="33553"/>
        <pc:sldMkLst>
          <pc:docMk/>
          <pc:sldMk cId="2784262639" sldId="7113"/>
        </pc:sldMkLst>
        <pc:spChg chg="mod">
          <ac:chgData name="Stefanie Hodson" userId="bf2863bd-b205-44ec-b31b-fc40baec40b9" providerId="ADAL" clId="{7954BE3A-0113-47F8-A50B-163FC250C51B}" dt="2026-02-05T04:42:33.825" v="5339" actId="33553"/>
          <ac:spMkLst>
            <pc:docMk/>
            <pc:sldMk cId="2784262639" sldId="7113"/>
            <ac:spMk id="2" creationId="{195CF814-C689-2A55-06CF-F00799D069DB}"/>
          </ac:spMkLst>
        </pc:spChg>
        <pc:picChg chg="mod">
          <ac:chgData name="Stefanie Hodson" userId="bf2863bd-b205-44ec-b31b-fc40baec40b9" providerId="ADAL" clId="{7954BE3A-0113-47F8-A50B-163FC250C51B}" dt="2026-02-05T04:38:11.089" v="5074" actId="962"/>
          <ac:picMkLst>
            <pc:docMk/>
            <pc:sldMk cId="2784262639" sldId="7113"/>
            <ac:picMk id="3" creationId="{FDE410FF-57AE-98AC-EF87-C842CCD3D8E9}"/>
          </ac:picMkLst>
        </pc:picChg>
        <pc:cxnChg chg="mod">
          <ac:chgData name="Stefanie Hodson" userId="bf2863bd-b205-44ec-b31b-fc40baec40b9" providerId="ADAL" clId="{7954BE3A-0113-47F8-A50B-163FC250C51B}" dt="2026-02-05T04:39:20.543" v="5268" actId="962"/>
          <ac:cxnSpMkLst>
            <pc:docMk/>
            <pc:sldMk cId="2784262639" sldId="7113"/>
            <ac:cxnSpMk id="21" creationId="{E5496D3C-56BA-F041-D725-1D4BD856A2AE}"/>
          </ac:cxnSpMkLst>
        </pc:cxnChg>
        <pc:cxnChg chg="mod">
          <ac:chgData name="Stefanie Hodson" userId="bf2863bd-b205-44ec-b31b-fc40baec40b9" providerId="ADAL" clId="{7954BE3A-0113-47F8-A50B-163FC250C51B}" dt="2026-02-05T04:39:20.547" v="5269" actId="962"/>
          <ac:cxnSpMkLst>
            <pc:docMk/>
            <pc:sldMk cId="2784262639" sldId="7113"/>
            <ac:cxnSpMk id="22" creationId="{F2C9AAAC-4E64-94B0-BF6E-5BB0FFA7AB7F}"/>
          </ac:cxnSpMkLst>
        </pc:cxnChg>
        <pc:cxnChg chg="mod">
          <ac:chgData name="Stefanie Hodson" userId="bf2863bd-b205-44ec-b31b-fc40baec40b9" providerId="ADAL" clId="{7954BE3A-0113-47F8-A50B-163FC250C51B}" dt="2026-02-05T04:39:20.551" v="5270" actId="962"/>
          <ac:cxnSpMkLst>
            <pc:docMk/>
            <pc:sldMk cId="2784262639" sldId="7113"/>
            <ac:cxnSpMk id="24" creationId="{22BAA709-B077-5418-B970-D8BD57BFBD3F}"/>
          </ac:cxnSpMkLst>
        </pc:cxnChg>
        <pc:cxnChg chg="mod">
          <ac:chgData name="Stefanie Hodson" userId="bf2863bd-b205-44ec-b31b-fc40baec40b9" providerId="ADAL" clId="{7954BE3A-0113-47F8-A50B-163FC250C51B}" dt="2026-02-05T04:39:20.553" v="5271" actId="962"/>
          <ac:cxnSpMkLst>
            <pc:docMk/>
            <pc:sldMk cId="2784262639" sldId="7113"/>
            <ac:cxnSpMk id="30" creationId="{4E286A11-4A5D-10D4-F5F0-A251D6E3BD68}"/>
          </ac:cxnSpMkLst>
        </pc:cxnChg>
        <pc:cxnChg chg="mod">
          <ac:chgData name="Stefanie Hodson" userId="bf2863bd-b205-44ec-b31b-fc40baec40b9" providerId="ADAL" clId="{7954BE3A-0113-47F8-A50B-163FC250C51B}" dt="2026-02-05T04:39:20.553" v="5272" actId="962"/>
          <ac:cxnSpMkLst>
            <pc:docMk/>
            <pc:sldMk cId="2784262639" sldId="7113"/>
            <ac:cxnSpMk id="31" creationId="{597576D0-9508-7CA2-A2E0-2E30C2862AEF}"/>
          </ac:cxnSpMkLst>
        </pc:cxnChg>
      </pc:sldChg>
      <pc:sldChg chg="modSp mod">
        <pc:chgData name="Stefanie Hodson" userId="bf2863bd-b205-44ec-b31b-fc40baec40b9" providerId="ADAL" clId="{7954BE3A-0113-47F8-A50B-163FC250C51B}" dt="2026-02-05T04:48:30.913" v="5378" actId="13244"/>
        <pc:sldMkLst>
          <pc:docMk/>
          <pc:sldMk cId="1547603840" sldId="2147477527"/>
        </pc:sldMkLst>
        <pc:spChg chg="mod ord">
          <ac:chgData name="Stefanie Hodson" userId="bf2863bd-b205-44ec-b31b-fc40baec40b9" providerId="ADAL" clId="{7954BE3A-0113-47F8-A50B-163FC250C51B}" dt="2026-02-05T04:48:30.913" v="5378" actId="13244"/>
          <ac:spMkLst>
            <pc:docMk/>
            <pc:sldMk cId="1547603840" sldId="2147477527"/>
            <ac:spMk id="5" creationId="{6BAA2DC0-B9AD-CF16-A15F-E9A024950DBE}"/>
          </ac:spMkLst>
        </pc:spChg>
        <pc:picChg chg="mod">
          <ac:chgData name="Stefanie Hodson" userId="bf2863bd-b205-44ec-b31b-fc40baec40b9" providerId="ADAL" clId="{7954BE3A-0113-47F8-A50B-163FC250C51B}" dt="2026-02-05T04:37:55.815" v="5002" actId="962"/>
          <ac:picMkLst>
            <pc:docMk/>
            <pc:sldMk cId="1547603840" sldId="2147477527"/>
            <ac:picMk id="4" creationId="{9468965A-F142-459E-F24C-8D1B4A810CF8}"/>
          </ac:picMkLst>
        </pc:picChg>
      </pc:sldChg>
      <pc:sldChg chg="modSp mod">
        <pc:chgData name="Stefanie Hodson" userId="bf2863bd-b205-44ec-b31b-fc40baec40b9" providerId="ADAL" clId="{7954BE3A-0113-47F8-A50B-163FC250C51B}" dt="2026-02-05T04:44:23.479" v="5344" actId="13244"/>
        <pc:sldMkLst>
          <pc:docMk/>
          <pc:sldMk cId="2986526119" sldId="2147477530"/>
        </pc:sldMkLst>
        <pc:spChg chg="mod ord">
          <ac:chgData name="Stefanie Hodson" userId="bf2863bd-b205-44ec-b31b-fc40baec40b9" providerId="ADAL" clId="{7954BE3A-0113-47F8-A50B-163FC250C51B}" dt="2026-02-05T04:44:17.811" v="5343" actId="13244"/>
          <ac:spMkLst>
            <pc:docMk/>
            <pc:sldMk cId="2986526119" sldId="2147477530"/>
            <ac:spMk id="4" creationId="{15287191-4E2B-25B4-C480-04834CC61385}"/>
          </ac:spMkLst>
        </pc:spChg>
        <pc:spChg chg="ord">
          <ac:chgData name="Stefanie Hodson" userId="bf2863bd-b205-44ec-b31b-fc40baec40b9" providerId="ADAL" clId="{7954BE3A-0113-47F8-A50B-163FC250C51B}" dt="2026-02-05T04:44:23.479" v="5344" actId="13244"/>
          <ac:spMkLst>
            <pc:docMk/>
            <pc:sldMk cId="2986526119" sldId="2147477530"/>
            <ac:spMk id="6" creationId="{82B397C7-5971-6512-EB43-238BC33E18F8}"/>
          </ac:spMkLst>
        </pc:spChg>
        <pc:picChg chg="mod">
          <ac:chgData name="Stefanie Hodson" userId="bf2863bd-b205-44ec-b31b-fc40baec40b9" providerId="ADAL" clId="{7954BE3A-0113-47F8-A50B-163FC250C51B}" dt="2026-02-05T04:25:29.587" v="307" actId="962"/>
          <ac:picMkLst>
            <pc:docMk/>
            <pc:sldMk cId="2986526119" sldId="2147477530"/>
            <ac:picMk id="1026" creationId="{631DEE72-3D4F-6DA2-807E-2E111574E65C}"/>
          </ac:picMkLst>
        </pc:picChg>
      </pc:sldChg>
      <pc:sldChg chg="delSp modSp mod">
        <pc:chgData name="Stefanie Hodson" userId="bf2863bd-b205-44ec-b31b-fc40baec40b9" providerId="ADAL" clId="{7954BE3A-0113-47F8-A50B-163FC250C51B}" dt="2026-02-05T04:44:34.272" v="5345" actId="13244"/>
        <pc:sldMkLst>
          <pc:docMk/>
          <pc:sldMk cId="879317233" sldId="2147477531"/>
        </pc:sldMkLst>
        <pc:spChg chg="del">
          <ac:chgData name="Stefanie Hodson" userId="bf2863bd-b205-44ec-b31b-fc40baec40b9" providerId="ADAL" clId="{7954BE3A-0113-47F8-A50B-163FC250C51B}" dt="2026-02-05T04:39:05.625" v="5226" actId="478"/>
          <ac:spMkLst>
            <pc:docMk/>
            <pc:sldMk cId="879317233" sldId="2147477531"/>
            <ac:spMk id="6" creationId="{A1F11E24-4FC1-E1A6-F6FC-50D645506C2C}"/>
          </ac:spMkLst>
        </pc:spChg>
        <pc:spChg chg="mod ord">
          <ac:chgData name="Stefanie Hodson" userId="bf2863bd-b205-44ec-b31b-fc40baec40b9" providerId="ADAL" clId="{7954BE3A-0113-47F8-A50B-163FC250C51B}" dt="2026-02-05T04:44:34.272" v="5345" actId="13244"/>
          <ac:spMkLst>
            <pc:docMk/>
            <pc:sldMk cId="879317233" sldId="2147477531"/>
            <ac:spMk id="9" creationId="{B19D62C5-30B6-975F-DF17-35D683AA2241}"/>
          </ac:spMkLst>
        </pc:spChg>
        <pc:spChg chg="mod">
          <ac:chgData name="Stefanie Hodson" userId="bf2863bd-b205-44ec-b31b-fc40baec40b9" providerId="ADAL" clId="{7954BE3A-0113-47F8-A50B-163FC250C51B}" dt="2026-02-05T04:26:19.939" v="587" actId="962"/>
          <ac:spMkLst>
            <pc:docMk/>
            <pc:sldMk cId="879317233" sldId="2147477531"/>
            <ac:spMk id="10" creationId="{1D4B1D60-840B-CF07-773C-84433A14BC1F}"/>
          </ac:spMkLst>
        </pc:spChg>
      </pc:sldChg>
      <pc:sldChg chg="modSp mod">
        <pc:chgData name="Stefanie Hodson" userId="bf2863bd-b205-44ec-b31b-fc40baec40b9" providerId="ADAL" clId="{7954BE3A-0113-47F8-A50B-163FC250C51B}" dt="2026-02-05T04:42:37.189" v="5342" actId="33553"/>
        <pc:sldMkLst>
          <pc:docMk/>
          <pc:sldMk cId="3812954692" sldId="2147477535"/>
        </pc:sldMkLst>
        <pc:spChg chg="mod">
          <ac:chgData name="Stefanie Hodson" userId="bf2863bd-b205-44ec-b31b-fc40baec40b9" providerId="ADAL" clId="{7954BE3A-0113-47F8-A50B-163FC250C51B}" dt="2026-02-05T04:42:37.189" v="5342" actId="33553"/>
          <ac:spMkLst>
            <pc:docMk/>
            <pc:sldMk cId="3812954692" sldId="2147477535"/>
            <ac:spMk id="4" creationId="{C6A91FCA-C478-DDF2-5965-2DDC278E61DF}"/>
          </ac:spMkLst>
        </pc:spChg>
      </pc:sldChg>
      <pc:sldChg chg="delSp modSp mod">
        <pc:chgData name="Stefanie Hodson" userId="bf2863bd-b205-44ec-b31b-fc40baec40b9" providerId="ADAL" clId="{7954BE3A-0113-47F8-A50B-163FC250C51B}" dt="2026-02-05T04:41:54.280" v="5314" actId="33553"/>
        <pc:sldMkLst>
          <pc:docMk/>
          <pc:sldMk cId="2749197901" sldId="2147477539"/>
        </pc:sldMkLst>
        <pc:spChg chg="mod">
          <ac:chgData name="Stefanie Hodson" userId="bf2863bd-b205-44ec-b31b-fc40baec40b9" providerId="ADAL" clId="{7954BE3A-0113-47F8-A50B-163FC250C51B}" dt="2026-02-05T04:41:54.280" v="5314" actId="33553"/>
          <ac:spMkLst>
            <pc:docMk/>
            <pc:sldMk cId="2749197901" sldId="2147477539"/>
            <ac:spMk id="4" creationId="{23F71698-DA68-2292-A6BC-9C1529154CFF}"/>
          </ac:spMkLst>
        </pc:spChg>
        <pc:spChg chg="del">
          <ac:chgData name="Stefanie Hodson" userId="bf2863bd-b205-44ec-b31b-fc40baec40b9" providerId="ADAL" clId="{7954BE3A-0113-47F8-A50B-163FC250C51B}" dt="2026-02-05T04:39:01.401" v="5225" actId="478"/>
          <ac:spMkLst>
            <pc:docMk/>
            <pc:sldMk cId="2749197901" sldId="2147477539"/>
            <ac:spMk id="16" creationId="{ADEDCFD8-48DD-F920-A880-A969582CC9E8}"/>
          </ac:spMkLst>
        </pc:spChg>
        <pc:picChg chg="mod">
          <ac:chgData name="Stefanie Hodson" userId="bf2863bd-b205-44ec-b31b-fc40baec40b9" providerId="ADAL" clId="{7954BE3A-0113-47F8-A50B-163FC250C51B}" dt="2026-02-05T04:39:49.793" v="5275" actId="962"/>
          <ac:picMkLst>
            <pc:docMk/>
            <pc:sldMk cId="2749197901" sldId="2147477539"/>
            <ac:picMk id="13" creationId="{583D70F7-46FD-4C33-9833-90B1C62BE9A3}"/>
          </ac:picMkLst>
        </pc:picChg>
        <pc:picChg chg="mod">
          <ac:chgData name="Stefanie Hodson" userId="bf2863bd-b205-44ec-b31b-fc40baec40b9" providerId="ADAL" clId="{7954BE3A-0113-47F8-A50B-163FC250C51B}" dt="2026-02-05T04:22:16.764" v="129" actId="962"/>
          <ac:picMkLst>
            <pc:docMk/>
            <pc:sldMk cId="2749197901" sldId="2147477539"/>
            <ac:picMk id="1028" creationId="{11C4A773-0874-9C44-1F91-D90187695C82}"/>
          </ac:picMkLst>
        </pc:picChg>
      </pc:sldChg>
      <pc:sldChg chg="modSp mod">
        <pc:chgData name="Stefanie Hodson" userId="bf2863bd-b205-44ec-b31b-fc40baec40b9" providerId="ADAL" clId="{7954BE3A-0113-47F8-A50B-163FC250C51B}" dt="2026-02-05T04:48:28.959" v="5377" actId="962"/>
        <pc:sldMkLst>
          <pc:docMk/>
          <pc:sldMk cId="19681211" sldId="2147477541"/>
        </pc:sldMkLst>
        <pc:spChg chg="mod">
          <ac:chgData name="Stefanie Hodson" userId="bf2863bd-b205-44ec-b31b-fc40baec40b9" providerId="ADAL" clId="{7954BE3A-0113-47F8-A50B-163FC250C51B}" dt="2026-02-05T04:42:31.604" v="5337" actId="33553"/>
          <ac:spMkLst>
            <pc:docMk/>
            <pc:sldMk cId="19681211" sldId="2147477541"/>
            <ac:spMk id="2" creationId="{55AB6896-91C0-C078-EA07-52E1327B24F5}"/>
          </ac:spMkLst>
        </pc:spChg>
        <pc:spChg chg="mod">
          <ac:chgData name="Stefanie Hodson" userId="bf2863bd-b205-44ec-b31b-fc40baec40b9" providerId="ADAL" clId="{7954BE3A-0113-47F8-A50B-163FC250C51B}" dt="2026-02-05T04:39:20.533" v="5267" actId="962"/>
          <ac:spMkLst>
            <pc:docMk/>
            <pc:sldMk cId="19681211" sldId="2147477541"/>
            <ac:spMk id="11" creationId="{77674F6C-A752-39B3-957B-AFF7A9F1DDE6}"/>
          </ac:spMkLst>
        </pc:spChg>
        <pc:grpChg chg="mod ord">
          <ac:chgData name="Stefanie Hodson" userId="bf2863bd-b205-44ec-b31b-fc40baec40b9" providerId="ADAL" clId="{7954BE3A-0113-47F8-A50B-163FC250C51B}" dt="2026-02-05T04:48:21.467" v="5375" actId="13244"/>
          <ac:grpSpMkLst>
            <pc:docMk/>
            <pc:sldMk cId="19681211" sldId="2147477541"/>
            <ac:grpSpMk id="4" creationId="{A04E0C92-4121-23D6-2826-B7A40E7A058C}"/>
          </ac:grpSpMkLst>
        </pc:grpChg>
        <pc:grpChg chg="mod ord">
          <ac:chgData name="Stefanie Hodson" userId="bf2863bd-b205-44ec-b31b-fc40baec40b9" providerId="ADAL" clId="{7954BE3A-0113-47F8-A50B-163FC250C51B}" dt="2026-02-05T04:48:28.959" v="5377" actId="962"/>
          <ac:grpSpMkLst>
            <pc:docMk/>
            <pc:sldMk cId="19681211" sldId="2147477541"/>
            <ac:grpSpMk id="9" creationId="{2099C5CC-5459-7852-2EEA-497871CC806F}"/>
          </ac:grpSpMkLst>
        </pc:grpChg>
        <pc:picChg chg="mod">
          <ac:chgData name="Stefanie Hodson" userId="bf2863bd-b205-44ec-b31b-fc40baec40b9" providerId="ADAL" clId="{7954BE3A-0113-47F8-A50B-163FC250C51B}" dt="2026-02-05T04:37:19.500" v="4662" actId="962"/>
          <ac:picMkLst>
            <pc:docMk/>
            <pc:sldMk cId="19681211" sldId="2147477541"/>
            <ac:picMk id="12" creationId="{63F99EF6-76E1-5876-7C1A-259E4BB71CC4}"/>
          </ac:picMkLst>
        </pc:picChg>
      </pc:sldChg>
      <pc:sldChg chg="modSp mod">
        <pc:chgData name="Stefanie Hodson" userId="bf2863bd-b205-44ec-b31b-fc40baec40b9" providerId="ADAL" clId="{7954BE3A-0113-47F8-A50B-163FC250C51B}" dt="2026-02-05T04:42:06.286" v="5317" actId="33553"/>
        <pc:sldMkLst>
          <pc:docMk/>
          <pc:sldMk cId="1928743891" sldId="2147477542"/>
        </pc:sldMkLst>
        <pc:spChg chg="mod">
          <ac:chgData name="Stefanie Hodson" userId="bf2863bd-b205-44ec-b31b-fc40baec40b9" providerId="ADAL" clId="{7954BE3A-0113-47F8-A50B-163FC250C51B}" dt="2026-02-05T04:39:20.363" v="5232" actId="962"/>
          <ac:spMkLst>
            <pc:docMk/>
            <pc:sldMk cId="1928743891" sldId="2147477542"/>
            <ac:spMk id="2" creationId="{FA0175B4-5C2B-B24C-8135-668D1580AE49}"/>
          </ac:spMkLst>
        </pc:spChg>
        <pc:spChg chg="mod">
          <ac:chgData name="Stefanie Hodson" userId="bf2863bd-b205-44ec-b31b-fc40baec40b9" providerId="ADAL" clId="{7954BE3A-0113-47F8-A50B-163FC250C51B}" dt="2026-02-05T04:42:06.286" v="5317" actId="33553"/>
          <ac:spMkLst>
            <pc:docMk/>
            <pc:sldMk cId="1928743891" sldId="2147477542"/>
            <ac:spMk id="5" creationId="{22FD4439-FB74-C0AE-3259-4ACFB64CD65F}"/>
          </ac:spMkLst>
        </pc:spChg>
        <pc:picChg chg="mod">
          <ac:chgData name="Stefanie Hodson" userId="bf2863bd-b205-44ec-b31b-fc40baec40b9" providerId="ADAL" clId="{7954BE3A-0113-47F8-A50B-163FC250C51B}" dt="2026-02-05T04:26:41.383" v="657" actId="962"/>
          <ac:picMkLst>
            <pc:docMk/>
            <pc:sldMk cId="1928743891" sldId="2147477542"/>
            <ac:picMk id="22" creationId="{3B3B67A6-C63C-8A2B-3849-030174B4A2A3}"/>
          </ac:picMkLst>
        </pc:picChg>
        <pc:cxnChg chg="mod">
          <ac:chgData name="Stefanie Hodson" userId="bf2863bd-b205-44ec-b31b-fc40baec40b9" providerId="ADAL" clId="{7954BE3A-0113-47F8-A50B-163FC250C51B}" dt="2026-02-05T04:39:20.343" v="5227" actId="962"/>
          <ac:cxnSpMkLst>
            <pc:docMk/>
            <pc:sldMk cId="1928743891" sldId="2147477542"/>
            <ac:cxnSpMk id="27" creationId="{A526E78D-346F-7C0E-D118-A6097F96B4DF}"/>
          </ac:cxnSpMkLst>
        </pc:cxnChg>
        <pc:cxnChg chg="mod">
          <ac:chgData name="Stefanie Hodson" userId="bf2863bd-b205-44ec-b31b-fc40baec40b9" providerId="ADAL" clId="{7954BE3A-0113-47F8-A50B-163FC250C51B}" dt="2026-02-05T04:39:20.347" v="5228" actId="962"/>
          <ac:cxnSpMkLst>
            <pc:docMk/>
            <pc:sldMk cId="1928743891" sldId="2147477542"/>
            <ac:cxnSpMk id="28" creationId="{BD2DDB86-2D07-C9A3-EEC0-F16AD65CAD7C}"/>
          </ac:cxnSpMkLst>
        </pc:cxnChg>
        <pc:cxnChg chg="mod">
          <ac:chgData name="Stefanie Hodson" userId="bf2863bd-b205-44ec-b31b-fc40baec40b9" providerId="ADAL" clId="{7954BE3A-0113-47F8-A50B-163FC250C51B}" dt="2026-02-05T04:39:20.354" v="5229" actId="962"/>
          <ac:cxnSpMkLst>
            <pc:docMk/>
            <pc:sldMk cId="1928743891" sldId="2147477542"/>
            <ac:cxnSpMk id="29" creationId="{13AF8CD9-9B4A-B58E-DB7E-ED965DE6E684}"/>
          </ac:cxnSpMkLst>
        </pc:cxnChg>
        <pc:cxnChg chg="mod">
          <ac:chgData name="Stefanie Hodson" userId="bf2863bd-b205-44ec-b31b-fc40baec40b9" providerId="ADAL" clId="{7954BE3A-0113-47F8-A50B-163FC250C51B}" dt="2026-02-05T04:39:20.354" v="5230" actId="962"/>
          <ac:cxnSpMkLst>
            <pc:docMk/>
            <pc:sldMk cId="1928743891" sldId="2147477542"/>
            <ac:cxnSpMk id="39" creationId="{65EE750F-1495-8701-937E-157F87499FEE}"/>
          </ac:cxnSpMkLst>
        </pc:cxnChg>
        <pc:cxnChg chg="mod">
          <ac:chgData name="Stefanie Hodson" userId="bf2863bd-b205-44ec-b31b-fc40baec40b9" providerId="ADAL" clId="{7954BE3A-0113-47F8-A50B-163FC250C51B}" dt="2026-02-05T04:39:20.357" v="5231" actId="962"/>
          <ac:cxnSpMkLst>
            <pc:docMk/>
            <pc:sldMk cId="1928743891" sldId="2147477542"/>
            <ac:cxnSpMk id="40" creationId="{C9CA1511-421B-38D9-E902-56AF6723FDB2}"/>
          </ac:cxnSpMkLst>
        </pc:cxnChg>
      </pc:sldChg>
      <pc:sldChg chg="modSp mod">
        <pc:chgData name="Stefanie Hodson" userId="bf2863bd-b205-44ec-b31b-fc40baec40b9" providerId="ADAL" clId="{7954BE3A-0113-47F8-A50B-163FC250C51B}" dt="2026-02-05T04:48:39.097" v="5379" actId="13244"/>
        <pc:sldMkLst>
          <pc:docMk/>
          <pc:sldMk cId="788953686" sldId="2147477543"/>
        </pc:sldMkLst>
        <pc:spChg chg="mod ord">
          <ac:chgData name="Stefanie Hodson" userId="bf2863bd-b205-44ec-b31b-fc40baec40b9" providerId="ADAL" clId="{7954BE3A-0113-47F8-A50B-163FC250C51B}" dt="2026-02-05T04:48:39.097" v="5379" actId="13244"/>
          <ac:spMkLst>
            <pc:docMk/>
            <pc:sldMk cId="788953686" sldId="2147477543"/>
            <ac:spMk id="5" creationId="{01D98B16-918D-FD46-E100-8DA916E086FB}"/>
          </ac:spMkLst>
        </pc:spChg>
        <pc:spChg chg="mod">
          <ac:chgData name="Stefanie Hodson" userId="bf2863bd-b205-44ec-b31b-fc40baec40b9" providerId="ADAL" clId="{7954BE3A-0113-47F8-A50B-163FC250C51B}" dt="2026-02-05T04:38:24.620" v="5210" actId="962"/>
          <ac:spMkLst>
            <pc:docMk/>
            <pc:sldMk cId="788953686" sldId="2147477543"/>
            <ac:spMk id="7" creationId="{D2F8A26B-1868-9D8A-4A3A-59D388AAD7BA}"/>
          </ac:spMkLst>
        </pc:spChg>
      </pc:sldChg>
      <pc:sldChg chg="modSp mod">
        <pc:chgData name="Stefanie Hodson" userId="bf2863bd-b205-44ec-b31b-fc40baec40b9" providerId="ADAL" clId="{7954BE3A-0113-47F8-A50B-163FC250C51B}" dt="2026-02-05T04:48:02.450" v="5373" actId="13244"/>
        <pc:sldMkLst>
          <pc:docMk/>
          <pc:sldMk cId="1537471373" sldId="2147477544"/>
        </pc:sldMkLst>
        <pc:spChg chg="mod ord">
          <ac:chgData name="Stefanie Hodson" userId="bf2863bd-b205-44ec-b31b-fc40baec40b9" providerId="ADAL" clId="{7954BE3A-0113-47F8-A50B-163FC250C51B}" dt="2026-02-05T04:48:02.450" v="5373" actId="13244"/>
          <ac:spMkLst>
            <pc:docMk/>
            <pc:sldMk cId="1537471373" sldId="2147477544"/>
            <ac:spMk id="2" creationId="{0D3918BF-8930-739B-7B58-015923A7E777}"/>
          </ac:spMkLst>
        </pc:spChg>
        <pc:spChg chg="mod">
          <ac:chgData name="Stefanie Hodson" userId="bf2863bd-b205-44ec-b31b-fc40baec40b9" providerId="ADAL" clId="{7954BE3A-0113-47F8-A50B-163FC250C51B}" dt="2026-02-05T04:39:20.507" v="5263" actId="962"/>
          <ac:spMkLst>
            <pc:docMk/>
            <pc:sldMk cId="1537471373" sldId="2147477544"/>
            <ac:spMk id="3" creationId="{8B8EEFBB-5C6B-6AC6-4B3D-F29E35BFE92D}"/>
          </ac:spMkLst>
        </pc:spChg>
        <pc:picChg chg="mod">
          <ac:chgData name="Stefanie Hodson" userId="bf2863bd-b205-44ec-b31b-fc40baec40b9" providerId="ADAL" clId="{7954BE3A-0113-47F8-A50B-163FC250C51B}" dt="2026-02-05T04:35:25.239" v="4016" actId="962"/>
          <ac:picMkLst>
            <pc:docMk/>
            <pc:sldMk cId="1537471373" sldId="2147477544"/>
            <ac:picMk id="7" creationId="{2DD47111-96B7-8BA1-1184-0F14408740B5}"/>
          </ac:picMkLst>
        </pc:picChg>
        <pc:picChg chg="mod">
          <ac:chgData name="Stefanie Hodson" userId="bf2863bd-b205-44ec-b31b-fc40baec40b9" providerId="ADAL" clId="{7954BE3A-0113-47F8-A50B-163FC250C51B}" dt="2026-02-05T04:35:47.385" v="4038" actId="962"/>
          <ac:picMkLst>
            <pc:docMk/>
            <pc:sldMk cId="1537471373" sldId="2147477544"/>
            <ac:picMk id="10" creationId="{9B406B11-840A-1B69-AF53-EC6DE28635A4}"/>
          </ac:picMkLst>
        </pc:picChg>
        <pc:picChg chg="mod">
          <ac:chgData name="Stefanie Hodson" userId="bf2863bd-b205-44ec-b31b-fc40baec40b9" providerId="ADAL" clId="{7954BE3A-0113-47F8-A50B-163FC250C51B}" dt="2026-02-05T04:35:41.402" v="4024" actId="962"/>
          <ac:picMkLst>
            <pc:docMk/>
            <pc:sldMk cId="1537471373" sldId="2147477544"/>
            <ac:picMk id="17" creationId="{5677918D-326F-00EA-8C03-A3D01ED6B7B3}"/>
          </ac:picMkLst>
        </pc:picChg>
        <pc:picChg chg="mod">
          <ac:chgData name="Stefanie Hodson" userId="bf2863bd-b205-44ec-b31b-fc40baec40b9" providerId="ADAL" clId="{7954BE3A-0113-47F8-A50B-163FC250C51B}" dt="2026-02-05T04:35:38.360" v="4022" actId="962"/>
          <ac:picMkLst>
            <pc:docMk/>
            <pc:sldMk cId="1537471373" sldId="2147477544"/>
            <ac:picMk id="19" creationId="{9A27BBCE-BD1A-D65D-1711-E0937A5798F4}"/>
          </ac:picMkLst>
        </pc:picChg>
        <pc:picChg chg="mod">
          <ac:chgData name="Stefanie Hodson" userId="bf2863bd-b205-44ec-b31b-fc40baec40b9" providerId="ADAL" clId="{7954BE3A-0113-47F8-A50B-163FC250C51B}" dt="2026-02-05T04:35:35.307" v="4020" actId="962"/>
          <ac:picMkLst>
            <pc:docMk/>
            <pc:sldMk cId="1537471373" sldId="2147477544"/>
            <ac:picMk id="20" creationId="{D3963E5B-001C-265E-9EA9-45BA1C6DCDD8}"/>
          </ac:picMkLst>
        </pc:picChg>
        <pc:picChg chg="mod">
          <ac:chgData name="Stefanie Hodson" userId="bf2863bd-b205-44ec-b31b-fc40baec40b9" providerId="ADAL" clId="{7954BE3A-0113-47F8-A50B-163FC250C51B}" dt="2026-02-05T04:35:31.674" v="4018" actId="962"/>
          <ac:picMkLst>
            <pc:docMk/>
            <pc:sldMk cId="1537471373" sldId="2147477544"/>
            <ac:picMk id="21" creationId="{9E04A1A8-FD47-4D0F-E582-795B4A5F9EC9}"/>
          </ac:picMkLst>
        </pc:picChg>
      </pc:sldChg>
      <pc:sldChg chg="delSp modSp mod">
        <pc:chgData name="Stefanie Hodson" userId="bf2863bd-b205-44ec-b31b-fc40baec40b9" providerId="ADAL" clId="{7954BE3A-0113-47F8-A50B-163FC250C51B}" dt="2026-02-05T04:46:19.037" v="5361" actId="478"/>
        <pc:sldMkLst>
          <pc:docMk/>
          <pc:sldMk cId="2546528892" sldId="2147477548"/>
        </pc:sldMkLst>
        <pc:spChg chg="mod ord">
          <ac:chgData name="Stefanie Hodson" userId="bf2863bd-b205-44ec-b31b-fc40baec40b9" providerId="ADAL" clId="{7954BE3A-0113-47F8-A50B-163FC250C51B}" dt="2026-02-05T04:46:11.016" v="5360" actId="13244"/>
          <ac:spMkLst>
            <pc:docMk/>
            <pc:sldMk cId="2546528892" sldId="2147477548"/>
            <ac:spMk id="3" creationId="{59C8DEC0-5FC3-B8DC-2FFE-21224FB7B67E}"/>
          </ac:spMkLst>
        </pc:spChg>
        <pc:spChg chg="mod">
          <ac:chgData name="Stefanie Hodson" userId="bf2863bd-b205-44ec-b31b-fc40baec40b9" providerId="ADAL" clId="{7954BE3A-0113-47F8-A50B-163FC250C51B}" dt="2026-02-05T04:30:31.038" v="1774" actId="962"/>
          <ac:spMkLst>
            <pc:docMk/>
            <pc:sldMk cId="2546528892" sldId="2147477548"/>
            <ac:spMk id="5" creationId="{EA20C6AC-C20D-BF64-FEA1-AA7F4457931C}"/>
          </ac:spMkLst>
        </pc:spChg>
        <pc:spChg chg="del">
          <ac:chgData name="Stefanie Hodson" userId="bf2863bd-b205-44ec-b31b-fc40baec40b9" providerId="ADAL" clId="{7954BE3A-0113-47F8-A50B-163FC250C51B}" dt="2026-02-05T04:46:19.037" v="5361" actId="478"/>
          <ac:spMkLst>
            <pc:docMk/>
            <pc:sldMk cId="2546528892" sldId="2147477548"/>
            <ac:spMk id="44" creationId="{E9704AC1-EFD6-9846-9029-FC3F705CDBEC}"/>
          </ac:spMkLst>
        </pc:spChg>
      </pc:sldChg>
      <pc:sldChg chg="modSp mod">
        <pc:chgData name="Stefanie Hodson" userId="bf2863bd-b205-44ec-b31b-fc40baec40b9" providerId="ADAL" clId="{7954BE3A-0113-47F8-A50B-163FC250C51B}" dt="2026-02-05T04:45:55.061" v="5357" actId="13244"/>
        <pc:sldMkLst>
          <pc:docMk/>
          <pc:sldMk cId="2281971282" sldId="2147477551"/>
        </pc:sldMkLst>
        <pc:spChg chg="mod ord">
          <ac:chgData name="Stefanie Hodson" userId="bf2863bd-b205-44ec-b31b-fc40baec40b9" providerId="ADAL" clId="{7954BE3A-0113-47F8-A50B-163FC250C51B}" dt="2026-02-05T04:45:55.061" v="5357" actId="13244"/>
          <ac:spMkLst>
            <pc:docMk/>
            <pc:sldMk cId="2281971282" sldId="2147477551"/>
            <ac:spMk id="8" creationId="{FF644049-31BC-D27F-DDB5-5E4F6DB26A09}"/>
          </ac:spMkLst>
        </pc:spChg>
      </pc:sldChg>
      <pc:sldChg chg="modSp mod">
        <pc:chgData name="Stefanie Hodson" userId="bf2863bd-b205-44ec-b31b-fc40baec40b9" providerId="ADAL" clId="{7954BE3A-0113-47F8-A50B-163FC250C51B}" dt="2026-02-05T04:45:58.727" v="5358" actId="13244"/>
        <pc:sldMkLst>
          <pc:docMk/>
          <pc:sldMk cId="3204492122" sldId="2147477552"/>
        </pc:sldMkLst>
        <pc:spChg chg="mod">
          <ac:chgData name="Stefanie Hodson" userId="bf2863bd-b205-44ec-b31b-fc40baec40b9" providerId="ADAL" clId="{7954BE3A-0113-47F8-A50B-163FC250C51B}" dt="2026-02-05T04:29:14.539" v="1172" actId="20577"/>
          <ac:spMkLst>
            <pc:docMk/>
            <pc:sldMk cId="3204492122" sldId="2147477552"/>
            <ac:spMk id="5" creationId="{FD04C7E9-1324-A4F6-CF84-CF7E54E64198}"/>
          </ac:spMkLst>
        </pc:spChg>
        <pc:spChg chg="mod ord">
          <ac:chgData name="Stefanie Hodson" userId="bf2863bd-b205-44ec-b31b-fc40baec40b9" providerId="ADAL" clId="{7954BE3A-0113-47F8-A50B-163FC250C51B}" dt="2026-02-05T04:45:58.727" v="5358" actId="13244"/>
          <ac:spMkLst>
            <pc:docMk/>
            <pc:sldMk cId="3204492122" sldId="2147477552"/>
            <ac:spMk id="20" creationId="{5D9A4EC2-4C9C-07C6-A452-32347835953A}"/>
          </ac:spMkLst>
        </pc:spChg>
        <pc:grpChg chg="mod">
          <ac:chgData name="Stefanie Hodson" userId="bf2863bd-b205-44ec-b31b-fc40baec40b9" providerId="ADAL" clId="{7954BE3A-0113-47F8-A50B-163FC250C51B}" dt="2026-02-05T04:29:43.473" v="1358" actId="962"/>
          <ac:grpSpMkLst>
            <pc:docMk/>
            <pc:sldMk cId="3204492122" sldId="2147477552"/>
            <ac:grpSpMk id="18" creationId="{BEA18AA0-53F3-1373-DB13-8F9EEEC6678B}"/>
          </ac:grpSpMkLst>
        </pc:grpChg>
      </pc:sldChg>
      <pc:sldChg chg="delSp modSp mod">
        <pc:chgData name="Stefanie Hodson" userId="bf2863bd-b205-44ec-b31b-fc40baec40b9" providerId="ADAL" clId="{7954BE3A-0113-47F8-A50B-163FC250C51B}" dt="2026-02-05T04:42:20.989" v="5328" actId="33553"/>
        <pc:sldMkLst>
          <pc:docMk/>
          <pc:sldMk cId="3320053462" sldId="2147477553"/>
        </pc:sldMkLst>
        <pc:spChg chg="mod">
          <ac:chgData name="Stefanie Hodson" userId="bf2863bd-b205-44ec-b31b-fc40baec40b9" providerId="ADAL" clId="{7954BE3A-0113-47F8-A50B-163FC250C51B}" dt="2026-02-05T04:39:20.504" v="5262" actId="962"/>
          <ac:spMkLst>
            <pc:docMk/>
            <pc:sldMk cId="3320053462" sldId="2147477553"/>
            <ac:spMk id="2" creationId="{E7569106-33AE-7EC0-E0B0-DA0F195A7CF1}"/>
          </ac:spMkLst>
        </pc:spChg>
        <pc:spChg chg="mod">
          <ac:chgData name="Stefanie Hodson" userId="bf2863bd-b205-44ec-b31b-fc40baec40b9" providerId="ADAL" clId="{7954BE3A-0113-47F8-A50B-163FC250C51B}" dt="2026-02-05T04:42:20.989" v="5328" actId="33553"/>
          <ac:spMkLst>
            <pc:docMk/>
            <pc:sldMk cId="3320053462" sldId="2147477553"/>
            <ac:spMk id="3" creationId="{9FFDB0CF-A16B-2BF0-BB03-CFDAFAB582B1}"/>
          </ac:spMkLst>
        </pc:spChg>
        <pc:grpChg chg="del mod">
          <ac:chgData name="Stefanie Hodson" userId="bf2863bd-b205-44ec-b31b-fc40baec40b9" providerId="ADAL" clId="{7954BE3A-0113-47F8-A50B-163FC250C51B}" dt="2026-02-05T04:40:08.811" v="5281" actId="478"/>
          <ac:grpSpMkLst>
            <pc:docMk/>
            <pc:sldMk cId="3320053462" sldId="2147477553"/>
            <ac:grpSpMk id="12" creationId="{CA64E182-48DD-9B19-88D2-C15B80CBCA5F}"/>
          </ac:grpSpMkLst>
        </pc:grpChg>
        <pc:picChg chg="mod">
          <ac:chgData name="Stefanie Hodson" userId="bf2863bd-b205-44ec-b31b-fc40baec40b9" providerId="ADAL" clId="{7954BE3A-0113-47F8-A50B-163FC250C51B}" dt="2026-02-05T04:31:07.263" v="2144" actId="962"/>
          <ac:picMkLst>
            <pc:docMk/>
            <pc:sldMk cId="3320053462" sldId="2147477553"/>
            <ac:picMk id="5" creationId="{D2603563-B176-C4B7-2EE9-F84D90A54361}"/>
          </ac:picMkLst>
        </pc:picChg>
        <pc:picChg chg="mod">
          <ac:chgData name="Stefanie Hodson" userId="bf2863bd-b205-44ec-b31b-fc40baec40b9" providerId="ADAL" clId="{7954BE3A-0113-47F8-A50B-163FC250C51B}" dt="2026-02-05T04:40:13.213" v="5282" actId="962"/>
          <ac:picMkLst>
            <pc:docMk/>
            <pc:sldMk cId="3320053462" sldId="2147477553"/>
            <ac:picMk id="7" creationId="{D53279C6-DB89-2169-8B67-9D16777896E4}"/>
          </ac:picMkLst>
        </pc:picChg>
      </pc:sldChg>
      <pc:sldChg chg="modSp mod">
        <pc:chgData name="Stefanie Hodson" userId="bf2863bd-b205-44ec-b31b-fc40baec40b9" providerId="ADAL" clId="{7954BE3A-0113-47F8-A50B-163FC250C51B}" dt="2026-02-05T04:46:29.475" v="5362" actId="13244"/>
        <pc:sldMkLst>
          <pc:docMk/>
          <pc:sldMk cId="1795224331" sldId="2147477554"/>
        </pc:sldMkLst>
        <pc:spChg chg="mod ord">
          <ac:chgData name="Stefanie Hodson" userId="bf2863bd-b205-44ec-b31b-fc40baec40b9" providerId="ADAL" clId="{7954BE3A-0113-47F8-A50B-163FC250C51B}" dt="2026-02-05T04:46:29.475" v="5362" actId="13244"/>
          <ac:spMkLst>
            <pc:docMk/>
            <pc:sldMk cId="1795224331" sldId="2147477554"/>
            <ac:spMk id="6" creationId="{5F466ECE-4D46-C104-B5FB-543F15D1D01A}"/>
          </ac:spMkLst>
        </pc:spChg>
        <pc:picChg chg="mod">
          <ac:chgData name="Stefanie Hodson" userId="bf2863bd-b205-44ec-b31b-fc40baec40b9" providerId="ADAL" clId="{7954BE3A-0113-47F8-A50B-163FC250C51B}" dt="2026-02-05T04:32:08.642" v="2656" actId="962"/>
          <ac:picMkLst>
            <pc:docMk/>
            <pc:sldMk cId="1795224331" sldId="2147477554"/>
            <ac:picMk id="3" creationId="{F836C85F-AE4C-4F9C-7391-491ECF0A0909}"/>
          </ac:picMkLst>
        </pc:picChg>
      </pc:sldChg>
      <pc:sldChg chg="modSp mod">
        <pc:chgData name="Stefanie Hodson" userId="bf2863bd-b205-44ec-b31b-fc40baec40b9" providerId="ADAL" clId="{7954BE3A-0113-47F8-A50B-163FC250C51B}" dt="2026-02-05T04:47:53.852" v="5372" actId="13244"/>
        <pc:sldMkLst>
          <pc:docMk/>
          <pc:sldMk cId="1983330991" sldId="2147477559"/>
        </pc:sldMkLst>
        <pc:spChg chg="ord">
          <ac:chgData name="Stefanie Hodson" userId="bf2863bd-b205-44ec-b31b-fc40baec40b9" providerId="ADAL" clId="{7954BE3A-0113-47F8-A50B-163FC250C51B}" dt="2026-02-05T04:47:16.766" v="5366" actId="13244"/>
          <ac:spMkLst>
            <pc:docMk/>
            <pc:sldMk cId="1983330991" sldId="2147477559"/>
            <ac:spMk id="8" creationId="{A4C87D8F-708E-8F13-2D0D-2B89CD054F0F}"/>
          </ac:spMkLst>
        </pc:spChg>
        <pc:spChg chg="ord">
          <ac:chgData name="Stefanie Hodson" userId="bf2863bd-b205-44ec-b31b-fc40baec40b9" providerId="ADAL" clId="{7954BE3A-0113-47F8-A50B-163FC250C51B}" dt="2026-02-05T04:47:30.198" v="5369" actId="13244"/>
          <ac:spMkLst>
            <pc:docMk/>
            <pc:sldMk cId="1983330991" sldId="2147477559"/>
            <ac:spMk id="14" creationId="{7973D680-3B57-EE70-E0C7-1CD74CE6B4C7}"/>
          </ac:spMkLst>
        </pc:spChg>
        <pc:spChg chg="ord">
          <ac:chgData name="Stefanie Hodson" userId="bf2863bd-b205-44ec-b31b-fc40baec40b9" providerId="ADAL" clId="{7954BE3A-0113-47F8-A50B-163FC250C51B}" dt="2026-02-05T04:47:37.204" v="5370" actId="13244"/>
          <ac:spMkLst>
            <pc:docMk/>
            <pc:sldMk cId="1983330991" sldId="2147477559"/>
            <ac:spMk id="15" creationId="{038775E1-86B4-8A85-E71A-E984B924ECD2}"/>
          </ac:spMkLst>
        </pc:spChg>
        <pc:spChg chg="ord">
          <ac:chgData name="Stefanie Hodson" userId="bf2863bd-b205-44ec-b31b-fc40baec40b9" providerId="ADAL" clId="{7954BE3A-0113-47F8-A50B-163FC250C51B}" dt="2026-02-05T04:47:26.137" v="5368" actId="13244"/>
          <ac:spMkLst>
            <pc:docMk/>
            <pc:sldMk cId="1983330991" sldId="2147477559"/>
            <ac:spMk id="16" creationId="{D594332E-421B-46B1-A33D-380A35ABC354}"/>
          </ac:spMkLst>
        </pc:spChg>
        <pc:spChg chg="ord">
          <ac:chgData name="Stefanie Hodson" userId="bf2863bd-b205-44ec-b31b-fc40baec40b9" providerId="ADAL" clId="{7954BE3A-0113-47F8-A50B-163FC250C51B}" dt="2026-02-05T04:47:02.093" v="5365" actId="13244"/>
          <ac:spMkLst>
            <pc:docMk/>
            <pc:sldMk cId="1983330991" sldId="2147477559"/>
            <ac:spMk id="17" creationId="{995C1711-A293-31DC-77D1-7C006BBA87F9}"/>
          </ac:spMkLst>
        </pc:spChg>
        <pc:spChg chg="mod ord">
          <ac:chgData name="Stefanie Hodson" userId="bf2863bd-b205-44ec-b31b-fc40baec40b9" providerId="ADAL" clId="{7954BE3A-0113-47F8-A50B-163FC250C51B}" dt="2026-02-05T04:46:46.930" v="5364" actId="13244"/>
          <ac:spMkLst>
            <pc:docMk/>
            <pc:sldMk cId="1983330991" sldId="2147477559"/>
            <ac:spMk id="24" creationId="{28C11E62-F0F3-B4C4-22FB-0CD1AB13D97A}"/>
          </ac:spMkLst>
        </pc:spChg>
        <pc:grpChg chg="mod ord">
          <ac:chgData name="Stefanie Hodson" userId="bf2863bd-b205-44ec-b31b-fc40baec40b9" providerId="ADAL" clId="{7954BE3A-0113-47F8-A50B-163FC250C51B}" dt="2026-02-05T04:47:22.500" v="5367" actId="13244"/>
          <ac:grpSpMkLst>
            <pc:docMk/>
            <pc:sldMk cId="1983330991" sldId="2147477559"/>
            <ac:grpSpMk id="3" creationId="{4D454AE1-5966-A2E7-DF5A-A96F566D3EA1}"/>
          </ac:grpSpMkLst>
        </pc:grpChg>
        <pc:picChg chg="mod">
          <ac:chgData name="Stefanie Hodson" userId="bf2863bd-b205-44ec-b31b-fc40baec40b9" providerId="ADAL" clId="{7954BE3A-0113-47F8-A50B-163FC250C51B}" dt="2026-02-05T04:34:29.012" v="3520" actId="962"/>
          <ac:picMkLst>
            <pc:docMk/>
            <pc:sldMk cId="1983330991" sldId="2147477559"/>
            <ac:picMk id="5" creationId="{1CD42D83-3378-DC49-1678-FD28E7DED0B0}"/>
          </ac:picMkLst>
        </pc:picChg>
        <pc:picChg chg="mod">
          <ac:chgData name="Stefanie Hodson" userId="bf2863bd-b205-44ec-b31b-fc40baec40b9" providerId="ADAL" clId="{7954BE3A-0113-47F8-A50B-163FC250C51B}" dt="2026-02-05T04:33:58.084" v="3296" actId="962"/>
          <ac:picMkLst>
            <pc:docMk/>
            <pc:sldMk cId="1983330991" sldId="2147477559"/>
            <ac:picMk id="6" creationId="{757B293C-1982-BEAE-4DB3-6D1BD0C90AF8}"/>
          </ac:picMkLst>
        </pc:picChg>
        <pc:picChg chg="mod">
          <ac:chgData name="Stefanie Hodson" userId="bf2863bd-b205-44ec-b31b-fc40baec40b9" providerId="ADAL" clId="{7954BE3A-0113-47F8-A50B-163FC250C51B}" dt="2026-02-05T04:34:39.042" v="3638" actId="962"/>
          <ac:picMkLst>
            <pc:docMk/>
            <pc:sldMk cId="1983330991" sldId="2147477559"/>
            <ac:picMk id="7" creationId="{84B3FA8E-B796-E216-9258-2895FDDDD0FC}"/>
          </ac:picMkLst>
        </pc:picChg>
        <pc:picChg chg="mod ord">
          <ac:chgData name="Stefanie Hodson" userId="bf2863bd-b205-44ec-b31b-fc40baec40b9" providerId="ADAL" clId="{7954BE3A-0113-47F8-A50B-163FC250C51B}" dt="2026-02-05T04:47:41.766" v="5371" actId="13244"/>
          <ac:picMkLst>
            <pc:docMk/>
            <pc:sldMk cId="1983330991" sldId="2147477559"/>
            <ac:picMk id="9" creationId="{529C4A87-255C-6374-C7D7-51092A49EEC5}"/>
          </ac:picMkLst>
        </pc:picChg>
        <pc:picChg chg="mod ord">
          <ac:chgData name="Stefanie Hodson" userId="bf2863bd-b205-44ec-b31b-fc40baec40b9" providerId="ADAL" clId="{7954BE3A-0113-47F8-A50B-163FC250C51B}" dt="2026-02-05T04:47:53.852" v="5372" actId="13244"/>
          <ac:picMkLst>
            <pc:docMk/>
            <pc:sldMk cId="1983330991" sldId="2147477559"/>
            <ac:picMk id="13" creationId="{725788C8-AAEA-DAF4-CD06-12E3D51A43EA}"/>
          </ac:picMkLst>
        </pc:picChg>
        <pc:picChg chg="mod">
          <ac:chgData name="Stefanie Hodson" userId="bf2863bd-b205-44ec-b31b-fc40baec40b9" providerId="ADAL" clId="{7954BE3A-0113-47F8-A50B-163FC250C51B}" dt="2026-02-05T04:35:03.223" v="3838" actId="962"/>
          <ac:picMkLst>
            <pc:docMk/>
            <pc:sldMk cId="1983330991" sldId="2147477559"/>
            <ac:picMk id="22" creationId="{BC670F8F-2D2D-21BF-BE9E-03FCEC75A52A}"/>
          </ac:picMkLst>
        </pc:picChg>
      </pc:sldChg>
      <pc:sldChg chg="modSp mod">
        <pc:chgData name="Stefanie Hodson" userId="bf2863bd-b205-44ec-b31b-fc40baec40b9" providerId="ADAL" clId="{7954BE3A-0113-47F8-A50B-163FC250C51B}" dt="2026-02-05T04:42:07.699" v="5318" actId="33553"/>
        <pc:sldMkLst>
          <pc:docMk/>
          <pc:sldMk cId="4261413840" sldId="2147477561"/>
        </pc:sldMkLst>
        <pc:spChg chg="mod">
          <ac:chgData name="Stefanie Hodson" userId="bf2863bd-b205-44ec-b31b-fc40baec40b9" providerId="ADAL" clId="{7954BE3A-0113-47F8-A50B-163FC250C51B}" dt="2026-02-05T04:39:20.388" v="5238" actId="962"/>
          <ac:spMkLst>
            <pc:docMk/>
            <pc:sldMk cId="4261413840" sldId="2147477561"/>
            <ac:spMk id="2" creationId="{02B7655A-F3CB-6399-9DA1-BB6AEB7FB42A}"/>
          </ac:spMkLst>
        </pc:spChg>
        <pc:spChg chg="mod">
          <ac:chgData name="Stefanie Hodson" userId="bf2863bd-b205-44ec-b31b-fc40baec40b9" providerId="ADAL" clId="{7954BE3A-0113-47F8-A50B-163FC250C51B}" dt="2026-02-05T04:42:07.699" v="5318" actId="33553"/>
          <ac:spMkLst>
            <pc:docMk/>
            <pc:sldMk cId="4261413840" sldId="2147477561"/>
            <ac:spMk id="5" creationId="{49126A0E-0932-8D36-167A-3C686D34B232}"/>
          </ac:spMkLst>
        </pc:spChg>
        <pc:picChg chg="mod">
          <ac:chgData name="Stefanie Hodson" userId="bf2863bd-b205-44ec-b31b-fc40baec40b9" providerId="ADAL" clId="{7954BE3A-0113-47F8-A50B-163FC250C51B}" dt="2026-02-05T04:39:57.991" v="5276" actId="962"/>
          <ac:picMkLst>
            <pc:docMk/>
            <pc:sldMk cId="4261413840" sldId="2147477561"/>
            <ac:picMk id="3" creationId="{8D933BDC-60AE-CB27-AA6C-5365E67FB37E}"/>
          </ac:picMkLst>
        </pc:picChg>
        <pc:picChg chg="mod">
          <ac:chgData name="Stefanie Hodson" userId="bf2863bd-b205-44ec-b31b-fc40baec40b9" providerId="ADAL" clId="{7954BE3A-0113-47F8-A50B-163FC250C51B}" dt="2026-02-05T04:27:03.417" v="659" actId="962"/>
          <ac:picMkLst>
            <pc:docMk/>
            <pc:sldMk cId="4261413840" sldId="2147477561"/>
            <ac:picMk id="22" creationId="{C7DF8062-D655-6D7C-F6B5-5DB8E6AF5BA1}"/>
          </ac:picMkLst>
        </pc:picChg>
        <pc:cxnChg chg="mod">
          <ac:chgData name="Stefanie Hodson" userId="bf2863bd-b205-44ec-b31b-fc40baec40b9" providerId="ADAL" clId="{7954BE3A-0113-47F8-A50B-163FC250C51B}" dt="2026-02-05T04:39:20.372" v="5233" actId="962"/>
          <ac:cxnSpMkLst>
            <pc:docMk/>
            <pc:sldMk cId="4261413840" sldId="2147477561"/>
            <ac:cxnSpMk id="27" creationId="{79E9F8DF-7D6C-5CB3-232F-89076E42C431}"/>
          </ac:cxnSpMkLst>
        </pc:cxnChg>
        <pc:cxnChg chg="mod">
          <ac:chgData name="Stefanie Hodson" userId="bf2863bd-b205-44ec-b31b-fc40baec40b9" providerId="ADAL" clId="{7954BE3A-0113-47F8-A50B-163FC250C51B}" dt="2026-02-05T04:39:20.377" v="5234" actId="962"/>
          <ac:cxnSpMkLst>
            <pc:docMk/>
            <pc:sldMk cId="4261413840" sldId="2147477561"/>
            <ac:cxnSpMk id="28" creationId="{E33F897F-2219-BB25-FC1C-E5881C3E1854}"/>
          </ac:cxnSpMkLst>
        </pc:cxnChg>
        <pc:cxnChg chg="mod">
          <ac:chgData name="Stefanie Hodson" userId="bf2863bd-b205-44ec-b31b-fc40baec40b9" providerId="ADAL" clId="{7954BE3A-0113-47F8-A50B-163FC250C51B}" dt="2026-02-05T04:39:20.379" v="5235" actId="962"/>
          <ac:cxnSpMkLst>
            <pc:docMk/>
            <pc:sldMk cId="4261413840" sldId="2147477561"/>
            <ac:cxnSpMk id="29" creationId="{E1D18D66-D266-9FA7-FA73-5CEE9E4C7975}"/>
          </ac:cxnSpMkLst>
        </pc:cxnChg>
        <pc:cxnChg chg="mod">
          <ac:chgData name="Stefanie Hodson" userId="bf2863bd-b205-44ec-b31b-fc40baec40b9" providerId="ADAL" clId="{7954BE3A-0113-47F8-A50B-163FC250C51B}" dt="2026-02-05T04:39:20.382" v="5236" actId="962"/>
          <ac:cxnSpMkLst>
            <pc:docMk/>
            <pc:sldMk cId="4261413840" sldId="2147477561"/>
            <ac:cxnSpMk id="39" creationId="{D5F16501-0860-770B-5D8C-657E11D138C9}"/>
          </ac:cxnSpMkLst>
        </pc:cxnChg>
        <pc:cxnChg chg="mod">
          <ac:chgData name="Stefanie Hodson" userId="bf2863bd-b205-44ec-b31b-fc40baec40b9" providerId="ADAL" clId="{7954BE3A-0113-47F8-A50B-163FC250C51B}" dt="2026-02-05T04:39:20.385" v="5237" actId="962"/>
          <ac:cxnSpMkLst>
            <pc:docMk/>
            <pc:sldMk cId="4261413840" sldId="2147477561"/>
            <ac:cxnSpMk id="40" creationId="{CCA78CD5-2725-77DF-F585-D1B3208D8B51}"/>
          </ac:cxnSpMkLst>
        </pc:cxnChg>
      </pc:sldChg>
      <pc:sldChg chg="modSp mod">
        <pc:chgData name="Stefanie Hodson" userId="bf2863bd-b205-44ec-b31b-fc40baec40b9" providerId="ADAL" clId="{7954BE3A-0113-47F8-A50B-163FC250C51B}" dt="2026-02-05T04:42:09.023" v="5319" actId="33553"/>
        <pc:sldMkLst>
          <pc:docMk/>
          <pc:sldMk cId="2416008841" sldId="2147477562"/>
        </pc:sldMkLst>
        <pc:spChg chg="mod">
          <ac:chgData name="Stefanie Hodson" userId="bf2863bd-b205-44ec-b31b-fc40baec40b9" providerId="ADAL" clId="{7954BE3A-0113-47F8-A50B-163FC250C51B}" dt="2026-02-05T04:39:20.415" v="5244" actId="962"/>
          <ac:spMkLst>
            <pc:docMk/>
            <pc:sldMk cId="2416008841" sldId="2147477562"/>
            <ac:spMk id="2" creationId="{476DD767-3D8D-A910-FE2C-0B2BF38A6B1F}"/>
          </ac:spMkLst>
        </pc:spChg>
        <pc:spChg chg="mod">
          <ac:chgData name="Stefanie Hodson" userId="bf2863bd-b205-44ec-b31b-fc40baec40b9" providerId="ADAL" clId="{7954BE3A-0113-47F8-A50B-163FC250C51B}" dt="2026-02-05T04:42:09.023" v="5319" actId="33553"/>
          <ac:spMkLst>
            <pc:docMk/>
            <pc:sldMk cId="2416008841" sldId="2147477562"/>
            <ac:spMk id="5" creationId="{16454597-4E1F-760A-3C09-1C35E04B939F}"/>
          </ac:spMkLst>
        </pc:spChg>
        <pc:picChg chg="mod">
          <ac:chgData name="Stefanie Hodson" userId="bf2863bd-b205-44ec-b31b-fc40baec40b9" providerId="ADAL" clId="{7954BE3A-0113-47F8-A50B-163FC250C51B}" dt="2026-02-05T04:39:59.517" v="5277" actId="962"/>
          <ac:picMkLst>
            <pc:docMk/>
            <pc:sldMk cId="2416008841" sldId="2147477562"/>
            <ac:picMk id="3" creationId="{074CECC0-3CAB-F2EC-275C-53506CE6DA99}"/>
          </ac:picMkLst>
        </pc:picChg>
        <pc:picChg chg="mod">
          <ac:chgData name="Stefanie Hodson" userId="bf2863bd-b205-44ec-b31b-fc40baec40b9" providerId="ADAL" clId="{7954BE3A-0113-47F8-A50B-163FC250C51B}" dt="2026-02-05T04:27:09.419" v="661" actId="962"/>
          <ac:picMkLst>
            <pc:docMk/>
            <pc:sldMk cId="2416008841" sldId="2147477562"/>
            <ac:picMk id="22" creationId="{3DEB5CAF-3B1C-D218-AA5C-909E4F57AFC2}"/>
          </ac:picMkLst>
        </pc:picChg>
        <pc:cxnChg chg="mod">
          <ac:chgData name="Stefanie Hodson" userId="bf2863bd-b205-44ec-b31b-fc40baec40b9" providerId="ADAL" clId="{7954BE3A-0113-47F8-A50B-163FC250C51B}" dt="2026-02-05T04:39:20.395" v="5239" actId="962"/>
          <ac:cxnSpMkLst>
            <pc:docMk/>
            <pc:sldMk cId="2416008841" sldId="2147477562"/>
            <ac:cxnSpMk id="27" creationId="{009B8AE5-8C9D-ECDA-D281-8C7AA74E0BE1}"/>
          </ac:cxnSpMkLst>
        </pc:cxnChg>
        <pc:cxnChg chg="mod">
          <ac:chgData name="Stefanie Hodson" userId="bf2863bd-b205-44ec-b31b-fc40baec40b9" providerId="ADAL" clId="{7954BE3A-0113-47F8-A50B-163FC250C51B}" dt="2026-02-05T04:39:20.395" v="5240" actId="962"/>
          <ac:cxnSpMkLst>
            <pc:docMk/>
            <pc:sldMk cId="2416008841" sldId="2147477562"/>
            <ac:cxnSpMk id="28" creationId="{81588726-EC71-B09D-26FB-6D549184455B}"/>
          </ac:cxnSpMkLst>
        </pc:cxnChg>
        <pc:cxnChg chg="mod">
          <ac:chgData name="Stefanie Hodson" userId="bf2863bd-b205-44ec-b31b-fc40baec40b9" providerId="ADAL" clId="{7954BE3A-0113-47F8-A50B-163FC250C51B}" dt="2026-02-05T04:39:20.404" v="5241" actId="962"/>
          <ac:cxnSpMkLst>
            <pc:docMk/>
            <pc:sldMk cId="2416008841" sldId="2147477562"/>
            <ac:cxnSpMk id="29" creationId="{3E5991D8-1891-4798-E1D9-065DA3A0E756}"/>
          </ac:cxnSpMkLst>
        </pc:cxnChg>
        <pc:cxnChg chg="mod">
          <ac:chgData name="Stefanie Hodson" userId="bf2863bd-b205-44ec-b31b-fc40baec40b9" providerId="ADAL" clId="{7954BE3A-0113-47F8-A50B-163FC250C51B}" dt="2026-02-05T04:39:20.410" v="5242" actId="962"/>
          <ac:cxnSpMkLst>
            <pc:docMk/>
            <pc:sldMk cId="2416008841" sldId="2147477562"/>
            <ac:cxnSpMk id="39" creationId="{0A4F2548-453F-ABEA-3A97-6204A2270583}"/>
          </ac:cxnSpMkLst>
        </pc:cxnChg>
        <pc:cxnChg chg="mod">
          <ac:chgData name="Stefanie Hodson" userId="bf2863bd-b205-44ec-b31b-fc40baec40b9" providerId="ADAL" clId="{7954BE3A-0113-47F8-A50B-163FC250C51B}" dt="2026-02-05T04:39:20.410" v="5243" actId="962"/>
          <ac:cxnSpMkLst>
            <pc:docMk/>
            <pc:sldMk cId="2416008841" sldId="2147477562"/>
            <ac:cxnSpMk id="40" creationId="{EF7D2357-D1AC-299C-B9A0-5A7A2D77846B}"/>
          </ac:cxnSpMkLst>
        </pc:cxnChg>
      </pc:sldChg>
      <pc:sldChg chg="modSp mod">
        <pc:chgData name="Stefanie Hodson" userId="bf2863bd-b205-44ec-b31b-fc40baec40b9" providerId="ADAL" clId="{7954BE3A-0113-47F8-A50B-163FC250C51B}" dt="2026-02-05T04:42:10.126" v="5320" actId="33553"/>
        <pc:sldMkLst>
          <pc:docMk/>
          <pc:sldMk cId="2059451044" sldId="2147477563"/>
        </pc:sldMkLst>
        <pc:spChg chg="mod">
          <ac:chgData name="Stefanie Hodson" userId="bf2863bd-b205-44ec-b31b-fc40baec40b9" providerId="ADAL" clId="{7954BE3A-0113-47F8-A50B-163FC250C51B}" dt="2026-02-05T04:39:20.442" v="5250" actId="962"/>
          <ac:spMkLst>
            <pc:docMk/>
            <pc:sldMk cId="2059451044" sldId="2147477563"/>
            <ac:spMk id="2" creationId="{8CF03F39-625D-D37D-C102-B29F8D542A32}"/>
          </ac:spMkLst>
        </pc:spChg>
        <pc:spChg chg="mod">
          <ac:chgData name="Stefanie Hodson" userId="bf2863bd-b205-44ec-b31b-fc40baec40b9" providerId="ADAL" clId="{7954BE3A-0113-47F8-A50B-163FC250C51B}" dt="2026-02-05T04:42:10.126" v="5320" actId="33553"/>
          <ac:spMkLst>
            <pc:docMk/>
            <pc:sldMk cId="2059451044" sldId="2147477563"/>
            <ac:spMk id="5" creationId="{F657F3A2-B8DD-AA5E-ABBD-18DBBAE3C2A4}"/>
          </ac:spMkLst>
        </pc:spChg>
        <pc:picChg chg="mod">
          <ac:chgData name="Stefanie Hodson" userId="bf2863bd-b205-44ec-b31b-fc40baec40b9" providerId="ADAL" clId="{7954BE3A-0113-47F8-A50B-163FC250C51B}" dt="2026-02-05T04:40:00.495" v="5278" actId="962"/>
          <ac:picMkLst>
            <pc:docMk/>
            <pc:sldMk cId="2059451044" sldId="2147477563"/>
            <ac:picMk id="3" creationId="{F36A2884-1A65-74E4-E528-257A79097B69}"/>
          </ac:picMkLst>
        </pc:picChg>
        <pc:picChg chg="mod">
          <ac:chgData name="Stefanie Hodson" userId="bf2863bd-b205-44ec-b31b-fc40baec40b9" providerId="ADAL" clId="{7954BE3A-0113-47F8-A50B-163FC250C51B}" dt="2026-02-05T04:27:15.257" v="663" actId="962"/>
          <ac:picMkLst>
            <pc:docMk/>
            <pc:sldMk cId="2059451044" sldId="2147477563"/>
            <ac:picMk id="22" creationId="{4F480F0F-BC35-3719-3B4E-8A0D5E5B0FAE}"/>
          </ac:picMkLst>
        </pc:picChg>
        <pc:cxnChg chg="mod">
          <ac:chgData name="Stefanie Hodson" userId="bf2863bd-b205-44ec-b31b-fc40baec40b9" providerId="ADAL" clId="{7954BE3A-0113-47F8-A50B-163FC250C51B}" dt="2026-02-05T04:39:20.426" v="5245" actId="962"/>
          <ac:cxnSpMkLst>
            <pc:docMk/>
            <pc:sldMk cId="2059451044" sldId="2147477563"/>
            <ac:cxnSpMk id="27" creationId="{448FB643-44A3-92CA-6787-F11CFD69F734}"/>
          </ac:cxnSpMkLst>
        </pc:cxnChg>
        <pc:cxnChg chg="mod">
          <ac:chgData name="Stefanie Hodson" userId="bf2863bd-b205-44ec-b31b-fc40baec40b9" providerId="ADAL" clId="{7954BE3A-0113-47F8-A50B-163FC250C51B}" dt="2026-02-05T04:39:20.431" v="5246" actId="962"/>
          <ac:cxnSpMkLst>
            <pc:docMk/>
            <pc:sldMk cId="2059451044" sldId="2147477563"/>
            <ac:cxnSpMk id="28" creationId="{115D94E5-5AF2-7CB1-101E-F2954741F84C}"/>
          </ac:cxnSpMkLst>
        </pc:cxnChg>
        <pc:cxnChg chg="mod">
          <ac:chgData name="Stefanie Hodson" userId="bf2863bd-b205-44ec-b31b-fc40baec40b9" providerId="ADAL" clId="{7954BE3A-0113-47F8-A50B-163FC250C51B}" dt="2026-02-05T04:39:20.431" v="5247" actId="962"/>
          <ac:cxnSpMkLst>
            <pc:docMk/>
            <pc:sldMk cId="2059451044" sldId="2147477563"/>
            <ac:cxnSpMk id="29" creationId="{A2D6F6C1-F452-39D3-4768-2452481887DE}"/>
          </ac:cxnSpMkLst>
        </pc:cxnChg>
        <pc:cxnChg chg="mod">
          <ac:chgData name="Stefanie Hodson" userId="bf2863bd-b205-44ec-b31b-fc40baec40b9" providerId="ADAL" clId="{7954BE3A-0113-47F8-A50B-163FC250C51B}" dt="2026-02-05T04:39:20.437" v="5248" actId="962"/>
          <ac:cxnSpMkLst>
            <pc:docMk/>
            <pc:sldMk cId="2059451044" sldId="2147477563"/>
            <ac:cxnSpMk id="39" creationId="{DC05151A-E499-9C83-6A00-B058CB1FACA5}"/>
          </ac:cxnSpMkLst>
        </pc:cxnChg>
        <pc:cxnChg chg="mod">
          <ac:chgData name="Stefanie Hodson" userId="bf2863bd-b205-44ec-b31b-fc40baec40b9" providerId="ADAL" clId="{7954BE3A-0113-47F8-A50B-163FC250C51B}" dt="2026-02-05T04:39:20.439" v="5249" actId="962"/>
          <ac:cxnSpMkLst>
            <pc:docMk/>
            <pc:sldMk cId="2059451044" sldId="2147477563"/>
            <ac:cxnSpMk id="40" creationId="{B5E7A966-8D03-B7C9-20E4-95CF50E41F01}"/>
          </ac:cxnSpMkLst>
        </pc:cxnChg>
      </pc:sldChg>
      <pc:sldChg chg="modSp mod">
        <pc:chgData name="Stefanie Hodson" userId="bf2863bd-b205-44ec-b31b-fc40baec40b9" providerId="ADAL" clId="{7954BE3A-0113-47F8-A50B-163FC250C51B}" dt="2026-02-05T04:42:12.165" v="5321" actId="33553"/>
        <pc:sldMkLst>
          <pc:docMk/>
          <pc:sldMk cId="1581244211" sldId="2147477564"/>
        </pc:sldMkLst>
        <pc:spChg chg="mod">
          <ac:chgData name="Stefanie Hodson" userId="bf2863bd-b205-44ec-b31b-fc40baec40b9" providerId="ADAL" clId="{7954BE3A-0113-47F8-A50B-163FC250C51B}" dt="2026-02-05T04:42:12.165" v="5321" actId="33553"/>
          <ac:spMkLst>
            <pc:docMk/>
            <pc:sldMk cId="1581244211" sldId="2147477564"/>
            <ac:spMk id="5" creationId="{4CFD037E-C792-A308-73A9-1863CD5B57BD}"/>
          </ac:spMkLst>
        </pc:spChg>
        <pc:picChg chg="mod">
          <ac:chgData name="Stefanie Hodson" userId="bf2863bd-b205-44ec-b31b-fc40baec40b9" providerId="ADAL" clId="{7954BE3A-0113-47F8-A50B-163FC250C51B}" dt="2026-02-05T04:40:01.391" v="5279" actId="962"/>
          <ac:picMkLst>
            <pc:docMk/>
            <pc:sldMk cId="1581244211" sldId="2147477564"/>
            <ac:picMk id="3" creationId="{E22BDEA9-B98E-AE3A-3EA6-6D33C47C6011}"/>
          </ac:picMkLst>
        </pc:picChg>
        <pc:picChg chg="mod">
          <ac:chgData name="Stefanie Hodson" userId="bf2863bd-b205-44ec-b31b-fc40baec40b9" providerId="ADAL" clId="{7954BE3A-0113-47F8-A50B-163FC250C51B}" dt="2026-02-05T04:27:20.426" v="665" actId="962"/>
          <ac:picMkLst>
            <pc:docMk/>
            <pc:sldMk cId="1581244211" sldId="2147477564"/>
            <ac:picMk id="22" creationId="{A6655211-A9AF-3BAF-820D-276BA5F477EA}"/>
          </ac:picMkLst>
        </pc:picChg>
        <pc:cxnChg chg="mod">
          <ac:chgData name="Stefanie Hodson" userId="bf2863bd-b205-44ec-b31b-fc40baec40b9" providerId="ADAL" clId="{7954BE3A-0113-47F8-A50B-163FC250C51B}" dt="2026-02-05T04:39:20.451" v="5251" actId="962"/>
          <ac:cxnSpMkLst>
            <pc:docMk/>
            <pc:sldMk cId="1581244211" sldId="2147477564"/>
            <ac:cxnSpMk id="27" creationId="{05F4EA16-7725-C86D-3FA3-B0D2526035EB}"/>
          </ac:cxnSpMkLst>
        </pc:cxnChg>
        <pc:cxnChg chg="mod">
          <ac:chgData name="Stefanie Hodson" userId="bf2863bd-b205-44ec-b31b-fc40baec40b9" providerId="ADAL" clId="{7954BE3A-0113-47F8-A50B-163FC250C51B}" dt="2026-02-05T04:39:20.451" v="5252" actId="962"/>
          <ac:cxnSpMkLst>
            <pc:docMk/>
            <pc:sldMk cId="1581244211" sldId="2147477564"/>
            <ac:cxnSpMk id="28" creationId="{AB4C9234-D0D9-DE74-CEAE-6243E0D88575}"/>
          </ac:cxnSpMkLst>
        </pc:cxnChg>
        <pc:cxnChg chg="mod">
          <ac:chgData name="Stefanie Hodson" userId="bf2863bd-b205-44ec-b31b-fc40baec40b9" providerId="ADAL" clId="{7954BE3A-0113-47F8-A50B-163FC250C51B}" dt="2026-02-05T04:39:20.458" v="5253" actId="962"/>
          <ac:cxnSpMkLst>
            <pc:docMk/>
            <pc:sldMk cId="1581244211" sldId="2147477564"/>
            <ac:cxnSpMk id="29" creationId="{E3901A98-2818-D47A-0119-FD9016325EE0}"/>
          </ac:cxnSpMkLst>
        </pc:cxnChg>
        <pc:cxnChg chg="mod">
          <ac:chgData name="Stefanie Hodson" userId="bf2863bd-b205-44ec-b31b-fc40baec40b9" providerId="ADAL" clId="{7954BE3A-0113-47F8-A50B-163FC250C51B}" dt="2026-02-05T04:39:20.458" v="5254" actId="962"/>
          <ac:cxnSpMkLst>
            <pc:docMk/>
            <pc:sldMk cId="1581244211" sldId="2147477564"/>
            <ac:cxnSpMk id="39" creationId="{BB708AB1-9A34-12CD-E535-4B5B0958C195}"/>
          </ac:cxnSpMkLst>
        </pc:cxnChg>
        <pc:cxnChg chg="mod">
          <ac:chgData name="Stefanie Hodson" userId="bf2863bd-b205-44ec-b31b-fc40baec40b9" providerId="ADAL" clId="{7954BE3A-0113-47F8-A50B-163FC250C51B}" dt="2026-02-05T04:39:20.464" v="5255" actId="962"/>
          <ac:cxnSpMkLst>
            <pc:docMk/>
            <pc:sldMk cId="1581244211" sldId="2147477564"/>
            <ac:cxnSpMk id="40" creationId="{275969EB-8773-B6E0-D6CB-9351E8FCFAD6}"/>
          </ac:cxnSpMkLst>
        </pc:cxnChg>
      </pc:sldChg>
      <pc:sldChg chg="modSp mod">
        <pc:chgData name="Stefanie Hodson" userId="bf2863bd-b205-44ec-b31b-fc40baec40b9" providerId="ADAL" clId="{7954BE3A-0113-47F8-A50B-163FC250C51B}" dt="2026-02-05T04:42:23.464" v="5330" actId="33553"/>
        <pc:sldMkLst>
          <pc:docMk/>
          <pc:sldMk cId="716856320" sldId="2147477567"/>
        </pc:sldMkLst>
        <pc:spChg chg="mod">
          <ac:chgData name="Stefanie Hodson" userId="bf2863bd-b205-44ec-b31b-fc40baec40b9" providerId="ADAL" clId="{7954BE3A-0113-47F8-A50B-163FC250C51B}" dt="2026-02-05T04:42:23.464" v="5330" actId="33553"/>
          <ac:spMkLst>
            <pc:docMk/>
            <pc:sldMk cId="716856320" sldId="2147477567"/>
            <ac:spMk id="2" creationId="{DB0DF351-FBA7-BFE8-865A-1BD1BD72F4B3}"/>
          </ac:spMkLst>
        </pc:spChg>
        <pc:grpChg chg="mod">
          <ac:chgData name="Stefanie Hodson" userId="bf2863bd-b205-44ec-b31b-fc40baec40b9" providerId="ADAL" clId="{7954BE3A-0113-47F8-A50B-163FC250C51B}" dt="2026-02-05T04:32:42.114" v="2962" actId="962"/>
          <ac:grpSpMkLst>
            <pc:docMk/>
            <pc:sldMk cId="716856320" sldId="2147477567"/>
            <ac:grpSpMk id="5" creationId="{19973FEF-DD88-8727-C25C-15E75C89A221}"/>
          </ac:grpSpMkLst>
        </pc:grpChg>
      </pc:sldChg>
      <pc:sldChg chg="addSp delSp modSp mod">
        <pc:chgData name="Stefanie Hodson" userId="bf2863bd-b205-44ec-b31b-fc40baec40b9" providerId="ADAL" clId="{7954BE3A-0113-47F8-A50B-163FC250C51B}" dt="2026-02-05T04:46:36.514" v="5363" actId="13244"/>
        <pc:sldMkLst>
          <pc:docMk/>
          <pc:sldMk cId="913799109" sldId="2147477568"/>
        </pc:sldMkLst>
        <pc:spChg chg="add mod ord">
          <ac:chgData name="Stefanie Hodson" userId="bf2863bd-b205-44ec-b31b-fc40baec40b9" providerId="ADAL" clId="{7954BE3A-0113-47F8-A50B-163FC250C51B}" dt="2026-02-05T04:46:36.514" v="5363" actId="13244"/>
          <ac:spMkLst>
            <pc:docMk/>
            <pc:sldMk cId="913799109" sldId="2147477568"/>
            <ac:spMk id="2" creationId="{804663EB-9D9B-F8A6-A80A-915777036E6C}"/>
          </ac:spMkLst>
        </pc:spChg>
        <pc:grpChg chg="mod">
          <ac:chgData name="Stefanie Hodson" userId="bf2863bd-b205-44ec-b31b-fc40baec40b9" providerId="ADAL" clId="{7954BE3A-0113-47F8-A50B-163FC250C51B}" dt="2026-02-05T04:41:10.516" v="5309" actId="962"/>
          <ac:grpSpMkLst>
            <pc:docMk/>
            <pc:sldMk cId="913799109" sldId="2147477568"/>
            <ac:grpSpMk id="8" creationId="{76E48C7B-F651-F9E5-141C-193639009B30}"/>
          </ac:grpSpMkLst>
        </pc:grpChg>
        <pc:picChg chg="mod">
          <ac:chgData name="Stefanie Hodson" userId="bf2863bd-b205-44ec-b31b-fc40baec40b9" providerId="ADAL" clId="{7954BE3A-0113-47F8-A50B-163FC250C51B}" dt="2026-02-05T04:33:07.491" v="3086" actId="962"/>
          <ac:picMkLst>
            <pc:docMk/>
            <pc:sldMk cId="913799109" sldId="2147477568"/>
            <ac:picMk id="4" creationId="{0B967B14-6BC2-D93F-93E7-E48EFA66B830}"/>
          </ac:picMkLst>
        </pc:picChg>
        <pc:picChg chg="add del">
          <ac:chgData name="Stefanie Hodson" userId="bf2863bd-b205-44ec-b31b-fc40baec40b9" providerId="ADAL" clId="{7954BE3A-0113-47F8-A50B-163FC250C51B}" dt="2026-02-05T04:40:31.146" v="5285" actId="478"/>
          <ac:picMkLst>
            <pc:docMk/>
            <pc:sldMk cId="913799109" sldId="2147477568"/>
            <ac:picMk id="5" creationId="{ECAFCF65-1F7F-2A4A-B21C-2D7C946AA68E}"/>
          </ac:picMkLst>
        </pc:picChg>
      </pc:sldChg>
      <pc:sldChg chg="modSp mod">
        <pc:chgData name="Stefanie Hodson" userId="bf2863bd-b205-44ec-b31b-fc40baec40b9" providerId="ADAL" clId="{7954BE3A-0113-47F8-A50B-163FC250C51B}" dt="2026-02-05T04:42:25.562" v="5332" actId="33553"/>
        <pc:sldMkLst>
          <pc:docMk/>
          <pc:sldMk cId="1338994248" sldId="2147477569"/>
        </pc:sldMkLst>
        <pc:spChg chg="mod">
          <ac:chgData name="Stefanie Hodson" userId="bf2863bd-b205-44ec-b31b-fc40baec40b9" providerId="ADAL" clId="{7954BE3A-0113-47F8-A50B-163FC250C51B}" dt="2026-02-05T04:42:25.562" v="5332" actId="33553"/>
          <ac:spMkLst>
            <pc:docMk/>
            <pc:sldMk cId="1338994248" sldId="2147477569"/>
            <ac:spMk id="2" creationId="{6B73D5F5-2FF7-9A7B-94C6-194C3C3AEF72}"/>
          </ac:spMkLst>
        </pc:spChg>
        <pc:grpChg chg="mod">
          <ac:chgData name="Stefanie Hodson" userId="bf2863bd-b205-44ec-b31b-fc40baec40b9" providerId="ADAL" clId="{7954BE3A-0113-47F8-A50B-163FC250C51B}" dt="2026-02-05T04:33:23.944" v="3194" actId="962"/>
          <ac:grpSpMkLst>
            <pc:docMk/>
            <pc:sldMk cId="1338994248" sldId="2147477569"/>
            <ac:grpSpMk id="8" creationId="{39B36204-8F25-0FC3-1A12-EF006A1B30A5}"/>
          </ac:grpSpMkLst>
        </pc:grpChg>
      </pc:sldChg>
      <pc:sldChg chg="modSp mod">
        <pc:chgData name="Stefanie Hodson" userId="bf2863bd-b205-44ec-b31b-fc40baec40b9" providerId="ADAL" clId="{7954BE3A-0113-47F8-A50B-163FC250C51B}" dt="2026-02-05T04:42:26.669" v="5333" actId="33553"/>
        <pc:sldMkLst>
          <pc:docMk/>
          <pc:sldMk cId="3808445650" sldId="2147477570"/>
        </pc:sldMkLst>
        <pc:spChg chg="mod">
          <ac:chgData name="Stefanie Hodson" userId="bf2863bd-b205-44ec-b31b-fc40baec40b9" providerId="ADAL" clId="{7954BE3A-0113-47F8-A50B-163FC250C51B}" dt="2026-02-05T04:42:26.669" v="5333" actId="33553"/>
          <ac:spMkLst>
            <pc:docMk/>
            <pc:sldMk cId="3808445650" sldId="2147477570"/>
            <ac:spMk id="2" creationId="{6A99463D-161F-D20A-1C84-19B24CFA4894}"/>
          </ac:spMkLst>
        </pc:spChg>
        <pc:grpChg chg="mod">
          <ac:chgData name="Stefanie Hodson" userId="bf2863bd-b205-44ec-b31b-fc40baec40b9" providerId="ADAL" clId="{7954BE3A-0113-47F8-A50B-163FC250C51B}" dt="2026-02-05T04:33:34.949" v="3246" actId="962"/>
          <ac:grpSpMkLst>
            <pc:docMk/>
            <pc:sldMk cId="3808445650" sldId="2147477570"/>
            <ac:grpSpMk id="7" creationId="{DDCE654F-5C86-D430-D76A-B6304EB98AD2}"/>
          </ac:grpSpMkLst>
        </pc:grpChg>
      </pc:sldChg>
      <pc:sldChg chg="modSp mod">
        <pc:chgData name="Stefanie Hodson" userId="bf2863bd-b205-44ec-b31b-fc40baec40b9" providerId="ADAL" clId="{7954BE3A-0113-47F8-A50B-163FC250C51B}" dt="2026-02-05T04:45:20.448" v="5349" actId="13244"/>
        <pc:sldMkLst>
          <pc:docMk/>
          <pc:sldMk cId="405816715" sldId="2147477572"/>
        </pc:sldMkLst>
        <pc:spChg chg="mod">
          <ac:chgData name="Stefanie Hodson" userId="bf2863bd-b205-44ec-b31b-fc40baec40b9" providerId="ADAL" clId="{7954BE3A-0113-47F8-A50B-163FC250C51B}" dt="2026-02-05T04:42:13.844" v="5322" actId="33553"/>
          <ac:spMkLst>
            <pc:docMk/>
            <pc:sldMk cId="405816715" sldId="2147477572"/>
            <ac:spMk id="7" creationId="{90F1B0BB-6698-D50E-BC72-1DD91FE5DF1E}"/>
          </ac:spMkLst>
        </pc:spChg>
        <pc:spChg chg="mod">
          <ac:chgData name="Stefanie Hodson" userId="bf2863bd-b205-44ec-b31b-fc40baec40b9" providerId="ADAL" clId="{7954BE3A-0113-47F8-A50B-163FC250C51B}" dt="2026-02-05T04:39:20.478" v="5258" actId="962"/>
          <ac:spMkLst>
            <pc:docMk/>
            <pc:sldMk cId="405816715" sldId="2147477572"/>
            <ac:spMk id="19" creationId="{1877BB71-EE80-1139-08BA-0889CF264E0F}"/>
          </ac:spMkLst>
        </pc:spChg>
        <pc:spChg chg="ord">
          <ac:chgData name="Stefanie Hodson" userId="bf2863bd-b205-44ec-b31b-fc40baec40b9" providerId="ADAL" clId="{7954BE3A-0113-47F8-A50B-163FC250C51B}" dt="2026-02-05T04:45:09.142" v="5346" actId="13244"/>
          <ac:spMkLst>
            <pc:docMk/>
            <pc:sldMk cId="405816715" sldId="2147477572"/>
            <ac:spMk id="20" creationId="{85CD81E8-62FC-8E44-CC2C-48F4E68F31AA}"/>
          </ac:spMkLst>
        </pc:spChg>
        <pc:spChg chg="mod">
          <ac:chgData name="Stefanie Hodson" userId="bf2863bd-b205-44ec-b31b-fc40baec40b9" providerId="ADAL" clId="{7954BE3A-0113-47F8-A50B-163FC250C51B}" dt="2026-02-05T04:39:20.476" v="5257" actId="962"/>
          <ac:spMkLst>
            <pc:docMk/>
            <pc:sldMk cId="405816715" sldId="2147477572"/>
            <ac:spMk id="22" creationId="{8602BC4F-264C-36B5-40F8-7DAB764AF26B}"/>
          </ac:spMkLst>
        </pc:spChg>
        <pc:spChg chg="mod">
          <ac:chgData name="Stefanie Hodson" userId="bf2863bd-b205-44ec-b31b-fc40baec40b9" providerId="ADAL" clId="{7954BE3A-0113-47F8-A50B-163FC250C51B}" dt="2026-02-05T04:39:20.472" v="5256" actId="962"/>
          <ac:spMkLst>
            <pc:docMk/>
            <pc:sldMk cId="405816715" sldId="2147477572"/>
            <ac:spMk id="23" creationId="{AD402E3B-C9CE-25E7-033A-564BA11E85FE}"/>
          </ac:spMkLst>
        </pc:spChg>
        <pc:spChg chg="ord">
          <ac:chgData name="Stefanie Hodson" userId="bf2863bd-b205-44ec-b31b-fc40baec40b9" providerId="ADAL" clId="{7954BE3A-0113-47F8-A50B-163FC250C51B}" dt="2026-02-05T04:45:12.195" v="5347" actId="13244"/>
          <ac:spMkLst>
            <pc:docMk/>
            <pc:sldMk cId="405816715" sldId="2147477572"/>
            <ac:spMk id="25" creationId="{467D4DDC-052F-7A93-9AE1-12CF8E8D8C95}"/>
          </ac:spMkLst>
        </pc:spChg>
        <pc:picChg chg="mod ord">
          <ac:chgData name="Stefanie Hodson" userId="bf2863bd-b205-44ec-b31b-fc40baec40b9" providerId="ADAL" clId="{7954BE3A-0113-47F8-A50B-163FC250C51B}" dt="2026-02-05T04:45:17.842" v="5348" actId="13244"/>
          <ac:picMkLst>
            <pc:docMk/>
            <pc:sldMk cId="405816715" sldId="2147477572"/>
            <ac:picMk id="3" creationId="{12BF3B72-02AF-269E-F5EF-117ADB37F84B}"/>
          </ac:picMkLst>
        </pc:picChg>
        <pc:picChg chg="mod ord">
          <ac:chgData name="Stefanie Hodson" userId="bf2863bd-b205-44ec-b31b-fc40baec40b9" providerId="ADAL" clId="{7954BE3A-0113-47F8-A50B-163FC250C51B}" dt="2026-02-05T04:45:20.448" v="5349" actId="13244"/>
          <ac:picMkLst>
            <pc:docMk/>
            <pc:sldMk cId="405816715" sldId="2147477572"/>
            <ac:picMk id="14" creationId="{F5A795F1-DD9F-4B41-1E9C-078761CAB9AF}"/>
          </ac:picMkLst>
        </pc:picChg>
        <pc:picChg chg="mod">
          <ac:chgData name="Stefanie Hodson" userId="bf2863bd-b205-44ec-b31b-fc40baec40b9" providerId="ADAL" clId="{7954BE3A-0113-47F8-A50B-163FC250C51B}" dt="2026-02-05T04:27:58.886" v="893" actId="962"/>
          <ac:picMkLst>
            <pc:docMk/>
            <pc:sldMk cId="405816715" sldId="2147477572"/>
            <ac:picMk id="30" creationId="{CD8DF233-5C3D-3F06-E268-F0449590404D}"/>
          </ac:picMkLst>
        </pc:picChg>
      </pc:sldChg>
      <pc:sldChg chg="addSp delSp modSp mod">
        <pc:chgData name="Stefanie Hodson" userId="bf2863bd-b205-44ec-b31b-fc40baec40b9" providerId="ADAL" clId="{7954BE3A-0113-47F8-A50B-163FC250C51B}" dt="2026-02-05T04:45:48.020" v="5356" actId="13244"/>
        <pc:sldMkLst>
          <pc:docMk/>
          <pc:sldMk cId="251589116" sldId="2147477573"/>
        </pc:sldMkLst>
        <pc:spChg chg="mod">
          <ac:chgData name="Stefanie Hodson" userId="bf2863bd-b205-44ec-b31b-fc40baec40b9" providerId="ADAL" clId="{7954BE3A-0113-47F8-A50B-163FC250C51B}" dt="2026-02-05T04:42:15.348" v="5323" actId="33553"/>
          <ac:spMkLst>
            <pc:docMk/>
            <pc:sldMk cId="251589116" sldId="2147477573"/>
            <ac:spMk id="7" creationId="{A6CFF7CA-B635-8637-63F6-DDF1FBA6440C}"/>
          </ac:spMkLst>
        </pc:spChg>
        <pc:spChg chg="mod">
          <ac:chgData name="Stefanie Hodson" userId="bf2863bd-b205-44ec-b31b-fc40baec40b9" providerId="ADAL" clId="{7954BE3A-0113-47F8-A50B-163FC250C51B}" dt="2026-02-05T04:39:20.489" v="5261" actId="962"/>
          <ac:spMkLst>
            <pc:docMk/>
            <pc:sldMk cId="251589116" sldId="2147477573"/>
            <ac:spMk id="19" creationId="{4112FD17-2E84-AA04-29B0-37DC7A1B7CD8}"/>
          </ac:spMkLst>
        </pc:spChg>
        <pc:spChg chg="ord">
          <ac:chgData name="Stefanie Hodson" userId="bf2863bd-b205-44ec-b31b-fc40baec40b9" providerId="ADAL" clId="{7954BE3A-0113-47F8-A50B-163FC250C51B}" dt="2026-02-05T04:45:29.045" v="5350" actId="13244"/>
          <ac:spMkLst>
            <pc:docMk/>
            <pc:sldMk cId="251589116" sldId="2147477573"/>
            <ac:spMk id="20" creationId="{26D660CB-E20B-A47E-3962-0E43527A579D}"/>
          </ac:spMkLst>
        </pc:spChg>
        <pc:spChg chg="ord">
          <ac:chgData name="Stefanie Hodson" userId="bf2863bd-b205-44ec-b31b-fc40baec40b9" providerId="ADAL" clId="{7954BE3A-0113-47F8-A50B-163FC250C51B}" dt="2026-02-05T04:45:35.497" v="5352" actId="13244"/>
          <ac:spMkLst>
            <pc:docMk/>
            <pc:sldMk cId="251589116" sldId="2147477573"/>
            <ac:spMk id="21" creationId="{7A224F22-2130-4061-8546-DFAF944CBF3D}"/>
          </ac:spMkLst>
        </pc:spChg>
        <pc:spChg chg="mod">
          <ac:chgData name="Stefanie Hodson" userId="bf2863bd-b205-44ec-b31b-fc40baec40b9" providerId="ADAL" clId="{7954BE3A-0113-47F8-A50B-163FC250C51B}" dt="2026-02-05T04:39:20.489" v="5260" actId="962"/>
          <ac:spMkLst>
            <pc:docMk/>
            <pc:sldMk cId="251589116" sldId="2147477573"/>
            <ac:spMk id="22" creationId="{43771E3A-23E0-EF14-F2B4-5FD76C3F440C}"/>
          </ac:spMkLst>
        </pc:spChg>
        <pc:spChg chg="mod">
          <ac:chgData name="Stefanie Hodson" userId="bf2863bd-b205-44ec-b31b-fc40baec40b9" providerId="ADAL" clId="{7954BE3A-0113-47F8-A50B-163FC250C51B}" dt="2026-02-05T04:39:20.489" v="5259" actId="962"/>
          <ac:spMkLst>
            <pc:docMk/>
            <pc:sldMk cId="251589116" sldId="2147477573"/>
            <ac:spMk id="23" creationId="{AA88EE41-6794-68D7-0F3B-9161F97BE349}"/>
          </ac:spMkLst>
        </pc:spChg>
        <pc:spChg chg="ord">
          <ac:chgData name="Stefanie Hodson" userId="bf2863bd-b205-44ec-b31b-fc40baec40b9" providerId="ADAL" clId="{7954BE3A-0113-47F8-A50B-163FC250C51B}" dt="2026-02-05T04:45:45.219" v="5355" actId="13244"/>
          <ac:spMkLst>
            <pc:docMk/>
            <pc:sldMk cId="251589116" sldId="2147477573"/>
            <ac:spMk id="24" creationId="{72C89329-782A-B344-11EE-A9AA81FB9FC3}"/>
          </ac:spMkLst>
        </pc:spChg>
        <pc:spChg chg="ord">
          <ac:chgData name="Stefanie Hodson" userId="bf2863bd-b205-44ec-b31b-fc40baec40b9" providerId="ADAL" clId="{7954BE3A-0113-47F8-A50B-163FC250C51B}" dt="2026-02-05T04:45:40.300" v="5353" actId="13244"/>
          <ac:spMkLst>
            <pc:docMk/>
            <pc:sldMk cId="251589116" sldId="2147477573"/>
            <ac:spMk id="25" creationId="{E5C8B67B-1C5E-E11B-B1A0-7988FEE2ACCF}"/>
          </ac:spMkLst>
        </pc:spChg>
        <pc:picChg chg="add mod ord">
          <ac:chgData name="Stefanie Hodson" userId="bf2863bd-b205-44ec-b31b-fc40baec40b9" providerId="ADAL" clId="{7954BE3A-0113-47F8-A50B-163FC250C51B}" dt="2026-02-05T04:45:33.445" v="5351" actId="13244"/>
          <ac:picMkLst>
            <pc:docMk/>
            <pc:sldMk cId="251589116" sldId="2147477573"/>
            <ac:picMk id="2" creationId="{C8F10375-71AB-E38D-C736-EAA1BAE26243}"/>
          </ac:picMkLst>
        </pc:picChg>
        <pc:picChg chg="del">
          <ac:chgData name="Stefanie Hodson" userId="bf2863bd-b205-44ec-b31b-fc40baec40b9" providerId="ADAL" clId="{7954BE3A-0113-47F8-A50B-163FC250C51B}" dt="2026-02-05T04:28:08.494" v="894" actId="478"/>
          <ac:picMkLst>
            <pc:docMk/>
            <pc:sldMk cId="251589116" sldId="2147477573"/>
            <ac:picMk id="3" creationId="{04EFEB34-E980-D078-722F-4A945CA0D558}"/>
          </ac:picMkLst>
        </pc:picChg>
        <pc:picChg chg="add mod ord">
          <ac:chgData name="Stefanie Hodson" userId="bf2863bd-b205-44ec-b31b-fc40baec40b9" providerId="ADAL" clId="{7954BE3A-0113-47F8-A50B-163FC250C51B}" dt="2026-02-05T04:45:42.642" v="5354" actId="13244"/>
          <ac:picMkLst>
            <pc:docMk/>
            <pc:sldMk cId="251589116" sldId="2147477573"/>
            <ac:picMk id="4" creationId="{9F552F19-2AC1-4DBD-CE57-54A41FF1E0D2}"/>
          </ac:picMkLst>
        </pc:picChg>
        <pc:picChg chg="add mod ord">
          <ac:chgData name="Stefanie Hodson" userId="bf2863bd-b205-44ec-b31b-fc40baec40b9" providerId="ADAL" clId="{7954BE3A-0113-47F8-A50B-163FC250C51B}" dt="2026-02-05T04:45:48.020" v="5356" actId="13244"/>
          <ac:picMkLst>
            <pc:docMk/>
            <pc:sldMk cId="251589116" sldId="2147477573"/>
            <ac:picMk id="5" creationId="{C1D0A903-36D2-76B4-F896-B73E59BD13FF}"/>
          </ac:picMkLst>
        </pc:picChg>
        <pc:picChg chg="del">
          <ac:chgData name="Stefanie Hodson" userId="bf2863bd-b205-44ec-b31b-fc40baec40b9" providerId="ADAL" clId="{7954BE3A-0113-47F8-A50B-163FC250C51B}" dt="2026-02-05T04:28:14.315" v="896" actId="478"/>
          <ac:picMkLst>
            <pc:docMk/>
            <pc:sldMk cId="251589116" sldId="2147477573"/>
            <ac:picMk id="14" creationId="{A2391E0B-AA36-0F7A-215F-8B19113500A9}"/>
          </ac:picMkLst>
        </pc:picChg>
        <pc:picChg chg="del">
          <ac:chgData name="Stefanie Hodson" userId="bf2863bd-b205-44ec-b31b-fc40baec40b9" providerId="ADAL" clId="{7954BE3A-0113-47F8-A50B-163FC250C51B}" dt="2026-02-05T04:28:20.152" v="898" actId="478"/>
          <ac:picMkLst>
            <pc:docMk/>
            <pc:sldMk cId="251589116" sldId="2147477573"/>
            <ac:picMk id="30" creationId="{04CE0FF5-B625-715A-2933-1FE7DA15F927}"/>
          </ac:picMkLst>
        </pc:picChg>
      </pc:sldChg>
    </pc:docChg>
  </pc:docChgLst>
  <pc:docChgLst>
    <pc:chgData name="Catriona Bastian" userId="8e8627fa-b05d-4147-a0bd-0fbf395ca81f" providerId="ADAL" clId="{782F5332-A709-43F1-9986-CF42667DB452}"/>
    <pc:docChg chg="custSel modSld">
      <pc:chgData name="Catriona Bastian" userId="8e8627fa-b05d-4147-a0bd-0fbf395ca81f" providerId="ADAL" clId="{782F5332-A709-43F1-9986-CF42667DB452}" dt="2026-02-05T23:20:03.165" v="90" actId="20577"/>
      <pc:docMkLst>
        <pc:docMk/>
      </pc:docMkLst>
      <pc:sldChg chg="modSp mod">
        <pc:chgData name="Catriona Bastian" userId="8e8627fa-b05d-4147-a0bd-0fbf395ca81f" providerId="ADAL" clId="{782F5332-A709-43F1-9986-CF42667DB452}" dt="2026-02-05T22:57:35.750" v="49" actId="20577"/>
        <pc:sldMkLst>
          <pc:docMk/>
          <pc:sldMk cId="3279396635" sldId="288"/>
        </pc:sldMkLst>
        <pc:spChg chg="mod">
          <ac:chgData name="Catriona Bastian" userId="8e8627fa-b05d-4147-a0bd-0fbf395ca81f" providerId="ADAL" clId="{782F5332-A709-43F1-9986-CF42667DB452}" dt="2026-02-05T22:57:35.750" v="49" actId="20577"/>
          <ac:spMkLst>
            <pc:docMk/>
            <pc:sldMk cId="3279396635" sldId="288"/>
            <ac:spMk id="6" creationId="{947A2EA5-3589-2E90-3FE3-707CA7FC9445}"/>
          </ac:spMkLst>
        </pc:spChg>
      </pc:sldChg>
      <pc:sldChg chg="modSp mod">
        <pc:chgData name="Catriona Bastian" userId="8e8627fa-b05d-4147-a0bd-0fbf395ca81f" providerId="ADAL" clId="{782F5332-A709-43F1-9986-CF42667DB452}" dt="2026-02-05T23:15:07.261" v="85" actId="20577"/>
        <pc:sldMkLst>
          <pc:docMk/>
          <pc:sldMk cId="2977863867" sldId="7072"/>
        </pc:sldMkLst>
        <pc:spChg chg="mod">
          <ac:chgData name="Catriona Bastian" userId="8e8627fa-b05d-4147-a0bd-0fbf395ca81f" providerId="ADAL" clId="{782F5332-A709-43F1-9986-CF42667DB452}" dt="2026-02-05T23:15:07.261" v="85" actId="20577"/>
          <ac:spMkLst>
            <pc:docMk/>
            <pc:sldMk cId="2977863867" sldId="7072"/>
            <ac:spMk id="5" creationId="{367D9410-A6E0-7EE8-4AB7-97669FE73D2A}"/>
          </ac:spMkLst>
        </pc:spChg>
      </pc:sldChg>
      <pc:sldChg chg="modSp mod">
        <pc:chgData name="Catriona Bastian" userId="8e8627fa-b05d-4147-a0bd-0fbf395ca81f" providerId="ADAL" clId="{782F5332-A709-43F1-9986-CF42667DB452}" dt="2026-02-05T23:20:03.165" v="90" actId="20577"/>
        <pc:sldMkLst>
          <pc:docMk/>
          <pc:sldMk cId="2784262639" sldId="7113"/>
        </pc:sldMkLst>
        <pc:spChg chg="mod">
          <ac:chgData name="Catriona Bastian" userId="8e8627fa-b05d-4147-a0bd-0fbf395ca81f" providerId="ADAL" clId="{782F5332-A709-43F1-9986-CF42667DB452}" dt="2026-02-05T23:20:03.165" v="90" actId="20577"/>
          <ac:spMkLst>
            <pc:docMk/>
            <pc:sldMk cId="2784262639" sldId="7113"/>
            <ac:spMk id="10" creationId="{33C2E0CE-79C2-FAA6-AB0F-15605394C0A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6119BD-962D-8241-B007-A337A5F21A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2C9F8-5F01-AF4C-A1E2-021AFEDE94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BF6AE-7993-7845-A906-9E978A569CD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9A774-4953-A040-A33A-D14896F2B6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E4B59-0595-EA4B-9899-6ADECE137A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E5E3E-8FBC-C34B-A91B-E14F2FFA9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96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5074E-EEF4-D147-838B-50272590189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068D6-EC77-3D41-A405-03FF00494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9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024BD-C517-CE7D-D3B9-45E80D47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1C16E0-3EC4-007C-3E6F-75D538AC1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58898-0896-6B49-47AE-45506B5C3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61426-5A85-A786-AD32-A89FE44E1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18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D9F37-F0A0-B2D0-A6A2-BCFB9796B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F0ABE-CF92-43F0-64C9-BF9D44400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157E65-55CB-965C-BD5C-9A77A2D5D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rgbClr val="0F1E64"/>
              </a:solidFill>
            </a:endParaRPr>
          </a:p>
          <a:p>
            <a:endParaRPr lang="en-AU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AU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1E7FD-9086-F3E4-6DDB-CC2F30FD3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4E565-34A0-C645-AF10-2D50A3DD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42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317E7-51BD-4695-999E-864A6F63BDA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062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6695">
              <a:spcAft>
                <a:spcPts val="600"/>
              </a:spcAft>
              <a:buNone/>
            </a:pPr>
            <a:endParaRPr lang="en-AU" sz="120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70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800"/>
            </a:pPr>
            <a:endParaRPr lang="en-US"/>
          </a:p>
          <a:p>
            <a:pPr>
              <a:defRPr sz="2800"/>
            </a:pPr>
            <a:endParaRPr lang="en-US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4E565-34A0-C645-AF10-2D50A3DD5B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7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068D6-EC77-3D41-A405-03FF004940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4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6BD57-B6F7-2F83-92FC-23A6BA092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A6BB0-8EDE-E292-718C-8C2014D97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1E220-172D-E49A-355E-07C349E97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268CD-8BFC-3F2C-2720-3FC541B4B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AE3FF-A8D4-4260-9290-56552EEC3B7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75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C0340-A9C8-4822-A0C3-E95657EB909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36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D0D9-961A-876D-2676-73AFC46E2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178F3-8942-F90A-5DE2-460EA7837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0F381-B9A7-C76B-C395-C4A7D5CB3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BC559-5625-A765-2CE7-41FDA9DE4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C0340-A9C8-4822-A0C3-E95657EB909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5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61278-B851-4739-4519-DD35CAA66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D4D11-6AAE-8208-78B5-82C835B41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AA3D4-1F4C-666D-F166-DD7C80473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9D24-35FE-D406-44DE-209DFE7C2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C0340-A9C8-4822-A0C3-E95657EB909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5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1D11F-5DE7-3051-D42C-C09EB4E5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BABC9-72FA-50EE-1722-FAAD534D7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5AD3A-8FF2-7739-BD21-3BA21FE8C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858B-BF70-EEC3-3D71-49F6DA488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C0340-A9C8-4822-A0C3-E95657EB909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9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29BCD-2151-8DEC-4467-44F533EA0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B6F38D-7F88-226F-29A7-3BB76804B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5934D-5661-B6BA-E0EA-3CBBC3FD2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None/>
            </a:pPr>
            <a:endParaRPr lang="en-US" sz="1200" b="0" i="0">
              <a:solidFill>
                <a:srgbClr val="444444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77A0E-CD2B-BFBC-0477-C695634A4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4E565-34A0-C645-AF10-2D50A3DD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533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6163A-1917-F3E4-9031-B36C29669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68AFF8-6667-C4D7-AC1E-2C0948F09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0948F-7583-0148-C0F9-AF7C002D6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9522-2967-2685-03FC-DA3DDABC8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C0340-A9C8-4822-A0C3-E95657EB909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862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317E7-51BD-4695-999E-864A6F63BDAF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749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4E565-34A0-C645-AF10-2D50A3DD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1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340" indent="-226695">
              <a:spcAft>
                <a:spcPts val="600"/>
              </a:spcAft>
              <a:buNone/>
            </a:pPr>
            <a:endParaRPr lang="en-AU" sz="1200"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169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D5964-1676-0071-1C28-2A02C1AC1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BE913-A936-AF5A-09AC-2C87D9945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68F2CE-D7E5-DBDB-E9A6-655ED1D9C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340" indent="-226695">
              <a:spcAft>
                <a:spcPts val="600"/>
              </a:spcAft>
              <a:buNone/>
            </a:pPr>
            <a:endParaRPr lang="en-US" sz="120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E2BF3-71C5-A876-2102-08344B738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95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317E7-51BD-4695-999E-864A6F63BDAF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0950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8D23E-3263-84F8-7E08-5487C286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436E3-6AE4-37A1-27A8-C6E374D96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73050-EFB7-5179-553D-C45C4B9AC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2000" b="0" dirty="0">
              <a:solidFill>
                <a:srgbClr val="44546A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3CEB4-6847-4D47-C758-5F7CFDAF1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533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A2524-CEDB-58F2-570B-C44686A96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2F52B-2845-1D23-A7F3-F09609F78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A9595-4DEC-62CB-9D08-CB42D6A87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800"/>
            </a:pPr>
            <a:endParaRPr lang="en-US"/>
          </a:p>
          <a:p>
            <a:pPr>
              <a:defRPr sz="2800"/>
            </a:pPr>
            <a:endParaRPr lang="en-US"/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F7278-25AC-F673-F8C5-0FB666953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4E565-34A0-C645-AF10-2D50A3DD5B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7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75C7D-2346-1190-892E-9C1C2CE17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DCB86C-72F5-A809-E891-70A6AC2AF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BCE0C-6CC9-28FD-86A7-FFD065197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6FCCE-5D5F-6647-E578-5039E3415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068D6-EC77-3D41-A405-03FF004940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378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317E7-51BD-4695-999E-864A6F63BDAF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80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CFF1E-0024-56BD-5D70-88AE09AF8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D1261-2D3C-63BD-6951-93CB37681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16411-6F59-ECEE-FAA9-0049CF38C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364D7-3B5B-8180-C9D9-08CDCDD70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4E565-34A0-C645-AF10-2D50A3DD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0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14684-254E-9B52-BDAF-4D5F9E13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89DB4-7E33-5D59-390A-013203F3A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D8E94-4074-C4D0-61E6-9049F04E2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527227"/>
          </a:xfrm>
        </p:spPr>
        <p:txBody>
          <a:bodyPr/>
          <a:lstStyle/>
          <a:p>
            <a:pPr marL="0" lvl="0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en-AU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A6A52-0EE8-DE59-9A50-7ABD8F720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3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B9A1E-AB41-D485-5FA2-F840BBD74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0F386-5C22-7623-99B1-510C700AF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F5EAE-5831-7460-96C7-964A14C70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527227"/>
          </a:xfrm>
        </p:spPr>
        <p:txBody>
          <a:bodyPr/>
          <a:lstStyle/>
          <a:p>
            <a:pPr marL="0" lvl="0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en-AU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281D6-93E0-0B07-E07E-FF40B5852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90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AB2CC-E383-D4DA-FFC3-18916D9A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8E54C-28C0-E078-0E24-49E9AE230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FF004-FEC6-AF6D-1C9D-1D0FD65DD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527227"/>
          </a:xfrm>
        </p:spPr>
        <p:txBody>
          <a:bodyPr/>
          <a:lstStyle/>
          <a:p>
            <a:pPr marL="0" lvl="0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en-AU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C827D-6011-0EDF-95B9-097562E91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98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235CB-DFF9-C881-D6B5-65FAA8E28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AAC9F-93A9-B245-E9E6-0BB853468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41530-7B3F-0A89-993D-68014E015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527227"/>
          </a:xfrm>
        </p:spPr>
        <p:txBody>
          <a:bodyPr/>
          <a:lstStyle/>
          <a:p>
            <a:pPr marL="0" lvl="0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en-AU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E9E04-80BD-18BB-4790-198FA10B9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10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99584-3B2C-6BC9-D6E4-E9688C22E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522DE-BAB8-6A82-2F7A-2DE41A600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27F5F-E59D-6334-0711-A0549605D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527227"/>
          </a:xfrm>
        </p:spPr>
        <p:txBody>
          <a:bodyPr/>
          <a:lstStyle/>
          <a:p>
            <a:pPr marL="0" lvl="0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en-AU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38966-B138-4E22-6BE6-814212FDF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068D6-EC77-3D41-A405-03FF00494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5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2E77-FEE5-A502-B4DF-90BD569D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6AE36-7B11-FDC4-13FA-FF787439C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E0C3F-7FC4-43E1-6EA1-95B5740CB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rgbClr val="0F1E64"/>
              </a:solidFill>
            </a:endParaRPr>
          </a:p>
          <a:p>
            <a:endParaRPr lang="en-AU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en-AU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2AA12-BFF4-701E-023F-B427B8AA4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4E565-34A0-C645-AF10-2D50A3DD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20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35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4BA9-B749-4A56-99F7-103AEFD9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3340-93BA-4116-B61E-1E4D7BCE1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39528-8984-4E9F-9B2D-3CECB8D4D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5D4D5-2E9F-4365-A00E-6963562D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3C3B-1A56-40E1-9BEE-25D177CAB2F0}" type="datetimeFigureOut">
              <a:rPr lang="en-AU" smtClean="0"/>
              <a:t>9/02/2026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4C151-534B-4F54-B458-C74705D4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C8B14-32A7-4D51-95F7-C91DB308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FFD57-54FA-440A-BE46-EE2F628C3A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602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A09DD-1766-4ABB-AD4A-51944E5B5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3009-990A-4D89-99B9-7D1BD10D2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E992F-6003-4DE7-999E-8AFBBFFF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3C3B-1A56-40E1-9BEE-25D177CAB2F0}" type="datetimeFigureOut">
              <a:rPr lang="en-AU" smtClean="0"/>
              <a:t>9/02/2026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4A71D-2E20-4F92-93EA-D2308689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76F7B-4013-43C9-9F30-EF38B3454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FFD57-54FA-440A-BE46-EE2F628C3A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16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9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615F83-E40F-3540-ACF0-1710EA6830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99800" y="5956300"/>
            <a:ext cx="1092200" cy="9017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A719EE-4958-A148-91CC-C5F3F437B8A6}"/>
              </a:ext>
            </a:extLst>
          </p:cNvPr>
          <p:cNvCxnSpPr>
            <a:cxnSpLocks/>
          </p:cNvCxnSpPr>
          <p:nvPr userDrawn="1"/>
        </p:nvCxnSpPr>
        <p:spPr>
          <a:xfrm>
            <a:off x="533400" y="6460490"/>
            <a:ext cx="10462260" cy="0"/>
          </a:xfrm>
          <a:prstGeom prst="line">
            <a:avLst/>
          </a:prstGeom>
          <a:ln w="50800" cap="rnd">
            <a:solidFill>
              <a:srgbClr val="6DC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C51F0A5-3FFF-A868-3BF1-B34B2B8C719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20537" y="6350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53E4A-41A2-CE9A-D18F-2A2358043DF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20537" y="661162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25709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alewa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hyperlink" Target="https://www.naccho.org.au/cancer/lung-cancer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hyperlink" Target="https://www.naccho.org.au/cancer/lung-cancer/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lungscreening@lungfoundation.com.au" TargetMode="External"/><Relationship Id="rId4" Type="http://schemas.openxmlformats.org/officeDocument/2006/relationships/hyperlink" Target="http://www.health.gov.au/nlcs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hw.gov.au/reports/australias-health/australias-health-2024-in-brief/format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ihw.gov.au/reports/cancer/cancer-data-in-australia/contents/abou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F354-3088-3A5A-E73E-9AB55EF0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ational Lung Cancer Screening Program Health Support Workforce Program Overview">
            <a:extLst>
              <a:ext uri="{FF2B5EF4-FFF2-40B4-BE49-F238E27FC236}">
                <a16:creationId xmlns:a16="http://schemas.microsoft.com/office/drawing/2014/main" id="{583D70F7-46FD-4C33-9833-90B1C62B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6600" cy="6832600"/>
          </a:xfrm>
          <a:prstGeom prst="rect">
            <a:avLst/>
          </a:prstGeom>
        </p:spPr>
      </p:pic>
      <p:pic>
        <p:nvPicPr>
          <p:cNvPr id="1028" name="Picture 4" descr="Australian Government National Lung Cancer Screening Program logo">
            <a:extLst>
              <a:ext uri="{FF2B5EF4-FFF2-40B4-BE49-F238E27FC236}">
                <a16:creationId xmlns:a16="http://schemas.microsoft.com/office/drawing/2014/main" id="{11C4A773-0874-9C44-1F91-D9018769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6" y="5528660"/>
            <a:ext cx="4305300" cy="10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F71698-DA68-2292-A6BC-9C1529154C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13914" y="1566393"/>
            <a:ext cx="7881389" cy="27443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National 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Lung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Cancer 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Screening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Raleway SemiBold" pitchFamily="2" charset="77"/>
                <a:ea typeface="+mn-ea"/>
                <a:cs typeface="+mn-cs"/>
              </a:rPr>
              <a:t>Health Support Workforce Program Overview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197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7FFFF-DF55-BE9A-0718-B72F12CB4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88EE41-6794-68D7-0F3B-9161F97BE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184" y="4820503"/>
            <a:ext cx="10302115" cy="1353794"/>
          </a:xfrm>
          <a:prstGeom prst="roundRect">
            <a:avLst/>
          </a:prstGeom>
          <a:solidFill>
            <a:srgbClr val="0030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3771E3A-23E0-EF14-F2B4-5FD76C3F4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1862" y="3454369"/>
            <a:ext cx="10302117" cy="1206479"/>
          </a:xfrm>
          <a:prstGeom prst="roundRect">
            <a:avLst/>
          </a:prstGeom>
          <a:solidFill>
            <a:srgbClr val="D0F4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12FD17-2E84-AA04-29B0-37DC7A1B7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182" y="2071265"/>
            <a:ext cx="10302117" cy="1223449"/>
          </a:xfrm>
          <a:prstGeom prst="roundRect">
            <a:avLst/>
          </a:prstGeom>
          <a:solidFill>
            <a:srgbClr val="6DC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CFF7CA-B635-8637-63F6-DDF1FBA644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4271" y="542085"/>
            <a:ext cx="11102545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The importance of lung cancer screening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D660CB-E20B-A47E-3962-0E43527A579D}"/>
              </a:ext>
            </a:extLst>
          </p:cNvPr>
          <p:cNvSpPr txBox="1"/>
          <p:nvPr/>
        </p:nvSpPr>
        <p:spPr>
          <a:xfrm>
            <a:off x="832605" y="2105578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Lung cancer is Australia’s 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leading</a:t>
            </a: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cause of </a:t>
            </a:r>
            <a:b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cancer-related death</a:t>
            </a:r>
            <a:r>
              <a:rPr lang="en-US" sz="2200" baseline="30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endParaRPr lang="en-AU" dirty="0"/>
          </a:p>
        </p:txBody>
      </p:sp>
      <p:pic>
        <p:nvPicPr>
          <p:cNvPr id="2" name="Picture 1" descr="An outline of lungs">
            <a:extLst>
              <a:ext uri="{FF2B5EF4-FFF2-40B4-BE49-F238E27FC236}">
                <a16:creationId xmlns:a16="http://schemas.microsoft.com/office/drawing/2014/main" id="{C8F10375-71AB-E38D-C736-EAA1BAE26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062" y="2146484"/>
            <a:ext cx="1157718" cy="9972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224F22-2130-4061-8546-DFAF944CBF3D}"/>
              </a:ext>
            </a:extLst>
          </p:cNvPr>
          <p:cNvSpPr txBox="1"/>
          <p:nvPr/>
        </p:nvSpPr>
        <p:spPr>
          <a:xfrm>
            <a:off x="6689760" y="2121258"/>
            <a:ext cx="33639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20% </a:t>
            </a:r>
            <a:r>
              <a:rPr lang="en-AU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reduction in mortality from </a:t>
            </a:r>
            <a:r>
              <a:rPr lang="en-AU" sz="2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early detection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C8B67B-1C5E-E11B-B1A0-7988FEE2ACCF}"/>
              </a:ext>
            </a:extLst>
          </p:cNvPr>
          <p:cNvSpPr txBox="1"/>
          <p:nvPr/>
        </p:nvSpPr>
        <p:spPr>
          <a:xfrm>
            <a:off x="832605" y="3521172"/>
            <a:ext cx="3541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>
              <a:spcAft>
                <a:spcPts val="800"/>
              </a:spcAft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But if found early, over 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65% </a:t>
            </a: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of lung cancers can be 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successfully treated</a:t>
            </a:r>
            <a:r>
              <a:rPr lang="en-US" sz="2200" baseline="30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endParaRPr lang="en-US" sz="2200" dirty="0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Picture 3" descr="A magnifying glass with a medical cross symbol icon">
            <a:extLst>
              <a:ext uri="{FF2B5EF4-FFF2-40B4-BE49-F238E27FC236}">
                <a16:creationId xmlns:a16="http://schemas.microsoft.com/office/drawing/2014/main" id="{9F552F19-2AC1-4DBD-CE57-54A41FF1E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56" y="3557788"/>
            <a:ext cx="1048065" cy="10520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C89329-782A-B344-11EE-A9AA81FB9FC3}"/>
              </a:ext>
            </a:extLst>
          </p:cNvPr>
          <p:cNvSpPr txBox="1"/>
          <p:nvPr/>
        </p:nvSpPr>
        <p:spPr>
          <a:xfrm>
            <a:off x="6689760" y="3529792"/>
            <a:ext cx="3764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70% </a:t>
            </a:r>
            <a:r>
              <a:rPr lang="en-AU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of lung cancers </a:t>
            </a:r>
            <a:r>
              <a:rPr lang="en-AU" sz="2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can be detected </a:t>
            </a:r>
            <a:r>
              <a:rPr lang="en-AU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via a CT scan in the early stages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7241B-FF43-BE02-A54B-5E8F716595DA}"/>
              </a:ext>
            </a:extLst>
          </p:cNvPr>
          <p:cNvSpPr txBox="1"/>
          <p:nvPr/>
        </p:nvSpPr>
        <p:spPr>
          <a:xfrm>
            <a:off x="832605" y="4937723"/>
            <a:ext cx="4122189" cy="113877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10">
              <a:spcAft>
                <a:spcPts val="800"/>
              </a:spcAft>
              <a:defRPr/>
            </a:pPr>
            <a:r>
              <a:rPr lang="en-US" sz="22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 2024, estimated </a:t>
            </a:r>
            <a:r>
              <a:rPr lang="en-US" sz="2200" b="1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15,000 new cases </a:t>
            </a:r>
            <a:r>
              <a:rPr lang="en-US" sz="22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US" sz="2200" b="1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9,000 deaths </a:t>
            </a:r>
            <a:r>
              <a:rPr lang="en-US" sz="22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from lung cancer in Australia</a:t>
            </a:r>
            <a:r>
              <a:rPr lang="en-US" sz="2200" baseline="300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  <a:endParaRPr lang="en-US" sz="1600" b="1" dirty="0">
              <a:solidFill>
                <a:srgbClr val="FEFFFF"/>
              </a:solidFill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5" name="Picture 4" descr="An icon of a group of people">
            <a:extLst>
              <a:ext uri="{FF2B5EF4-FFF2-40B4-BE49-F238E27FC236}">
                <a16:creationId xmlns:a16="http://schemas.microsoft.com/office/drawing/2014/main" id="{C1D0A903-36D2-76B4-F896-B73E59BD1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794" y="5023854"/>
            <a:ext cx="1197321" cy="9665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ABCFE4-D07A-CBB7-10ED-517C2157EF54}"/>
              </a:ext>
            </a:extLst>
          </p:cNvPr>
          <p:cNvSpPr txBox="1"/>
          <p:nvPr/>
        </p:nvSpPr>
        <p:spPr>
          <a:xfrm>
            <a:off x="6689760" y="5112679"/>
            <a:ext cx="352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100s</a:t>
            </a:r>
            <a:r>
              <a:rPr lang="en-AU" sz="22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of lives could be </a:t>
            </a:r>
            <a:r>
              <a:rPr lang="en-AU" sz="2200" b="1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saved each year</a:t>
            </a:r>
          </a:p>
        </p:txBody>
      </p:sp>
    </p:spTree>
    <p:extLst>
      <p:ext uri="{BB962C8B-B14F-4D97-AF65-F5344CB8AC3E}">
        <p14:creationId xmlns:p14="http://schemas.microsoft.com/office/powerpoint/2010/main" val="251589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F644049-31BC-D27F-DDB5-5E4F6DB26A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4271" y="542736"/>
            <a:ext cx="1219199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Priority populations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15D8C-31B5-AFB7-911C-D93AC13614FC}"/>
              </a:ext>
            </a:extLst>
          </p:cNvPr>
          <p:cNvSpPr txBox="1"/>
          <p:nvPr/>
        </p:nvSpPr>
        <p:spPr>
          <a:xfrm>
            <a:off x="543698" y="1607850"/>
            <a:ext cx="9924289" cy="328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10">
              <a:spcAft>
                <a:spcPts val="800"/>
              </a:spcAft>
              <a:defRPr/>
            </a:pPr>
            <a:r>
              <a:rPr lang="en-US" sz="2200" b="1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There are disparities in incidence and mortality rates for some communities</a:t>
            </a: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including:</a:t>
            </a:r>
          </a:p>
          <a:p>
            <a:pPr marL="894904" lvl="1" indent="-285320" defTabSz="121911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Aboriginal and Torres Strait Islander peoples </a:t>
            </a:r>
          </a:p>
          <a:p>
            <a:pPr marL="894904" lvl="1" indent="-285320" defTabSz="121911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living in rural and remote areas</a:t>
            </a:r>
          </a:p>
          <a:p>
            <a:pPr marL="894904" lvl="1" indent="-285320" defTabSz="12191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from culturally and linguistically diverse (CALD) backgrounds</a:t>
            </a:r>
          </a:p>
          <a:p>
            <a:pPr marL="894904" lvl="1" indent="-285320" defTabSz="121911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with disability</a:t>
            </a:r>
          </a:p>
          <a:p>
            <a:pPr marL="894904" lvl="1" indent="-285320" defTabSz="121911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with mental illness</a:t>
            </a:r>
          </a:p>
          <a:p>
            <a:pPr marL="894904" lvl="1" indent="-285320" defTabSz="121911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from the LGBTIQA+ communities.</a:t>
            </a:r>
          </a:p>
        </p:txBody>
      </p:sp>
    </p:spTree>
    <p:extLst>
      <p:ext uri="{BB962C8B-B14F-4D97-AF65-F5344CB8AC3E}">
        <p14:creationId xmlns:p14="http://schemas.microsoft.com/office/powerpoint/2010/main" val="228197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D9A4EC2-4C9C-07C6-A452-3234783595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984" y="540435"/>
            <a:ext cx="1219200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Who is eligible for lung cancer screening?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 descr="An infographic showing the eligibility of lung screening. Biennial screening for: aged 50 to 70 years, person with a smoking history, 30 pack-year history, asymptomatic">
            <a:extLst>
              <a:ext uri="{FF2B5EF4-FFF2-40B4-BE49-F238E27FC236}">
                <a16:creationId xmlns:a16="http://schemas.microsoft.com/office/drawing/2014/main" id="{BEA18AA0-53F3-1373-DB13-8F9EEEC6678B}"/>
              </a:ext>
            </a:extLst>
          </p:cNvPr>
          <p:cNvGrpSpPr/>
          <p:nvPr/>
        </p:nvGrpSpPr>
        <p:grpSpPr>
          <a:xfrm>
            <a:off x="585058" y="2470477"/>
            <a:ext cx="10663537" cy="2300105"/>
            <a:chOff x="78698" y="3429000"/>
            <a:chExt cx="11894335" cy="256558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ECB460A-959E-9C2C-514B-07818F7103FC}"/>
                </a:ext>
              </a:extLst>
            </p:cNvPr>
            <p:cNvGrpSpPr/>
            <p:nvPr/>
          </p:nvGrpSpPr>
          <p:grpSpPr>
            <a:xfrm>
              <a:off x="78698" y="3429000"/>
              <a:ext cx="9445607" cy="2565586"/>
              <a:chOff x="2113311" y="4367195"/>
              <a:chExt cx="7341144" cy="196880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D04C7E9-1324-A4F6-CF84-CF7E54E64198}"/>
                  </a:ext>
                </a:extLst>
              </p:cNvPr>
              <p:cNvSpPr/>
              <p:nvPr/>
            </p:nvSpPr>
            <p:spPr>
              <a:xfrm>
                <a:off x="4464862" y="5231821"/>
                <a:ext cx="1226749" cy="893131"/>
              </a:xfrm>
              <a:custGeom>
                <a:avLst/>
                <a:gdLst>
                  <a:gd name="csX0" fmla="*/ 0 w 1226749"/>
                  <a:gd name="csY0" fmla="*/ 148858 h 893131"/>
                  <a:gd name="csX1" fmla="*/ 148858 w 1226749"/>
                  <a:gd name="csY1" fmla="*/ 0 h 893131"/>
                  <a:gd name="csX2" fmla="*/ 604084 w 1226749"/>
                  <a:gd name="csY2" fmla="*/ 0 h 893131"/>
                  <a:gd name="csX3" fmla="*/ 1077891 w 1226749"/>
                  <a:gd name="csY3" fmla="*/ 0 h 893131"/>
                  <a:gd name="csX4" fmla="*/ 1226749 w 1226749"/>
                  <a:gd name="csY4" fmla="*/ 148858 h 893131"/>
                  <a:gd name="csX5" fmla="*/ 1226749 w 1226749"/>
                  <a:gd name="csY5" fmla="*/ 744273 h 893131"/>
                  <a:gd name="csX6" fmla="*/ 1077891 w 1226749"/>
                  <a:gd name="csY6" fmla="*/ 893131 h 893131"/>
                  <a:gd name="csX7" fmla="*/ 641245 w 1226749"/>
                  <a:gd name="csY7" fmla="*/ 893131 h 893131"/>
                  <a:gd name="csX8" fmla="*/ 148858 w 1226749"/>
                  <a:gd name="csY8" fmla="*/ 893131 h 893131"/>
                  <a:gd name="csX9" fmla="*/ 0 w 1226749"/>
                  <a:gd name="csY9" fmla="*/ 744273 h 893131"/>
                  <a:gd name="csX10" fmla="*/ 0 w 1226749"/>
                  <a:gd name="csY10" fmla="*/ 148858 h 8931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226749" h="893131" fill="none" extrusionOk="0">
                    <a:moveTo>
                      <a:pt x="0" y="148858"/>
                    </a:moveTo>
                    <a:cubicBezTo>
                      <a:pt x="-14272" y="62329"/>
                      <a:pt x="80819" y="9483"/>
                      <a:pt x="148858" y="0"/>
                    </a:cubicBezTo>
                    <a:cubicBezTo>
                      <a:pt x="250191" y="7641"/>
                      <a:pt x="432051" y="4657"/>
                      <a:pt x="604084" y="0"/>
                    </a:cubicBezTo>
                    <a:cubicBezTo>
                      <a:pt x="776117" y="-4657"/>
                      <a:pt x="932255" y="-9380"/>
                      <a:pt x="1077891" y="0"/>
                    </a:cubicBezTo>
                    <a:cubicBezTo>
                      <a:pt x="1160367" y="3322"/>
                      <a:pt x="1243523" y="64750"/>
                      <a:pt x="1226749" y="148858"/>
                    </a:cubicBezTo>
                    <a:cubicBezTo>
                      <a:pt x="1215324" y="295334"/>
                      <a:pt x="1207436" y="464250"/>
                      <a:pt x="1226749" y="744273"/>
                    </a:cubicBezTo>
                    <a:cubicBezTo>
                      <a:pt x="1220744" y="826908"/>
                      <a:pt x="1166977" y="897447"/>
                      <a:pt x="1077891" y="893131"/>
                    </a:cubicBezTo>
                    <a:cubicBezTo>
                      <a:pt x="964238" y="902602"/>
                      <a:pt x="730487" y="878866"/>
                      <a:pt x="641245" y="893131"/>
                    </a:cubicBezTo>
                    <a:cubicBezTo>
                      <a:pt x="552003" y="907396"/>
                      <a:pt x="298945" y="897295"/>
                      <a:pt x="148858" y="893131"/>
                    </a:cubicBezTo>
                    <a:cubicBezTo>
                      <a:pt x="71301" y="906912"/>
                      <a:pt x="12152" y="825363"/>
                      <a:pt x="0" y="744273"/>
                    </a:cubicBezTo>
                    <a:cubicBezTo>
                      <a:pt x="24828" y="527152"/>
                      <a:pt x="6755" y="363671"/>
                      <a:pt x="0" y="148858"/>
                    </a:cubicBezTo>
                    <a:close/>
                  </a:path>
                  <a:path w="1226749" h="893131" stroke="0" extrusionOk="0">
                    <a:moveTo>
                      <a:pt x="0" y="148858"/>
                    </a:moveTo>
                    <a:cubicBezTo>
                      <a:pt x="4663" y="67917"/>
                      <a:pt x="68824" y="4538"/>
                      <a:pt x="148858" y="0"/>
                    </a:cubicBezTo>
                    <a:cubicBezTo>
                      <a:pt x="294196" y="16379"/>
                      <a:pt x="402576" y="-22655"/>
                      <a:pt x="631955" y="0"/>
                    </a:cubicBezTo>
                    <a:cubicBezTo>
                      <a:pt x="861334" y="22655"/>
                      <a:pt x="978491" y="-12837"/>
                      <a:pt x="1077891" y="0"/>
                    </a:cubicBezTo>
                    <a:cubicBezTo>
                      <a:pt x="1167284" y="-6106"/>
                      <a:pt x="1241948" y="55696"/>
                      <a:pt x="1226749" y="148858"/>
                    </a:cubicBezTo>
                    <a:cubicBezTo>
                      <a:pt x="1198075" y="415597"/>
                      <a:pt x="1207827" y="604823"/>
                      <a:pt x="1226749" y="744273"/>
                    </a:cubicBezTo>
                    <a:cubicBezTo>
                      <a:pt x="1218017" y="816355"/>
                      <a:pt x="1162012" y="904147"/>
                      <a:pt x="1077891" y="893131"/>
                    </a:cubicBezTo>
                    <a:cubicBezTo>
                      <a:pt x="933115" y="892887"/>
                      <a:pt x="782692" y="893235"/>
                      <a:pt x="604084" y="893131"/>
                    </a:cubicBezTo>
                    <a:cubicBezTo>
                      <a:pt x="425476" y="893027"/>
                      <a:pt x="289822" y="895262"/>
                      <a:pt x="148858" y="893131"/>
                    </a:cubicBezTo>
                    <a:cubicBezTo>
                      <a:pt x="73228" y="904052"/>
                      <a:pt x="-7232" y="827028"/>
                      <a:pt x="0" y="744273"/>
                    </a:cubicBezTo>
                    <a:cubicBezTo>
                      <a:pt x="-5346" y="603059"/>
                      <a:pt x="19679" y="303078"/>
                      <a:pt x="0" y="148858"/>
                    </a:cubicBezTo>
                    <a:close/>
                  </a:path>
                </a:pathLst>
              </a:custGeom>
              <a:solidFill>
                <a:srgbClr val="F9F9F9"/>
              </a:solidFill>
              <a:ln w="38100">
                <a:solidFill>
                  <a:schemeClr val="bg2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50">
                  <a:spcBef>
                    <a:spcPts val="53"/>
                  </a:spcBef>
                  <a:spcAft>
                    <a:spcPts val="53"/>
                  </a:spcAft>
                  <a:defRPr/>
                </a:pPr>
                <a:r>
                  <a:rPr lang="en-AU" sz="1200" b="1" dirty="0">
                    <a:solidFill>
                      <a:srgbClr val="083A4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50 to 70 years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034C624-195A-B1B8-C6F4-F613DAE804B9}"/>
                  </a:ext>
                </a:extLst>
              </p:cNvPr>
              <p:cNvSpPr/>
              <p:nvPr/>
            </p:nvSpPr>
            <p:spPr>
              <a:xfrm>
                <a:off x="6138516" y="5222961"/>
                <a:ext cx="1434370" cy="1078691"/>
              </a:xfrm>
              <a:custGeom>
                <a:avLst/>
                <a:gdLst>
                  <a:gd name="csX0" fmla="*/ 0 w 1434370"/>
                  <a:gd name="csY0" fmla="*/ 179785 h 1078691"/>
                  <a:gd name="csX1" fmla="*/ 179785 w 1434370"/>
                  <a:gd name="csY1" fmla="*/ 0 h 1078691"/>
                  <a:gd name="csX2" fmla="*/ 738681 w 1434370"/>
                  <a:gd name="csY2" fmla="*/ 0 h 1078691"/>
                  <a:gd name="csX3" fmla="*/ 1254585 w 1434370"/>
                  <a:gd name="csY3" fmla="*/ 0 h 1078691"/>
                  <a:gd name="csX4" fmla="*/ 1434370 w 1434370"/>
                  <a:gd name="csY4" fmla="*/ 179785 h 1078691"/>
                  <a:gd name="csX5" fmla="*/ 1434370 w 1434370"/>
                  <a:gd name="csY5" fmla="*/ 517772 h 1078691"/>
                  <a:gd name="csX6" fmla="*/ 1434370 w 1434370"/>
                  <a:gd name="csY6" fmla="*/ 898906 h 1078691"/>
                  <a:gd name="csX7" fmla="*/ 1254585 w 1434370"/>
                  <a:gd name="csY7" fmla="*/ 1078691 h 1078691"/>
                  <a:gd name="csX8" fmla="*/ 695689 w 1434370"/>
                  <a:gd name="csY8" fmla="*/ 1078691 h 1078691"/>
                  <a:gd name="csX9" fmla="*/ 179785 w 1434370"/>
                  <a:gd name="csY9" fmla="*/ 1078691 h 1078691"/>
                  <a:gd name="csX10" fmla="*/ 0 w 1434370"/>
                  <a:gd name="csY10" fmla="*/ 898906 h 1078691"/>
                  <a:gd name="csX11" fmla="*/ 0 w 1434370"/>
                  <a:gd name="csY11" fmla="*/ 560919 h 1078691"/>
                  <a:gd name="csX12" fmla="*/ 0 w 1434370"/>
                  <a:gd name="csY12" fmla="*/ 179785 h 1078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434370" h="1078691" fill="none" extrusionOk="0">
                    <a:moveTo>
                      <a:pt x="0" y="179785"/>
                    </a:moveTo>
                    <a:cubicBezTo>
                      <a:pt x="2968" y="65428"/>
                      <a:pt x="78021" y="-2770"/>
                      <a:pt x="179785" y="0"/>
                    </a:cubicBezTo>
                    <a:cubicBezTo>
                      <a:pt x="355242" y="-27524"/>
                      <a:pt x="621526" y="8432"/>
                      <a:pt x="738681" y="0"/>
                    </a:cubicBezTo>
                    <a:cubicBezTo>
                      <a:pt x="855836" y="-8432"/>
                      <a:pt x="1006073" y="2047"/>
                      <a:pt x="1254585" y="0"/>
                    </a:cubicBezTo>
                    <a:cubicBezTo>
                      <a:pt x="1357997" y="-7668"/>
                      <a:pt x="1426673" y="60637"/>
                      <a:pt x="1434370" y="179785"/>
                    </a:cubicBezTo>
                    <a:cubicBezTo>
                      <a:pt x="1445758" y="343319"/>
                      <a:pt x="1443557" y="357954"/>
                      <a:pt x="1434370" y="517772"/>
                    </a:cubicBezTo>
                    <a:cubicBezTo>
                      <a:pt x="1425183" y="677590"/>
                      <a:pt x="1429637" y="800626"/>
                      <a:pt x="1434370" y="898906"/>
                    </a:cubicBezTo>
                    <a:cubicBezTo>
                      <a:pt x="1414390" y="1000214"/>
                      <a:pt x="1371646" y="1082526"/>
                      <a:pt x="1254585" y="1078691"/>
                    </a:cubicBezTo>
                    <a:cubicBezTo>
                      <a:pt x="1000828" y="1056631"/>
                      <a:pt x="952157" y="1080311"/>
                      <a:pt x="695689" y="1078691"/>
                    </a:cubicBezTo>
                    <a:cubicBezTo>
                      <a:pt x="439221" y="1077071"/>
                      <a:pt x="348515" y="1092862"/>
                      <a:pt x="179785" y="1078691"/>
                    </a:cubicBezTo>
                    <a:cubicBezTo>
                      <a:pt x="81926" y="1063834"/>
                      <a:pt x="-3488" y="1022187"/>
                      <a:pt x="0" y="898906"/>
                    </a:cubicBezTo>
                    <a:cubicBezTo>
                      <a:pt x="-14252" y="828085"/>
                      <a:pt x="-3135" y="685545"/>
                      <a:pt x="0" y="560919"/>
                    </a:cubicBezTo>
                    <a:cubicBezTo>
                      <a:pt x="3135" y="436293"/>
                      <a:pt x="18593" y="333838"/>
                      <a:pt x="0" y="179785"/>
                    </a:cubicBezTo>
                    <a:close/>
                  </a:path>
                  <a:path w="1434370" h="1078691" stroke="0" extrusionOk="0">
                    <a:moveTo>
                      <a:pt x="0" y="179785"/>
                    </a:moveTo>
                    <a:cubicBezTo>
                      <a:pt x="9763" y="83153"/>
                      <a:pt x="89442" y="18647"/>
                      <a:pt x="179785" y="0"/>
                    </a:cubicBezTo>
                    <a:cubicBezTo>
                      <a:pt x="372836" y="5264"/>
                      <a:pt x="527027" y="1551"/>
                      <a:pt x="738681" y="0"/>
                    </a:cubicBezTo>
                    <a:cubicBezTo>
                      <a:pt x="950335" y="-1551"/>
                      <a:pt x="1150818" y="-4441"/>
                      <a:pt x="1254585" y="0"/>
                    </a:cubicBezTo>
                    <a:cubicBezTo>
                      <a:pt x="1367033" y="-11185"/>
                      <a:pt x="1446103" y="72039"/>
                      <a:pt x="1434370" y="179785"/>
                    </a:cubicBezTo>
                    <a:cubicBezTo>
                      <a:pt x="1427772" y="255096"/>
                      <a:pt x="1424115" y="417596"/>
                      <a:pt x="1434370" y="532154"/>
                    </a:cubicBezTo>
                    <a:cubicBezTo>
                      <a:pt x="1444625" y="646712"/>
                      <a:pt x="1424279" y="825318"/>
                      <a:pt x="1434370" y="898906"/>
                    </a:cubicBezTo>
                    <a:cubicBezTo>
                      <a:pt x="1413226" y="993929"/>
                      <a:pt x="1332003" y="1068781"/>
                      <a:pt x="1254585" y="1078691"/>
                    </a:cubicBezTo>
                    <a:cubicBezTo>
                      <a:pt x="1076245" y="1087620"/>
                      <a:pt x="945814" y="1088054"/>
                      <a:pt x="727933" y="1078691"/>
                    </a:cubicBezTo>
                    <a:cubicBezTo>
                      <a:pt x="510052" y="1069328"/>
                      <a:pt x="417914" y="1053990"/>
                      <a:pt x="179785" y="1078691"/>
                    </a:cubicBezTo>
                    <a:cubicBezTo>
                      <a:pt x="59582" y="1079932"/>
                      <a:pt x="7389" y="1014664"/>
                      <a:pt x="0" y="898906"/>
                    </a:cubicBezTo>
                    <a:cubicBezTo>
                      <a:pt x="-84" y="805915"/>
                      <a:pt x="-9308" y="628040"/>
                      <a:pt x="0" y="532154"/>
                    </a:cubicBezTo>
                    <a:cubicBezTo>
                      <a:pt x="9308" y="436268"/>
                      <a:pt x="8032" y="294585"/>
                      <a:pt x="0" y="179785"/>
                    </a:cubicBezTo>
                    <a:close/>
                  </a:path>
                </a:pathLst>
              </a:custGeom>
              <a:solidFill>
                <a:srgbClr val="F9F9F9"/>
              </a:solidFill>
              <a:ln w="38100">
                <a:solidFill>
                  <a:schemeClr val="bg2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33">
                  <a:spcBef>
                    <a:spcPts val="71"/>
                  </a:spcBef>
                  <a:spcAft>
                    <a:spcPts val="71"/>
                  </a:spcAft>
                  <a:defRPr/>
                </a:pPr>
                <a:r>
                  <a:rPr lang="en-AU" sz="1200" b="1" kern="0" dirty="0">
                    <a:solidFill>
                      <a:srgbClr val="083A4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Person who smokes/person with smoking history</a:t>
                </a:r>
              </a:p>
              <a:p>
                <a:pPr algn="ctr" defTabSz="914333">
                  <a:spcBef>
                    <a:spcPts val="71"/>
                  </a:spcBef>
                  <a:spcAft>
                    <a:spcPts val="71"/>
                  </a:spcAft>
                  <a:defRPr/>
                </a:pPr>
                <a:r>
                  <a:rPr lang="en-AU" sz="1200" i="1" kern="0" dirty="0">
                    <a:solidFill>
                      <a:srgbClr val="083A4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(10 years or less since cessation)</a:t>
                </a:r>
              </a:p>
            </p:txBody>
          </p:sp>
          <p:pic>
            <p:nvPicPr>
              <p:cNvPr id="7" name="Graphic 6" descr="Smoking outline">
                <a:extLst>
                  <a:ext uri="{FF2B5EF4-FFF2-40B4-BE49-F238E27FC236}">
                    <a16:creationId xmlns:a16="http://schemas.microsoft.com/office/drawing/2014/main" id="{E24E2A2E-E672-7889-3001-E7550509E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475280" y="4398219"/>
                <a:ext cx="849595" cy="849595"/>
              </a:xfrm>
              <a:prstGeom prst="rect">
                <a:avLst/>
              </a:prstGeom>
            </p:spPr>
          </p:pic>
          <p:pic>
            <p:nvPicPr>
              <p:cNvPr id="8" name="Graphic 7" descr="Users outline">
                <a:extLst>
                  <a:ext uri="{FF2B5EF4-FFF2-40B4-BE49-F238E27FC236}">
                    <a16:creationId xmlns:a16="http://schemas.microsoft.com/office/drawing/2014/main" id="{1B1F09BD-73A5-CA41-AD95-AF21A77AF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22646" y="4367195"/>
                <a:ext cx="1030616" cy="1030616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435067D-9482-0A1D-E48A-D76FC3F97124}"/>
                  </a:ext>
                </a:extLst>
              </p:cNvPr>
              <p:cNvSpPr/>
              <p:nvPr/>
            </p:nvSpPr>
            <p:spPr>
              <a:xfrm>
                <a:off x="7638581" y="5582512"/>
                <a:ext cx="337249" cy="211764"/>
              </a:xfrm>
              <a:custGeom>
                <a:avLst/>
                <a:gdLst>
                  <a:gd name="csX0" fmla="*/ 0 w 337249"/>
                  <a:gd name="csY0" fmla="*/ 105882 h 211764"/>
                  <a:gd name="csX1" fmla="*/ 168625 w 337249"/>
                  <a:gd name="csY1" fmla="*/ 0 h 211764"/>
                  <a:gd name="csX2" fmla="*/ 337250 w 337249"/>
                  <a:gd name="csY2" fmla="*/ 105882 h 211764"/>
                  <a:gd name="csX3" fmla="*/ 168625 w 337249"/>
                  <a:gd name="csY3" fmla="*/ 211764 h 211764"/>
                  <a:gd name="csX4" fmla="*/ 0 w 337249"/>
                  <a:gd name="csY4" fmla="*/ 105882 h 2117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37249" h="211764" fill="none" extrusionOk="0">
                    <a:moveTo>
                      <a:pt x="0" y="105882"/>
                    </a:moveTo>
                    <a:cubicBezTo>
                      <a:pt x="10015" y="41917"/>
                      <a:pt x="90022" y="-1224"/>
                      <a:pt x="168625" y="0"/>
                    </a:cubicBezTo>
                    <a:cubicBezTo>
                      <a:pt x="250340" y="7231"/>
                      <a:pt x="345664" y="48659"/>
                      <a:pt x="337250" y="105882"/>
                    </a:cubicBezTo>
                    <a:cubicBezTo>
                      <a:pt x="351162" y="149186"/>
                      <a:pt x="249607" y="207808"/>
                      <a:pt x="168625" y="211764"/>
                    </a:cubicBezTo>
                    <a:cubicBezTo>
                      <a:pt x="69019" y="215886"/>
                      <a:pt x="3836" y="171747"/>
                      <a:pt x="0" y="105882"/>
                    </a:cubicBezTo>
                    <a:close/>
                  </a:path>
                  <a:path w="337249" h="211764" stroke="0" extrusionOk="0">
                    <a:moveTo>
                      <a:pt x="0" y="105882"/>
                    </a:moveTo>
                    <a:cubicBezTo>
                      <a:pt x="2604" y="45035"/>
                      <a:pt x="78298" y="7111"/>
                      <a:pt x="168625" y="0"/>
                    </a:cubicBezTo>
                    <a:cubicBezTo>
                      <a:pt x="249238" y="-6922"/>
                      <a:pt x="329348" y="50050"/>
                      <a:pt x="337250" y="105882"/>
                    </a:cubicBezTo>
                    <a:cubicBezTo>
                      <a:pt x="353144" y="170234"/>
                      <a:pt x="251103" y="225259"/>
                      <a:pt x="168625" y="211764"/>
                    </a:cubicBezTo>
                    <a:cubicBezTo>
                      <a:pt x="82197" y="217041"/>
                      <a:pt x="-7572" y="168739"/>
                      <a:pt x="0" y="105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08761005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251" tIns="20251" rIns="20251" bIns="20251"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882">
                  <a:defRPr/>
                </a:pPr>
                <a:r>
                  <a:rPr lang="en-AU" sz="11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4C90497-79A8-AEA0-1BD9-736D7C8E4FB1}"/>
                  </a:ext>
                </a:extLst>
              </p:cNvPr>
              <p:cNvSpPr/>
              <p:nvPr/>
            </p:nvSpPr>
            <p:spPr>
              <a:xfrm>
                <a:off x="5742811" y="5567826"/>
                <a:ext cx="337249" cy="211764"/>
              </a:xfrm>
              <a:custGeom>
                <a:avLst/>
                <a:gdLst>
                  <a:gd name="csX0" fmla="*/ 0 w 337249"/>
                  <a:gd name="csY0" fmla="*/ 105882 h 211764"/>
                  <a:gd name="csX1" fmla="*/ 168625 w 337249"/>
                  <a:gd name="csY1" fmla="*/ 0 h 211764"/>
                  <a:gd name="csX2" fmla="*/ 337250 w 337249"/>
                  <a:gd name="csY2" fmla="*/ 105882 h 211764"/>
                  <a:gd name="csX3" fmla="*/ 168625 w 337249"/>
                  <a:gd name="csY3" fmla="*/ 211764 h 211764"/>
                  <a:gd name="csX4" fmla="*/ 0 w 337249"/>
                  <a:gd name="csY4" fmla="*/ 105882 h 2117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37249" h="211764" fill="none" extrusionOk="0">
                    <a:moveTo>
                      <a:pt x="0" y="105882"/>
                    </a:moveTo>
                    <a:cubicBezTo>
                      <a:pt x="10015" y="41917"/>
                      <a:pt x="90022" y="-1224"/>
                      <a:pt x="168625" y="0"/>
                    </a:cubicBezTo>
                    <a:cubicBezTo>
                      <a:pt x="250340" y="7231"/>
                      <a:pt x="345664" y="48659"/>
                      <a:pt x="337250" y="105882"/>
                    </a:cubicBezTo>
                    <a:cubicBezTo>
                      <a:pt x="351162" y="149186"/>
                      <a:pt x="249607" y="207808"/>
                      <a:pt x="168625" y="211764"/>
                    </a:cubicBezTo>
                    <a:cubicBezTo>
                      <a:pt x="69019" y="215886"/>
                      <a:pt x="3836" y="171747"/>
                      <a:pt x="0" y="105882"/>
                    </a:cubicBezTo>
                    <a:close/>
                  </a:path>
                  <a:path w="337249" h="211764" stroke="0" extrusionOk="0">
                    <a:moveTo>
                      <a:pt x="0" y="105882"/>
                    </a:moveTo>
                    <a:cubicBezTo>
                      <a:pt x="2604" y="45035"/>
                      <a:pt x="78298" y="7111"/>
                      <a:pt x="168625" y="0"/>
                    </a:cubicBezTo>
                    <a:cubicBezTo>
                      <a:pt x="249238" y="-6922"/>
                      <a:pt x="329348" y="50050"/>
                      <a:pt x="337250" y="105882"/>
                    </a:cubicBezTo>
                    <a:cubicBezTo>
                      <a:pt x="353144" y="170234"/>
                      <a:pt x="251103" y="225259"/>
                      <a:pt x="168625" y="211764"/>
                    </a:cubicBezTo>
                    <a:cubicBezTo>
                      <a:pt x="82197" y="217041"/>
                      <a:pt x="-7572" y="168739"/>
                      <a:pt x="0" y="105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08761005">
                      <a:prstGeom prst="ellips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251" tIns="20251" rIns="20251" bIns="20251"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882">
                  <a:defRPr/>
                </a:pPr>
                <a:r>
                  <a:rPr lang="en-AU" sz="11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</a:p>
            </p:txBody>
          </p:sp>
          <p:pic>
            <p:nvPicPr>
              <p:cNvPr id="11" name="Graphic 10" descr="Repeat outline">
                <a:extLst>
                  <a:ext uri="{FF2B5EF4-FFF2-40B4-BE49-F238E27FC236}">
                    <a16:creationId xmlns:a16="http://schemas.microsoft.com/office/drawing/2014/main" id="{8BE02955-A6AC-B611-806F-3DC1E8674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13311" y="4444221"/>
                <a:ext cx="1927109" cy="1891776"/>
              </a:xfrm>
              <a:prstGeom prst="rect">
                <a:avLst/>
              </a:prstGeom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411D307-3FF7-7324-7237-243CE72790ED}"/>
                  </a:ext>
                </a:extLst>
              </p:cNvPr>
              <p:cNvSpPr/>
              <p:nvPr/>
            </p:nvSpPr>
            <p:spPr>
              <a:xfrm>
                <a:off x="2576827" y="5127730"/>
                <a:ext cx="947478" cy="540161"/>
              </a:xfrm>
              <a:custGeom>
                <a:avLst/>
                <a:gdLst>
                  <a:gd name="csX0" fmla="*/ 0 w 947478"/>
                  <a:gd name="csY0" fmla="*/ 90029 h 540161"/>
                  <a:gd name="csX1" fmla="*/ 90029 w 947478"/>
                  <a:gd name="csY1" fmla="*/ 0 h 540161"/>
                  <a:gd name="csX2" fmla="*/ 489087 w 947478"/>
                  <a:gd name="csY2" fmla="*/ 0 h 540161"/>
                  <a:gd name="csX3" fmla="*/ 857449 w 947478"/>
                  <a:gd name="csY3" fmla="*/ 0 h 540161"/>
                  <a:gd name="csX4" fmla="*/ 947478 w 947478"/>
                  <a:gd name="csY4" fmla="*/ 90029 h 540161"/>
                  <a:gd name="csX5" fmla="*/ 947478 w 947478"/>
                  <a:gd name="csY5" fmla="*/ 450132 h 540161"/>
                  <a:gd name="csX6" fmla="*/ 857449 w 947478"/>
                  <a:gd name="csY6" fmla="*/ 540161 h 540161"/>
                  <a:gd name="csX7" fmla="*/ 466065 w 947478"/>
                  <a:gd name="csY7" fmla="*/ 540161 h 540161"/>
                  <a:gd name="csX8" fmla="*/ 90029 w 947478"/>
                  <a:gd name="csY8" fmla="*/ 540161 h 540161"/>
                  <a:gd name="csX9" fmla="*/ 0 w 947478"/>
                  <a:gd name="csY9" fmla="*/ 450132 h 540161"/>
                  <a:gd name="csX10" fmla="*/ 0 w 947478"/>
                  <a:gd name="csY10" fmla="*/ 90029 h 5401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947478" h="540161" extrusionOk="0">
                    <a:moveTo>
                      <a:pt x="0" y="90029"/>
                    </a:moveTo>
                    <a:cubicBezTo>
                      <a:pt x="11748" y="43509"/>
                      <a:pt x="41244" y="1953"/>
                      <a:pt x="90029" y="0"/>
                    </a:cubicBezTo>
                    <a:cubicBezTo>
                      <a:pt x="221951" y="-2690"/>
                      <a:pt x="295306" y="-12986"/>
                      <a:pt x="489087" y="0"/>
                    </a:cubicBezTo>
                    <a:cubicBezTo>
                      <a:pt x="682868" y="12986"/>
                      <a:pt x="703923" y="12287"/>
                      <a:pt x="857449" y="0"/>
                    </a:cubicBezTo>
                    <a:cubicBezTo>
                      <a:pt x="910465" y="-2800"/>
                      <a:pt x="951741" y="37236"/>
                      <a:pt x="947478" y="90029"/>
                    </a:cubicBezTo>
                    <a:cubicBezTo>
                      <a:pt x="948384" y="234195"/>
                      <a:pt x="942700" y="353697"/>
                      <a:pt x="947478" y="450132"/>
                    </a:cubicBezTo>
                    <a:cubicBezTo>
                      <a:pt x="939794" y="490939"/>
                      <a:pt x="909256" y="552195"/>
                      <a:pt x="857449" y="540161"/>
                    </a:cubicBezTo>
                    <a:cubicBezTo>
                      <a:pt x="679431" y="556532"/>
                      <a:pt x="644210" y="523988"/>
                      <a:pt x="466065" y="540161"/>
                    </a:cubicBezTo>
                    <a:cubicBezTo>
                      <a:pt x="287920" y="556334"/>
                      <a:pt x="209000" y="524196"/>
                      <a:pt x="90029" y="540161"/>
                    </a:cubicBezTo>
                    <a:cubicBezTo>
                      <a:pt x="45525" y="548820"/>
                      <a:pt x="-6667" y="500355"/>
                      <a:pt x="0" y="450132"/>
                    </a:cubicBezTo>
                    <a:cubicBezTo>
                      <a:pt x="-12049" y="292245"/>
                      <a:pt x="6844" y="172870"/>
                      <a:pt x="0" y="90029"/>
                    </a:cubicBezTo>
                    <a:close/>
                  </a:path>
                </a:pathLst>
              </a:custGeom>
              <a:noFill/>
              <a:ln w="38100">
                <a:noFill/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50">
                  <a:spcBef>
                    <a:spcPts val="53"/>
                  </a:spcBef>
                  <a:spcAft>
                    <a:spcPts val="53"/>
                  </a:spcAft>
                  <a:defRPr/>
                </a:pPr>
                <a:r>
                  <a:rPr lang="en-AU" sz="1200" b="1" dirty="0">
                    <a:solidFill>
                      <a:srgbClr val="083A4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Biennial</a:t>
                </a:r>
                <a:r>
                  <a:rPr lang="en-AU" sz="1200" b="1" dirty="0">
                    <a:solidFill>
                      <a:srgbClr val="006F8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AU" sz="1200" b="1" dirty="0">
                    <a:solidFill>
                      <a:srgbClr val="083A4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Screening</a:t>
                </a:r>
              </a:p>
            </p:txBody>
          </p:sp>
          <p:sp>
            <p:nvSpPr>
              <p:cNvPr id="13" name="Right Brace 12">
                <a:extLst>
                  <a:ext uri="{FF2B5EF4-FFF2-40B4-BE49-F238E27FC236}">
                    <a16:creationId xmlns:a16="http://schemas.microsoft.com/office/drawing/2014/main" id="{7CBAB93A-C952-2DCD-0B71-EDE7B919F737}"/>
                  </a:ext>
                </a:extLst>
              </p:cNvPr>
              <p:cNvSpPr/>
              <p:nvPr/>
            </p:nvSpPr>
            <p:spPr>
              <a:xfrm rot="10800000">
                <a:off x="3971607" y="4550322"/>
                <a:ext cx="537145" cy="1679574"/>
              </a:xfrm>
              <a:prstGeom prst="rightBrace">
                <a:avLst>
                  <a:gd name="adj1" fmla="val 52412"/>
                  <a:gd name="adj2" fmla="val 50753"/>
                </a:avLst>
              </a:prstGeom>
              <a:noFill/>
              <a:ln w="28575">
                <a:solidFill>
                  <a:srgbClr val="00708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66">
                  <a:defRPr/>
                </a:pPr>
                <a:endParaRPr lang="en-AU" sz="1200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A896AC2-3E50-9278-7089-237A1D174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/>
              <a:stretch/>
            </p:blipFill>
            <p:spPr>
              <a:xfrm>
                <a:off x="8504021" y="4453166"/>
                <a:ext cx="489718" cy="729984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D857F00-9A92-DD7C-2B43-708AC1B2EB70}"/>
                  </a:ext>
                </a:extLst>
              </p:cNvPr>
              <p:cNvSpPr/>
              <p:nvPr/>
            </p:nvSpPr>
            <p:spPr>
              <a:xfrm>
                <a:off x="8020085" y="5229174"/>
                <a:ext cx="1434370" cy="883775"/>
              </a:xfrm>
              <a:custGeom>
                <a:avLst/>
                <a:gdLst>
                  <a:gd name="csX0" fmla="*/ 0 w 1434370"/>
                  <a:gd name="csY0" fmla="*/ 147299 h 883775"/>
                  <a:gd name="csX1" fmla="*/ 147299 w 1434370"/>
                  <a:gd name="csY1" fmla="*/ 0 h 883775"/>
                  <a:gd name="csX2" fmla="*/ 705787 w 1434370"/>
                  <a:gd name="csY2" fmla="*/ 0 h 883775"/>
                  <a:gd name="csX3" fmla="*/ 1287071 w 1434370"/>
                  <a:gd name="csY3" fmla="*/ 0 h 883775"/>
                  <a:gd name="csX4" fmla="*/ 1434370 w 1434370"/>
                  <a:gd name="csY4" fmla="*/ 147299 h 883775"/>
                  <a:gd name="csX5" fmla="*/ 1434370 w 1434370"/>
                  <a:gd name="csY5" fmla="*/ 736476 h 883775"/>
                  <a:gd name="csX6" fmla="*/ 1287071 w 1434370"/>
                  <a:gd name="csY6" fmla="*/ 883775 h 883775"/>
                  <a:gd name="csX7" fmla="*/ 751378 w 1434370"/>
                  <a:gd name="csY7" fmla="*/ 883775 h 883775"/>
                  <a:gd name="csX8" fmla="*/ 147299 w 1434370"/>
                  <a:gd name="csY8" fmla="*/ 883775 h 883775"/>
                  <a:gd name="csX9" fmla="*/ 0 w 1434370"/>
                  <a:gd name="csY9" fmla="*/ 736476 h 883775"/>
                  <a:gd name="csX10" fmla="*/ 0 w 1434370"/>
                  <a:gd name="csY10" fmla="*/ 147299 h 8837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434370" h="883775" fill="none" extrusionOk="0">
                    <a:moveTo>
                      <a:pt x="0" y="147299"/>
                    </a:moveTo>
                    <a:cubicBezTo>
                      <a:pt x="-2446" y="65208"/>
                      <a:pt x="79284" y="8923"/>
                      <a:pt x="147299" y="0"/>
                    </a:cubicBezTo>
                    <a:cubicBezTo>
                      <a:pt x="411457" y="-14462"/>
                      <a:pt x="497110" y="-3411"/>
                      <a:pt x="705787" y="0"/>
                    </a:cubicBezTo>
                    <a:cubicBezTo>
                      <a:pt x="914464" y="3411"/>
                      <a:pt x="1088551" y="-21657"/>
                      <a:pt x="1287071" y="0"/>
                    </a:cubicBezTo>
                    <a:cubicBezTo>
                      <a:pt x="1368711" y="3642"/>
                      <a:pt x="1454442" y="63679"/>
                      <a:pt x="1434370" y="147299"/>
                    </a:cubicBezTo>
                    <a:cubicBezTo>
                      <a:pt x="1451981" y="346753"/>
                      <a:pt x="1443565" y="595431"/>
                      <a:pt x="1434370" y="736476"/>
                    </a:cubicBezTo>
                    <a:cubicBezTo>
                      <a:pt x="1431994" y="817994"/>
                      <a:pt x="1372689" y="886454"/>
                      <a:pt x="1287071" y="883775"/>
                    </a:cubicBezTo>
                    <a:cubicBezTo>
                      <a:pt x="1120283" y="893209"/>
                      <a:pt x="932409" y="867199"/>
                      <a:pt x="751378" y="883775"/>
                    </a:cubicBezTo>
                    <a:cubicBezTo>
                      <a:pt x="570347" y="900351"/>
                      <a:pt x="432171" y="878851"/>
                      <a:pt x="147299" y="883775"/>
                    </a:cubicBezTo>
                    <a:cubicBezTo>
                      <a:pt x="70304" y="896671"/>
                      <a:pt x="14105" y="816525"/>
                      <a:pt x="0" y="736476"/>
                    </a:cubicBezTo>
                    <a:cubicBezTo>
                      <a:pt x="-6678" y="455356"/>
                      <a:pt x="-2080" y="268331"/>
                      <a:pt x="0" y="147299"/>
                    </a:cubicBezTo>
                    <a:close/>
                  </a:path>
                  <a:path w="1434370" h="883775" stroke="0" extrusionOk="0">
                    <a:moveTo>
                      <a:pt x="0" y="147299"/>
                    </a:moveTo>
                    <a:cubicBezTo>
                      <a:pt x="18752" y="71059"/>
                      <a:pt x="70554" y="9596"/>
                      <a:pt x="147299" y="0"/>
                    </a:cubicBezTo>
                    <a:cubicBezTo>
                      <a:pt x="337914" y="25300"/>
                      <a:pt x="529336" y="-19357"/>
                      <a:pt x="739980" y="0"/>
                    </a:cubicBezTo>
                    <a:cubicBezTo>
                      <a:pt x="950624" y="19357"/>
                      <a:pt x="1176664" y="-5751"/>
                      <a:pt x="1287071" y="0"/>
                    </a:cubicBezTo>
                    <a:cubicBezTo>
                      <a:pt x="1372522" y="-3486"/>
                      <a:pt x="1443783" y="59167"/>
                      <a:pt x="1434370" y="147299"/>
                    </a:cubicBezTo>
                    <a:cubicBezTo>
                      <a:pt x="1455334" y="359437"/>
                      <a:pt x="1423216" y="490813"/>
                      <a:pt x="1434370" y="736476"/>
                    </a:cubicBezTo>
                    <a:cubicBezTo>
                      <a:pt x="1422591" y="804163"/>
                      <a:pt x="1370736" y="897130"/>
                      <a:pt x="1287071" y="883775"/>
                    </a:cubicBezTo>
                    <a:cubicBezTo>
                      <a:pt x="1121898" y="878049"/>
                      <a:pt x="986212" y="902044"/>
                      <a:pt x="705787" y="883775"/>
                    </a:cubicBezTo>
                    <a:cubicBezTo>
                      <a:pt x="425362" y="865506"/>
                      <a:pt x="363682" y="865559"/>
                      <a:pt x="147299" y="883775"/>
                    </a:cubicBezTo>
                    <a:cubicBezTo>
                      <a:pt x="69969" y="890447"/>
                      <a:pt x="-10479" y="818614"/>
                      <a:pt x="0" y="736476"/>
                    </a:cubicBezTo>
                    <a:cubicBezTo>
                      <a:pt x="-26202" y="502693"/>
                      <a:pt x="-25630" y="397098"/>
                      <a:pt x="0" y="147299"/>
                    </a:cubicBezTo>
                    <a:close/>
                  </a:path>
                </a:pathLst>
              </a:custGeom>
              <a:solidFill>
                <a:srgbClr val="F9F9F9"/>
              </a:solidFill>
              <a:ln w="38100">
                <a:solidFill>
                  <a:schemeClr val="bg2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50">
                  <a:spcBef>
                    <a:spcPts val="53"/>
                  </a:spcBef>
                  <a:spcAft>
                    <a:spcPts val="53"/>
                  </a:spcAft>
                  <a:defRPr/>
                </a:pPr>
                <a:r>
                  <a:rPr lang="en-AU" sz="1200" b="1">
                    <a:solidFill>
                      <a:srgbClr val="083A4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30 pack-year smoking history</a:t>
                </a:r>
              </a:p>
            </p:txBody>
          </p:sp>
        </p:grpSp>
        <p:pic>
          <p:nvPicPr>
            <p:cNvPr id="16" name="Graphic 15" descr="Cough outline">
              <a:extLst>
                <a:ext uri="{FF2B5EF4-FFF2-40B4-BE49-F238E27FC236}">
                  <a16:creationId xmlns:a16="http://schemas.microsoft.com/office/drawing/2014/main" id="{1397A2C7-6183-EF43-6E38-A43702560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76181" y="3596382"/>
              <a:ext cx="940731" cy="940731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3921FF-841A-A32A-1777-3FE369EB2850}"/>
                </a:ext>
              </a:extLst>
            </p:cNvPr>
            <p:cNvSpPr/>
            <p:nvPr/>
          </p:nvSpPr>
          <p:spPr>
            <a:xfrm>
              <a:off x="10129021" y="4555711"/>
              <a:ext cx="1844012" cy="1197392"/>
            </a:xfrm>
            <a:custGeom>
              <a:avLst/>
              <a:gdLst>
                <a:gd name="csX0" fmla="*/ 0 w 1844012"/>
                <a:gd name="csY0" fmla="*/ 199569 h 1197392"/>
                <a:gd name="csX1" fmla="*/ 199569 w 1844012"/>
                <a:gd name="csY1" fmla="*/ 0 h 1197392"/>
                <a:gd name="csX2" fmla="*/ 695642 w 1844012"/>
                <a:gd name="csY2" fmla="*/ 0 h 1197392"/>
                <a:gd name="csX3" fmla="*/ 1133921 w 1844012"/>
                <a:gd name="csY3" fmla="*/ 0 h 1197392"/>
                <a:gd name="csX4" fmla="*/ 1644443 w 1844012"/>
                <a:gd name="csY4" fmla="*/ 0 h 1197392"/>
                <a:gd name="csX5" fmla="*/ 1844012 w 1844012"/>
                <a:gd name="csY5" fmla="*/ 199569 h 1197392"/>
                <a:gd name="csX6" fmla="*/ 1844012 w 1844012"/>
                <a:gd name="csY6" fmla="*/ 614661 h 1197392"/>
                <a:gd name="csX7" fmla="*/ 1844012 w 1844012"/>
                <a:gd name="csY7" fmla="*/ 997823 h 1197392"/>
                <a:gd name="csX8" fmla="*/ 1644443 w 1844012"/>
                <a:gd name="csY8" fmla="*/ 1197392 h 1197392"/>
                <a:gd name="csX9" fmla="*/ 1177267 w 1844012"/>
                <a:gd name="csY9" fmla="*/ 1197392 h 1197392"/>
                <a:gd name="csX10" fmla="*/ 666745 w 1844012"/>
                <a:gd name="csY10" fmla="*/ 1197392 h 1197392"/>
                <a:gd name="csX11" fmla="*/ 199569 w 1844012"/>
                <a:gd name="csY11" fmla="*/ 1197392 h 1197392"/>
                <a:gd name="csX12" fmla="*/ 0 w 1844012"/>
                <a:gd name="csY12" fmla="*/ 997823 h 1197392"/>
                <a:gd name="csX13" fmla="*/ 0 w 1844012"/>
                <a:gd name="csY13" fmla="*/ 582731 h 1197392"/>
                <a:gd name="csX14" fmla="*/ 0 w 1844012"/>
                <a:gd name="csY14" fmla="*/ 199569 h 11973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1844012" h="1197392" fill="none" extrusionOk="0">
                  <a:moveTo>
                    <a:pt x="0" y="199569"/>
                  </a:moveTo>
                  <a:cubicBezTo>
                    <a:pt x="802" y="99452"/>
                    <a:pt x="98192" y="-1000"/>
                    <a:pt x="199569" y="0"/>
                  </a:cubicBezTo>
                  <a:cubicBezTo>
                    <a:pt x="401022" y="-327"/>
                    <a:pt x="540906" y="11068"/>
                    <a:pt x="695642" y="0"/>
                  </a:cubicBezTo>
                  <a:cubicBezTo>
                    <a:pt x="850378" y="-11068"/>
                    <a:pt x="995287" y="-5618"/>
                    <a:pt x="1133921" y="0"/>
                  </a:cubicBezTo>
                  <a:cubicBezTo>
                    <a:pt x="1272555" y="5618"/>
                    <a:pt x="1412285" y="-25076"/>
                    <a:pt x="1644443" y="0"/>
                  </a:cubicBezTo>
                  <a:cubicBezTo>
                    <a:pt x="1750676" y="-900"/>
                    <a:pt x="1858545" y="81666"/>
                    <a:pt x="1844012" y="199569"/>
                  </a:cubicBezTo>
                  <a:cubicBezTo>
                    <a:pt x="1843585" y="328767"/>
                    <a:pt x="1827822" y="517811"/>
                    <a:pt x="1844012" y="614661"/>
                  </a:cubicBezTo>
                  <a:cubicBezTo>
                    <a:pt x="1860202" y="711511"/>
                    <a:pt x="1853997" y="903202"/>
                    <a:pt x="1844012" y="997823"/>
                  </a:cubicBezTo>
                  <a:cubicBezTo>
                    <a:pt x="1854668" y="1110204"/>
                    <a:pt x="1742586" y="1211009"/>
                    <a:pt x="1644443" y="1197392"/>
                  </a:cubicBezTo>
                  <a:cubicBezTo>
                    <a:pt x="1507558" y="1191057"/>
                    <a:pt x="1338055" y="1196386"/>
                    <a:pt x="1177267" y="1197392"/>
                  </a:cubicBezTo>
                  <a:cubicBezTo>
                    <a:pt x="1016479" y="1198398"/>
                    <a:pt x="900109" y="1205069"/>
                    <a:pt x="666745" y="1197392"/>
                  </a:cubicBezTo>
                  <a:cubicBezTo>
                    <a:pt x="433381" y="1189715"/>
                    <a:pt x="340892" y="1185381"/>
                    <a:pt x="199569" y="1197392"/>
                  </a:cubicBezTo>
                  <a:cubicBezTo>
                    <a:pt x="108679" y="1187230"/>
                    <a:pt x="8839" y="1100486"/>
                    <a:pt x="0" y="997823"/>
                  </a:cubicBezTo>
                  <a:cubicBezTo>
                    <a:pt x="2536" y="792449"/>
                    <a:pt x="-14146" y="756003"/>
                    <a:pt x="0" y="582731"/>
                  </a:cubicBezTo>
                  <a:cubicBezTo>
                    <a:pt x="14146" y="409459"/>
                    <a:pt x="6852" y="284854"/>
                    <a:pt x="0" y="199569"/>
                  </a:cubicBezTo>
                  <a:close/>
                </a:path>
                <a:path w="1844012" h="1197392" stroke="0" extrusionOk="0">
                  <a:moveTo>
                    <a:pt x="0" y="199569"/>
                  </a:moveTo>
                  <a:cubicBezTo>
                    <a:pt x="25930" y="96418"/>
                    <a:pt x="98658" y="19393"/>
                    <a:pt x="199569" y="0"/>
                  </a:cubicBezTo>
                  <a:cubicBezTo>
                    <a:pt x="308913" y="8924"/>
                    <a:pt x="594127" y="-4017"/>
                    <a:pt x="710091" y="0"/>
                  </a:cubicBezTo>
                  <a:cubicBezTo>
                    <a:pt x="826055" y="4017"/>
                    <a:pt x="974376" y="-2122"/>
                    <a:pt x="1148370" y="0"/>
                  </a:cubicBezTo>
                  <a:cubicBezTo>
                    <a:pt x="1322364" y="2122"/>
                    <a:pt x="1414212" y="-18820"/>
                    <a:pt x="1644443" y="0"/>
                  </a:cubicBezTo>
                  <a:cubicBezTo>
                    <a:pt x="1732911" y="8000"/>
                    <a:pt x="1835798" y="95909"/>
                    <a:pt x="1844012" y="199569"/>
                  </a:cubicBezTo>
                  <a:cubicBezTo>
                    <a:pt x="1854471" y="298462"/>
                    <a:pt x="1859807" y="506452"/>
                    <a:pt x="1844012" y="598696"/>
                  </a:cubicBezTo>
                  <a:cubicBezTo>
                    <a:pt x="1828217" y="690940"/>
                    <a:pt x="1859464" y="897910"/>
                    <a:pt x="1844012" y="997823"/>
                  </a:cubicBezTo>
                  <a:cubicBezTo>
                    <a:pt x="1837563" y="1127777"/>
                    <a:pt x="1742022" y="1197176"/>
                    <a:pt x="1644443" y="1197392"/>
                  </a:cubicBezTo>
                  <a:cubicBezTo>
                    <a:pt x="1457069" y="1213990"/>
                    <a:pt x="1320595" y="1202080"/>
                    <a:pt x="1148370" y="1197392"/>
                  </a:cubicBezTo>
                  <a:cubicBezTo>
                    <a:pt x="976145" y="1192704"/>
                    <a:pt x="794288" y="1201328"/>
                    <a:pt x="681194" y="1197392"/>
                  </a:cubicBezTo>
                  <a:cubicBezTo>
                    <a:pt x="568100" y="1193456"/>
                    <a:pt x="382318" y="1205946"/>
                    <a:pt x="199569" y="1197392"/>
                  </a:cubicBezTo>
                  <a:cubicBezTo>
                    <a:pt x="64505" y="1189877"/>
                    <a:pt x="8187" y="1113520"/>
                    <a:pt x="0" y="997823"/>
                  </a:cubicBezTo>
                  <a:cubicBezTo>
                    <a:pt x="-9554" y="832440"/>
                    <a:pt x="5039" y="696136"/>
                    <a:pt x="0" y="606679"/>
                  </a:cubicBezTo>
                  <a:cubicBezTo>
                    <a:pt x="-5039" y="517222"/>
                    <a:pt x="7354" y="389327"/>
                    <a:pt x="0" y="199569"/>
                  </a:cubicBezTo>
                  <a:close/>
                </a:path>
              </a:pathLst>
            </a:custGeom>
            <a:solidFill>
              <a:srgbClr val="F9F9F9"/>
            </a:solidFill>
            <a:ln w="38100" cap="flat" cmpd="sng" algn="ctr">
              <a:solidFill>
                <a:schemeClr val="bg2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34">
                <a:spcBef>
                  <a:spcPts val="53"/>
                </a:spcBef>
                <a:spcAft>
                  <a:spcPts val="53"/>
                </a:spcAft>
                <a:defRPr/>
              </a:pPr>
              <a:r>
                <a:rPr lang="en-AU" sz="1200" b="1" kern="0" dirty="0">
                  <a:solidFill>
                    <a:srgbClr val="083A4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Asymptomatic</a:t>
              </a:r>
              <a:r>
                <a:rPr lang="en-AU" sz="1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AU" sz="1200" i="1" kern="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(no signs or symptoms of lung cancer) 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4B30CAA-EC83-14ED-FC3F-72D24F4E77A0}"/>
                </a:ext>
              </a:extLst>
            </p:cNvPr>
            <p:cNvSpPr/>
            <p:nvPr/>
          </p:nvSpPr>
          <p:spPr>
            <a:xfrm>
              <a:off x="9609079" y="5012703"/>
              <a:ext cx="435173" cy="275955"/>
            </a:xfrm>
            <a:custGeom>
              <a:avLst/>
              <a:gdLst>
                <a:gd name="csX0" fmla="*/ 0 w 435173"/>
                <a:gd name="csY0" fmla="*/ 137978 h 275955"/>
                <a:gd name="csX1" fmla="*/ 217587 w 435173"/>
                <a:gd name="csY1" fmla="*/ 0 h 275955"/>
                <a:gd name="csX2" fmla="*/ 435174 w 435173"/>
                <a:gd name="csY2" fmla="*/ 137978 h 275955"/>
                <a:gd name="csX3" fmla="*/ 217587 w 435173"/>
                <a:gd name="csY3" fmla="*/ 275956 h 275955"/>
                <a:gd name="csX4" fmla="*/ 0 w 435173"/>
                <a:gd name="csY4" fmla="*/ 137978 h 2759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35173" h="275955" fill="none" extrusionOk="0">
                  <a:moveTo>
                    <a:pt x="0" y="137978"/>
                  </a:moveTo>
                  <a:cubicBezTo>
                    <a:pt x="13985" y="54111"/>
                    <a:pt x="122583" y="-2121"/>
                    <a:pt x="217587" y="0"/>
                  </a:cubicBezTo>
                  <a:cubicBezTo>
                    <a:pt x="327094" y="6755"/>
                    <a:pt x="438639" y="62292"/>
                    <a:pt x="435174" y="137978"/>
                  </a:cubicBezTo>
                  <a:cubicBezTo>
                    <a:pt x="451766" y="196085"/>
                    <a:pt x="315537" y="268720"/>
                    <a:pt x="217587" y="275956"/>
                  </a:cubicBezTo>
                  <a:cubicBezTo>
                    <a:pt x="84547" y="284147"/>
                    <a:pt x="7198" y="228047"/>
                    <a:pt x="0" y="137978"/>
                  </a:cubicBezTo>
                  <a:close/>
                </a:path>
                <a:path w="435173" h="275955" stroke="0" extrusionOk="0">
                  <a:moveTo>
                    <a:pt x="0" y="137978"/>
                  </a:moveTo>
                  <a:cubicBezTo>
                    <a:pt x="16148" y="47078"/>
                    <a:pt x="103188" y="14643"/>
                    <a:pt x="217587" y="0"/>
                  </a:cubicBezTo>
                  <a:cubicBezTo>
                    <a:pt x="327885" y="-5460"/>
                    <a:pt x="420590" y="66657"/>
                    <a:pt x="435174" y="137978"/>
                  </a:cubicBezTo>
                  <a:cubicBezTo>
                    <a:pt x="447679" y="218804"/>
                    <a:pt x="334752" y="279764"/>
                    <a:pt x="217587" y="275956"/>
                  </a:cubicBezTo>
                  <a:cubicBezTo>
                    <a:pt x="102660" y="280085"/>
                    <a:pt x="-3277" y="216076"/>
                    <a:pt x="0" y="13797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0876100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251" tIns="20251" rIns="20251" bIns="20251"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882">
                <a:defRPr/>
              </a:pPr>
              <a:r>
                <a:rPr lang="en-AU" sz="11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49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A22202-3751-9029-FD42-FB9A28C926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5716" y="535907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What is a low-dose CT scan?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7A2EA5-3589-2E90-3FE3-707CA7FC9445}"/>
              </a:ext>
            </a:extLst>
          </p:cNvPr>
          <p:cNvSpPr txBox="1">
            <a:spLocks/>
          </p:cNvSpPr>
          <p:nvPr/>
        </p:nvSpPr>
        <p:spPr>
          <a:xfrm>
            <a:off x="6096000" y="2034967"/>
            <a:ext cx="5858823" cy="3507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 low-dose CT (LDCT) scan is a medical test that takes images of the chest to look for any small lumps, called nodules.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Benefits of a LDCT scan: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Uses a small amount of radiation</a:t>
            </a:r>
            <a:endParaRPr lang="en-US" sz="22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Accurate results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Quick 10–15-minute scan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No needles and painless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Machine does not touch the participant</a:t>
            </a:r>
          </a:p>
        </p:txBody>
      </p:sp>
      <p:sp>
        <p:nvSpPr>
          <p:cNvPr id="7" name="Rectangle: Rounded Corners 6" descr="A male patient in a medical gown lying on a CT scan bed about to go into the machine with a nurse standing beside him speaking with him.">
            <a:extLst>
              <a:ext uri="{FF2B5EF4-FFF2-40B4-BE49-F238E27FC236}">
                <a16:creationId xmlns:a16="http://schemas.microsoft.com/office/drawing/2014/main" id="{D8085902-31BE-CB81-B98A-FE759A1F6801}"/>
              </a:ext>
            </a:extLst>
          </p:cNvPr>
          <p:cNvSpPr/>
          <p:nvPr/>
        </p:nvSpPr>
        <p:spPr>
          <a:xfrm>
            <a:off x="630881" y="2034967"/>
            <a:ext cx="5072403" cy="344395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939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C8DEC0-5FC3-B8DC-2FFE-21224FB7B6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740" y="556514"/>
            <a:ext cx="8462265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LOW-DOSE CT INFRASTRUCTURE</a:t>
            </a:r>
            <a:br>
              <a:rPr lang="en-AU" sz="4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</a:b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&amp; MOBILE SCREENING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5ECF3A-FC69-0A46-91BF-C3B6F58F4AB1}"/>
              </a:ext>
            </a:extLst>
          </p:cNvPr>
          <p:cNvSpPr txBox="1"/>
          <p:nvPr/>
        </p:nvSpPr>
        <p:spPr>
          <a:xfrm>
            <a:off x="603018" y="1998624"/>
            <a:ext cx="7552441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44" indent="-285744" defTabSz="914354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AU" sz="2200" b="1" dirty="0">
                <a:solidFill>
                  <a:srgbClr val="00708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Existing CT Infrastructure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will be used where possible</a:t>
            </a:r>
            <a:endParaRPr lang="en-AU" sz="2200" b="1" dirty="0">
              <a:solidFill>
                <a:srgbClr val="00708A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44" indent="-285744" defTabSz="914354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AU" sz="2200" b="1" dirty="0">
                <a:solidFill>
                  <a:srgbClr val="00708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living in rural and remote locations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(one of the NLCSP priority populations) have </a:t>
            </a:r>
            <a:r>
              <a:rPr lang="en-AU" sz="2200" b="1" dirty="0">
                <a:solidFill>
                  <a:srgbClr val="00708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poorer health outcomes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than those in metropolitan areas</a:t>
            </a:r>
          </a:p>
          <a:p>
            <a:pPr marL="285744" indent="-285744" defTabSz="914354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AU" sz="2200" b="1" dirty="0">
                <a:solidFill>
                  <a:srgbClr val="00708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Five mobile screening trucks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are being manufactured to </a:t>
            </a:r>
            <a:r>
              <a:rPr lang="en-AU" sz="2200" b="1" dirty="0">
                <a:solidFill>
                  <a:srgbClr val="00708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deliver mobile screening services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in </a:t>
            </a:r>
            <a:r>
              <a:rPr lang="en-AU" sz="2200" b="1" dirty="0">
                <a:solidFill>
                  <a:srgbClr val="00708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some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rural and remote communities</a:t>
            </a:r>
          </a:p>
          <a:p>
            <a:pPr marL="285744" indent="-285744" defTabSz="914354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Work, including the truck routes, is being </a:t>
            </a:r>
            <a:r>
              <a:rPr lang="en-AU" sz="2200" b="1" dirty="0">
                <a:solidFill>
                  <a:srgbClr val="00708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co-designed with NACCHO, their Affiliates and Members and jurisdictional health departments</a:t>
            </a:r>
          </a:p>
        </p:txBody>
      </p:sp>
      <p:sp>
        <p:nvSpPr>
          <p:cNvPr id="5" name="Rectangle: Rounded Corners 4" descr="The Heat of Australia Mobile screening truck">
            <a:extLst>
              <a:ext uri="{FF2B5EF4-FFF2-40B4-BE49-F238E27FC236}">
                <a16:creationId xmlns:a16="http://schemas.microsoft.com/office/drawing/2014/main" id="{EA20C6AC-C20D-BF64-FEA1-AA7F4457931C}"/>
              </a:ext>
            </a:extLst>
          </p:cNvPr>
          <p:cNvSpPr/>
          <p:nvPr/>
        </p:nvSpPr>
        <p:spPr>
          <a:xfrm>
            <a:off x="8155459" y="2051222"/>
            <a:ext cx="3886200" cy="1377778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52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22E7F-3BA2-BF41-44BE-995F645E4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FDB0CF-A16B-2BF0-BB03-CFDAFAB582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591" y="228265"/>
            <a:ext cx="1159681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Health workforce roles &amp; responsibilities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569106-33AE-7EC0-E0B0-DA0F195A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0743" y="5243805"/>
            <a:ext cx="1651519" cy="2799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srgbClr val="6CC6A9"/>
              </a:solidFill>
              <a:latin typeface="Calibri" panose="020F0502020204030204"/>
            </a:endParaRPr>
          </a:p>
        </p:txBody>
      </p:sp>
      <p:pic>
        <p:nvPicPr>
          <p:cNvPr id="5" name="Picture 4" descr="An infographic outlining the health workforce roles and responsibilities. From promotion and recruitment of the program to management of high-risk or very high-risk nodules.">
            <a:extLst>
              <a:ext uri="{FF2B5EF4-FFF2-40B4-BE49-F238E27FC236}">
                <a16:creationId xmlns:a16="http://schemas.microsoft.com/office/drawing/2014/main" id="{D2603563-B176-C4B7-2EE9-F84D90A5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6" y="941136"/>
            <a:ext cx="11975925" cy="5096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279C6-DB89-2169-8B67-9D1677789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004" y="5296249"/>
            <a:ext cx="3319645" cy="10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466ECE-4D46-C104-B5FB-543F15D1D0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9539" y="151206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Screening &amp; assessment pathway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n infographic of the screening and assessment pathway with the titles: promotion and awareness, screening eligibility, program entry, screening, scan assessment and reporting, results and management">
            <a:extLst>
              <a:ext uri="{FF2B5EF4-FFF2-40B4-BE49-F238E27FC236}">
                <a16:creationId xmlns:a16="http://schemas.microsoft.com/office/drawing/2014/main" id="{F836C85F-AE4C-4F9C-7391-491ECF0A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4" r="321" b="5711"/>
          <a:stretch>
            <a:fillRect/>
          </a:stretch>
        </p:blipFill>
        <p:spPr>
          <a:xfrm>
            <a:off x="1204784" y="859092"/>
            <a:ext cx="9373028" cy="55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2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E447D-DC26-CB9E-7CCF-D193671BB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F351-FBA7-BFE8-865A-1BD1BD72F4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316" y="341030"/>
            <a:ext cx="12191999" cy="4801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Screening &amp; assessment pathway: Promotion &amp; screening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grpSp>
        <p:nvGrpSpPr>
          <p:cNvPr id="5" name="Group 4" descr="A segment of the screening and assessment pathway infographic highlighting the promotion and awareness and screening eligibility steps.">
            <a:extLst>
              <a:ext uri="{FF2B5EF4-FFF2-40B4-BE49-F238E27FC236}">
                <a16:creationId xmlns:a16="http://schemas.microsoft.com/office/drawing/2014/main" id="{19973FEF-DD88-8727-C25C-15E75C89A221}"/>
              </a:ext>
            </a:extLst>
          </p:cNvPr>
          <p:cNvGrpSpPr/>
          <p:nvPr/>
        </p:nvGrpSpPr>
        <p:grpSpPr>
          <a:xfrm>
            <a:off x="1204784" y="859092"/>
            <a:ext cx="9471960" cy="5529351"/>
            <a:chOff x="1204784" y="859092"/>
            <a:chExt cx="9471960" cy="5529351"/>
          </a:xfrm>
        </p:grpSpPr>
        <p:pic>
          <p:nvPicPr>
            <p:cNvPr id="3" name="Picture 2" descr="A screenshot of a diagram&#10;&#10;AI-generated content may be incorrect.">
              <a:extLst>
                <a:ext uri="{FF2B5EF4-FFF2-40B4-BE49-F238E27FC236}">
                  <a16:creationId xmlns:a16="http://schemas.microsoft.com/office/drawing/2014/main" id="{5E87CA1C-CE4C-DDE9-0C7B-7371B5E30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84" r="321" b="5711"/>
            <a:stretch>
              <a:fillRect/>
            </a:stretch>
          </p:blipFill>
          <p:spPr>
            <a:xfrm>
              <a:off x="1204784" y="859092"/>
              <a:ext cx="9373028" cy="552935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2171D1-A87B-3EB9-9A56-0B199044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5643" y="859092"/>
              <a:ext cx="7901101" cy="5261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85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AA408-B6B0-F1F5-76C0-B0AD44E2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663EB-9D9B-F8A6-A80A-915777036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316" y="341030"/>
            <a:ext cx="12191999" cy="4801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Screening &amp; assessment pathway: Entry and enrolment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grpSp>
        <p:nvGrpSpPr>
          <p:cNvPr id="8" name="Group 7" descr="A segment of the screening and assesment pathway highlighting program entry and enrollment.">
            <a:extLst>
              <a:ext uri="{FF2B5EF4-FFF2-40B4-BE49-F238E27FC236}">
                <a16:creationId xmlns:a16="http://schemas.microsoft.com/office/drawing/2014/main" id="{76E48C7B-F651-F9E5-141C-193639009B30}"/>
              </a:ext>
            </a:extLst>
          </p:cNvPr>
          <p:cNvGrpSpPr/>
          <p:nvPr/>
        </p:nvGrpSpPr>
        <p:grpSpPr>
          <a:xfrm>
            <a:off x="412555" y="859092"/>
            <a:ext cx="10264189" cy="5529351"/>
            <a:chOff x="412555" y="859092"/>
            <a:chExt cx="10264189" cy="5529351"/>
          </a:xfrm>
        </p:grpSpPr>
        <p:pic>
          <p:nvPicPr>
            <p:cNvPr id="3" name="Picture 2" descr="A screenshot of a diagram&#10;&#10;AI-generated content may be incorrect.">
              <a:extLst>
                <a:ext uri="{FF2B5EF4-FFF2-40B4-BE49-F238E27FC236}">
                  <a16:creationId xmlns:a16="http://schemas.microsoft.com/office/drawing/2014/main" id="{E57581AB-44F4-80CC-BCF8-0232896A9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84" r="321" b="5711"/>
            <a:stretch>
              <a:fillRect/>
            </a:stretch>
          </p:blipFill>
          <p:spPr>
            <a:xfrm>
              <a:off x="1204784" y="859092"/>
              <a:ext cx="9373028" cy="5529351"/>
            </a:xfrm>
            <a:prstGeom prst="rect">
              <a:avLst/>
            </a:prstGeom>
          </p:spPr>
        </p:pic>
        <p:pic>
          <p:nvPicPr>
            <p:cNvPr id="4" name="Picture 3" descr="A segment of the screening and assessment pathway infographic highlighting the program entry and enrolment and shared decision making steps.">
              <a:extLst>
                <a:ext uri="{FF2B5EF4-FFF2-40B4-BE49-F238E27FC236}">
                  <a16:creationId xmlns:a16="http://schemas.microsoft.com/office/drawing/2014/main" id="{0B967B14-6BC2-D93F-93E7-E48EFA66B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3914" y="859092"/>
              <a:ext cx="5622830" cy="52613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E9B6D7-C1E7-F564-90F9-824F8608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555" y="859092"/>
              <a:ext cx="2509818" cy="5529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3799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E07ED-A2D1-2637-6A61-2A33C43DA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D5F5-2FF7-9A7B-94C6-194C3C3AEF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2995" y="323645"/>
            <a:ext cx="12192000" cy="4801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Screening &amp; assessment pathway: screening &amp; reporting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grpSp>
        <p:nvGrpSpPr>
          <p:cNvPr id="8" name="Group 7" descr="A segment of the screening and assessment pathway infographic highlighting the screening and scan assessment and reporting steps">
            <a:extLst>
              <a:ext uri="{FF2B5EF4-FFF2-40B4-BE49-F238E27FC236}">
                <a16:creationId xmlns:a16="http://schemas.microsoft.com/office/drawing/2014/main" id="{39B36204-8F25-0FC3-1A12-EF006A1B30A5}"/>
              </a:ext>
            </a:extLst>
          </p:cNvPr>
          <p:cNvGrpSpPr/>
          <p:nvPr/>
        </p:nvGrpSpPr>
        <p:grpSpPr>
          <a:xfrm>
            <a:off x="1204784" y="737604"/>
            <a:ext cx="9452920" cy="5694088"/>
            <a:chOff x="1204784" y="737604"/>
            <a:chExt cx="9452920" cy="5694088"/>
          </a:xfrm>
        </p:grpSpPr>
        <p:pic>
          <p:nvPicPr>
            <p:cNvPr id="3" name="Picture 2" descr="A screenshot of a diagram&#10;&#10;AI-generated content may be incorrect.">
              <a:extLst>
                <a:ext uri="{FF2B5EF4-FFF2-40B4-BE49-F238E27FC236}">
                  <a16:creationId xmlns:a16="http://schemas.microsoft.com/office/drawing/2014/main" id="{FE36D5C7-38F7-F6DC-3C2F-86061C5E5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84" r="321" b="5711"/>
            <a:stretch>
              <a:fillRect/>
            </a:stretch>
          </p:blipFill>
          <p:spPr>
            <a:xfrm>
              <a:off x="1204784" y="859092"/>
              <a:ext cx="9373028" cy="552935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138C01-584D-8EC3-FAB9-914A2911B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4784" y="803776"/>
              <a:ext cx="4068828" cy="56279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92AD1E-1FBA-1C98-E2BB-0DBC1A6D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9341" y="737604"/>
              <a:ext cx="3268363" cy="56279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4C0987-E2B0-DAC7-1650-04B0484BC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3611" y="6054224"/>
              <a:ext cx="2226939" cy="334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99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5C2FE-C1DE-FE81-F786-205D33CB2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87191-4E2B-25B4-C480-04834CC613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206" y="542084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About lung cancer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397C7-5971-6512-EB43-238BC33E18F8}"/>
              </a:ext>
            </a:extLst>
          </p:cNvPr>
          <p:cNvSpPr txBox="1"/>
          <p:nvPr/>
        </p:nvSpPr>
        <p:spPr>
          <a:xfrm>
            <a:off x="462423" y="1922237"/>
            <a:ext cx="6634378" cy="28212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Aft>
                <a:spcPts val="800"/>
              </a:spcAft>
            </a:pPr>
            <a:r>
              <a:rPr lang="en-AU" sz="3200" b="1" dirty="0">
                <a:solidFill>
                  <a:schemeClr val="accent4"/>
                </a:solidFill>
                <a:latin typeface="Raleway" pitchFamily="2" charset="0"/>
              </a:rPr>
              <a:t>What is lung cancer?</a:t>
            </a:r>
            <a:endParaRPr lang="en-AU" sz="3200" b="1" dirty="0">
              <a:solidFill>
                <a:schemeClr val="accent4"/>
              </a:solidFill>
              <a:latin typeface="Raleway" pitchFamily="2" charset="0"/>
              <a:ea typeface="Open Sans Light" pitchFamily="2" charset="0"/>
              <a:cs typeface="Open Sans Light" pitchFamily="2" charset="0"/>
            </a:endParaRPr>
          </a:p>
          <a:p>
            <a:pPr fontAlgn="base">
              <a:spcAft>
                <a:spcPts val="800"/>
              </a:spcAft>
            </a:pP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Lung cancer begins when </a:t>
            </a:r>
            <a:r>
              <a:rPr lang="en-AU" sz="2200" b="1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abnormal cells grow and multiply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 an </a:t>
            </a:r>
            <a:r>
              <a:rPr lang="en-AU" sz="2200" b="1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uncontrolled way in one or both lungs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​</a:t>
            </a:r>
            <a:endParaRPr lang="en-AU" sz="2200" dirty="0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fontAlgn="base">
              <a:spcAft>
                <a:spcPts val="800"/>
              </a:spcAft>
            </a:pP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These abnormal cells </a:t>
            </a:r>
            <a:r>
              <a:rPr lang="en-AU" sz="2200" b="1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can then spread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throughout the lungs, and if not treated they can spread to other parts of the body. </a:t>
            </a:r>
            <a:endParaRPr lang="en-US" sz="2200" dirty="0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26" name="Picture 2" descr="A diagram of the respiratory system with tags pointing out the parts of the lungs.">
            <a:extLst>
              <a:ext uri="{FF2B5EF4-FFF2-40B4-BE49-F238E27FC236}">
                <a16:creationId xmlns:a16="http://schemas.microsoft.com/office/drawing/2014/main" id="{631DEE72-3D4F-6DA2-807E-2E111574E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r="3433" b="2431"/>
          <a:stretch/>
        </p:blipFill>
        <p:spPr bwMode="auto">
          <a:xfrm>
            <a:off x="7251614" y="1544814"/>
            <a:ext cx="4003697" cy="427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7E2BB-43ED-E42E-CB7C-D066D4930B9A}"/>
              </a:ext>
            </a:extLst>
          </p:cNvPr>
          <p:cNvSpPr txBox="1"/>
          <p:nvPr/>
        </p:nvSpPr>
        <p:spPr>
          <a:xfrm>
            <a:off x="7152136" y="6190001"/>
            <a:ext cx="48197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1" i="1" dirty="0"/>
              <a:t>Source: </a:t>
            </a:r>
            <a:r>
              <a:rPr lang="en-AU" sz="700" i="1" dirty="0"/>
              <a:t>www.cancervic.org.au/cancer-information/types-of-cancer/lung_cancer/lung-cancer-overview</a:t>
            </a:r>
          </a:p>
        </p:txBody>
      </p:sp>
    </p:spTree>
    <p:extLst>
      <p:ext uri="{BB962C8B-B14F-4D97-AF65-F5344CB8AC3E}">
        <p14:creationId xmlns:p14="http://schemas.microsoft.com/office/powerpoint/2010/main" val="298652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E2771-B72B-182D-4277-54A9D86A9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9463D-161F-D20A-1C84-19B24CFA48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6136"/>
            <a:ext cx="12192000" cy="4801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Screening &amp; assessment pathway: screening &amp; results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grpSp>
        <p:nvGrpSpPr>
          <p:cNvPr id="7" name="Group 6" descr="A segment of the screening and assessment pathway infographic highlighting the results management step.">
            <a:extLst>
              <a:ext uri="{FF2B5EF4-FFF2-40B4-BE49-F238E27FC236}">
                <a16:creationId xmlns:a16="http://schemas.microsoft.com/office/drawing/2014/main" id="{DDCE654F-5C86-D430-D76A-B6304EB98AD2}"/>
              </a:ext>
            </a:extLst>
          </p:cNvPr>
          <p:cNvGrpSpPr/>
          <p:nvPr/>
        </p:nvGrpSpPr>
        <p:grpSpPr>
          <a:xfrm>
            <a:off x="1204782" y="859091"/>
            <a:ext cx="9373030" cy="5529352"/>
            <a:chOff x="1204782" y="859091"/>
            <a:chExt cx="9373030" cy="5529352"/>
          </a:xfrm>
        </p:grpSpPr>
        <p:pic>
          <p:nvPicPr>
            <p:cNvPr id="3" name="Picture 2" descr="A screenshot of a diagram&#10;&#10;AI-generated content may be incorrect.">
              <a:extLst>
                <a:ext uri="{FF2B5EF4-FFF2-40B4-BE49-F238E27FC236}">
                  <a16:creationId xmlns:a16="http://schemas.microsoft.com/office/drawing/2014/main" id="{DBF96C81-2BA5-FA19-5434-34E21303A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84" r="321" b="5711"/>
            <a:stretch>
              <a:fillRect/>
            </a:stretch>
          </p:blipFill>
          <p:spPr>
            <a:xfrm>
              <a:off x="1204784" y="859092"/>
              <a:ext cx="9373028" cy="552935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190C94-5898-6719-E618-90828347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4783" y="859091"/>
              <a:ext cx="6413157" cy="526368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B4697F-4203-99C2-B5EC-0419ABFD8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4782" y="6079524"/>
              <a:ext cx="1752369" cy="308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445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28C11E62-F0F3-B4C4-22FB-0CD1AB13D9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3037" y="586325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NLCSP materials and resources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pic>
        <p:nvPicPr>
          <p:cNvPr id="5" name="Picture 4" descr="A hand holding a cell phone displaying the delivering the National Lung Cancer Screening Program resource">
            <a:extLst>
              <a:ext uri="{FF2B5EF4-FFF2-40B4-BE49-F238E27FC236}">
                <a16:creationId xmlns:a16="http://schemas.microsoft.com/office/drawing/2014/main" id="{1CD42D83-3378-DC49-1678-FD28E7DE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532"/>
          <a:stretch>
            <a:fillRect/>
          </a:stretch>
        </p:blipFill>
        <p:spPr>
          <a:xfrm>
            <a:off x="-400793" y="2611651"/>
            <a:ext cx="3772776" cy="4246350"/>
          </a:xfrm>
          <a:prstGeom prst="rect">
            <a:avLst/>
          </a:prstGeom>
        </p:spPr>
      </p:pic>
      <p:pic>
        <p:nvPicPr>
          <p:cNvPr id="13" name="Picture 12" descr="QR code">
            <a:extLst>
              <a:ext uri="{FF2B5EF4-FFF2-40B4-BE49-F238E27FC236}">
                <a16:creationId xmlns:a16="http://schemas.microsoft.com/office/drawing/2014/main" id="{725788C8-AAEA-DAF4-CD06-12E3D51A4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27" y="1375933"/>
            <a:ext cx="918574" cy="9335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5C1711-A293-31DC-77D1-7C006BBA87F9}"/>
              </a:ext>
            </a:extLst>
          </p:cNvPr>
          <p:cNvSpPr txBox="1"/>
          <p:nvPr/>
        </p:nvSpPr>
        <p:spPr>
          <a:xfrm>
            <a:off x="1555401" y="1375933"/>
            <a:ext cx="1976373" cy="109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006F8A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Digital Healthcare Provider Toolkit</a:t>
            </a:r>
          </a:p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Scan the QR code for access</a:t>
            </a:r>
          </a:p>
        </p:txBody>
      </p:sp>
      <p:pic>
        <p:nvPicPr>
          <p:cNvPr id="6" name="Picture 5" descr="Program guidelines">
            <a:extLst>
              <a:ext uri="{FF2B5EF4-FFF2-40B4-BE49-F238E27FC236}">
                <a16:creationId xmlns:a16="http://schemas.microsoft.com/office/drawing/2014/main" id="{757B293C-1982-BEAE-4DB3-6D1BD0C90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615" y="1375933"/>
            <a:ext cx="1042348" cy="14580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C87D8F-708E-8F13-2D0D-2B89CD054F0F}"/>
              </a:ext>
            </a:extLst>
          </p:cNvPr>
          <p:cNvSpPr txBox="1"/>
          <p:nvPr/>
        </p:nvSpPr>
        <p:spPr>
          <a:xfrm>
            <a:off x="4705804" y="1317582"/>
            <a:ext cx="1684730" cy="109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006F8A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Program Guidelines</a:t>
            </a:r>
          </a:p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Healthcare providers</a:t>
            </a:r>
          </a:p>
        </p:txBody>
      </p:sp>
      <p:grpSp>
        <p:nvGrpSpPr>
          <p:cNvPr id="3" name="Group 2" descr="Case study tile">
            <a:extLst>
              <a:ext uri="{FF2B5EF4-FFF2-40B4-BE49-F238E27FC236}">
                <a16:creationId xmlns:a16="http://schemas.microsoft.com/office/drawing/2014/main" id="{4D454AE1-5966-A2E7-DF5A-A96F566D3EA1}"/>
              </a:ext>
            </a:extLst>
          </p:cNvPr>
          <p:cNvGrpSpPr/>
          <p:nvPr/>
        </p:nvGrpSpPr>
        <p:grpSpPr>
          <a:xfrm>
            <a:off x="6641958" y="1369080"/>
            <a:ext cx="3994642" cy="1723065"/>
            <a:chOff x="7320040" y="1232656"/>
            <a:chExt cx="4790869" cy="21987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3B8FEBE-0CF8-468E-BC13-98B36730BF69}"/>
                </a:ext>
              </a:extLst>
            </p:cNvPr>
            <p:cNvSpPr/>
            <p:nvPr/>
          </p:nvSpPr>
          <p:spPr>
            <a:xfrm>
              <a:off x="7320040" y="1232656"/>
              <a:ext cx="4790869" cy="2198744"/>
            </a:xfrm>
            <a:prstGeom prst="roundRect">
              <a:avLst>
                <a:gd name="adj" fmla="val 11419"/>
              </a:avLst>
            </a:prstGeom>
            <a:solidFill>
              <a:srgbClr val="6CC6A9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16730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267" kern="0" dirty="0">
                <a:solidFill>
                  <a:srgbClr val="6CC6A9">
                    <a:lumMod val="20000"/>
                    <a:lumOff val="80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8E8F78-A12F-0D00-9015-177319C5C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776" b="4504"/>
            <a:stretch/>
          </p:blipFill>
          <p:spPr>
            <a:xfrm>
              <a:off x="7529693" y="1537900"/>
              <a:ext cx="2054709" cy="15882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7CEDC8-3997-8AD6-2AA2-0E0A64D68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36028" y="1503889"/>
              <a:ext cx="2023255" cy="158825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94332E-421B-46B1-A33D-380A35ABC354}"/>
              </a:ext>
            </a:extLst>
          </p:cNvPr>
          <p:cNvSpPr txBox="1"/>
          <p:nvPr/>
        </p:nvSpPr>
        <p:spPr>
          <a:xfrm>
            <a:off x="6648928" y="3092144"/>
            <a:ext cx="4759264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006F8A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eLearning Modules</a:t>
            </a:r>
          </a:p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CPD accredited for healthcare providers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73D680-3B57-EE70-E0C7-1CD74CE6B4C7}"/>
              </a:ext>
            </a:extLst>
          </p:cNvPr>
          <p:cNvSpPr txBox="1"/>
          <p:nvPr/>
        </p:nvSpPr>
        <p:spPr>
          <a:xfrm>
            <a:off x="2869181" y="3205632"/>
            <a:ext cx="1770782" cy="109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006F8A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Resources</a:t>
            </a:r>
          </a:p>
          <a:p>
            <a:pPr algn="r"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Healthcare providers and participants</a:t>
            </a:r>
          </a:p>
        </p:txBody>
      </p:sp>
      <p:pic>
        <p:nvPicPr>
          <p:cNvPr id="7" name="Picture 6" descr="What is the National Lung Cancer Screening Program resource">
            <a:extLst>
              <a:ext uri="{FF2B5EF4-FFF2-40B4-BE49-F238E27FC236}">
                <a16:creationId xmlns:a16="http://schemas.microsoft.com/office/drawing/2014/main" id="{84B3FA8E-B796-E216-9258-2895FDDDD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737" y="3092145"/>
            <a:ext cx="1081629" cy="1491915"/>
          </a:xfrm>
          <a:prstGeom prst="rect">
            <a:avLst/>
          </a:prstGeom>
        </p:spPr>
      </p:pic>
      <p:pic>
        <p:nvPicPr>
          <p:cNvPr id="9" name="Picture 8" descr="Radiology lung screening resource">
            <a:extLst>
              <a:ext uri="{FF2B5EF4-FFF2-40B4-BE49-F238E27FC236}">
                <a16:creationId xmlns:a16="http://schemas.microsoft.com/office/drawing/2014/main" id="{529C4A87-255C-6374-C7D7-51092A49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361" y="4858433"/>
            <a:ext cx="973602" cy="1385802"/>
          </a:xfrm>
          <a:prstGeom prst="rect">
            <a:avLst/>
          </a:prstGeom>
          <a:ln>
            <a:solidFill>
              <a:srgbClr val="6CC6A9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8775E1-86B4-8A85-E71A-E984B924ECD2}"/>
              </a:ext>
            </a:extLst>
          </p:cNvPr>
          <p:cNvSpPr txBox="1"/>
          <p:nvPr/>
        </p:nvSpPr>
        <p:spPr>
          <a:xfrm>
            <a:off x="4687796" y="4784228"/>
            <a:ext cx="2163538" cy="109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006F8A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Guidance, education and training</a:t>
            </a:r>
          </a:p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Radiology sector specific</a:t>
            </a:r>
          </a:p>
        </p:txBody>
      </p:sp>
      <p:pic>
        <p:nvPicPr>
          <p:cNvPr id="22" name="Picture 21" descr="Lung Foundation Australia support centre helpline">
            <a:extLst>
              <a:ext uri="{FF2B5EF4-FFF2-40B4-BE49-F238E27FC236}">
                <a16:creationId xmlns:a16="http://schemas.microsoft.com/office/drawing/2014/main" id="{BC670F8F-2D2D-21BF-BE9E-03FCEC75A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6767" y="4102706"/>
            <a:ext cx="1713223" cy="2141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3AD463-2370-013B-725D-39AA05DF5A1F}"/>
              </a:ext>
            </a:extLst>
          </p:cNvPr>
          <p:cNvSpPr txBox="1"/>
          <p:nvPr/>
        </p:nvSpPr>
        <p:spPr>
          <a:xfrm>
            <a:off x="8639279" y="4078509"/>
            <a:ext cx="2513520" cy="8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006F8A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Support Centre Helpline</a:t>
            </a:r>
          </a:p>
          <a:p>
            <a:pPr defTabSz="914377">
              <a:spcAft>
                <a:spcPts val="0"/>
              </a:spcAft>
              <a:defRPr/>
            </a:pPr>
            <a:r>
              <a:rPr lang="en-AU" sz="147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Freecall 1800 654 301</a:t>
            </a:r>
          </a:p>
          <a:p>
            <a:pPr defTabSz="914377">
              <a:spcAft>
                <a:spcPts val="0"/>
              </a:spcAft>
              <a:defRPr/>
            </a:pPr>
            <a:r>
              <a:rPr lang="en-AU" sz="147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M-F 8am – 4.30pm</a:t>
            </a:r>
          </a:p>
        </p:txBody>
      </p:sp>
    </p:spTree>
    <p:extLst>
      <p:ext uri="{BB962C8B-B14F-4D97-AF65-F5344CB8AC3E}">
        <p14:creationId xmlns:p14="http://schemas.microsoft.com/office/powerpoint/2010/main" val="198333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18BF-8930-739B-7B58-015923A7E7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423" y="523197"/>
            <a:ext cx="11729577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RESOURCES FOR ABORIGINAL AND TORRES STRAIT ISLANDER PEOPLE AND COMMUNITIES</a:t>
            </a:r>
          </a:p>
        </p:txBody>
      </p:sp>
      <p:pic>
        <p:nvPicPr>
          <p:cNvPr id="7" name="Picture 6" descr="NACCHO and Australian Government branded National Lung Cancer Screening Program resource.">
            <a:extLst>
              <a:ext uri="{FF2B5EF4-FFF2-40B4-BE49-F238E27FC236}">
                <a16:creationId xmlns:a16="http://schemas.microsoft.com/office/drawing/2014/main" id="{2DD47111-96B7-8BA1-1184-0F144087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9" y="2055390"/>
            <a:ext cx="1761733" cy="2574065"/>
          </a:xfrm>
          <a:prstGeom prst="rect">
            <a:avLst/>
          </a:prstGeom>
        </p:spPr>
      </p:pic>
      <p:pic>
        <p:nvPicPr>
          <p:cNvPr id="17" name="Picture 16" descr="NACCHO and Australian Government branded National Lung Cancer Screening Program resource.">
            <a:extLst>
              <a:ext uri="{FF2B5EF4-FFF2-40B4-BE49-F238E27FC236}">
                <a16:creationId xmlns:a16="http://schemas.microsoft.com/office/drawing/2014/main" id="{5677918D-326F-00EA-8C03-A3D01ED6B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937" y="2061792"/>
            <a:ext cx="2518387" cy="1819123"/>
          </a:xfrm>
          <a:prstGeom prst="rect">
            <a:avLst/>
          </a:prstGeom>
        </p:spPr>
      </p:pic>
      <p:pic>
        <p:nvPicPr>
          <p:cNvPr id="19" name="Picture 18" descr="NACCHO and Australian Government branded National Lung Cancer Screening Program resource.">
            <a:extLst>
              <a:ext uri="{FF2B5EF4-FFF2-40B4-BE49-F238E27FC236}">
                <a16:creationId xmlns:a16="http://schemas.microsoft.com/office/drawing/2014/main" id="{9A27BBCE-BD1A-D65D-1711-E0937A579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945" y="2061792"/>
            <a:ext cx="1769576" cy="2567663"/>
          </a:xfrm>
          <a:prstGeom prst="rect">
            <a:avLst/>
          </a:prstGeom>
        </p:spPr>
      </p:pic>
      <p:pic>
        <p:nvPicPr>
          <p:cNvPr id="20" name="Picture 19" descr="NACCHO and Australian Government branded National Lung Cancer Screening Program resource.">
            <a:extLst>
              <a:ext uri="{FF2B5EF4-FFF2-40B4-BE49-F238E27FC236}">
                <a16:creationId xmlns:a16="http://schemas.microsoft.com/office/drawing/2014/main" id="{D3963E5B-001C-265E-9EA9-45BA1C6DC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140" y="2061792"/>
            <a:ext cx="1760588" cy="2567663"/>
          </a:xfrm>
          <a:prstGeom prst="rect">
            <a:avLst/>
          </a:prstGeom>
        </p:spPr>
      </p:pic>
      <p:pic>
        <p:nvPicPr>
          <p:cNvPr id="21" name="Picture 20" descr="NACCHO and Australian Government branded National Lung Cancer Screening Program resource.">
            <a:extLst>
              <a:ext uri="{FF2B5EF4-FFF2-40B4-BE49-F238E27FC236}">
                <a16:creationId xmlns:a16="http://schemas.microsoft.com/office/drawing/2014/main" id="{9E04A1A8-FD47-4D0F-E582-795B4A5F9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824" y="2061792"/>
            <a:ext cx="1790099" cy="25676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8EEFBB-5C6B-6AC6-4B3D-F29E35BFE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75461" y="5337111"/>
            <a:ext cx="7265460" cy="821093"/>
          </a:xfrm>
          <a:prstGeom prst="roundRect">
            <a:avLst>
              <a:gd name="adj" fmla="val 11419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625478">
              <a:defRPr/>
            </a:pPr>
            <a:endParaRPr lang="en-US" sz="3200">
              <a:solidFill>
                <a:srgbClr val="E2F4EE"/>
              </a:solidFill>
              <a:latin typeface="Calibri" panose="020F0502020204030204"/>
            </a:endParaRPr>
          </a:p>
        </p:txBody>
      </p:sp>
      <p:pic>
        <p:nvPicPr>
          <p:cNvPr id="10" name="Picture 9" descr="QR code">
            <a:extLst>
              <a:ext uri="{FF2B5EF4-FFF2-40B4-BE49-F238E27FC236}">
                <a16:creationId xmlns:a16="http://schemas.microsoft.com/office/drawing/2014/main" id="{9B406B11-840A-1B69-AF53-EC6DE2863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099" y="5373655"/>
            <a:ext cx="748004" cy="7480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36E238-E64C-07C7-D2F8-CE9DE5D6E45D}"/>
              </a:ext>
            </a:extLst>
          </p:cNvPr>
          <p:cNvSpPr txBox="1"/>
          <p:nvPr/>
        </p:nvSpPr>
        <p:spPr>
          <a:xfrm>
            <a:off x="3502215" y="5478351"/>
            <a:ext cx="59590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354">
              <a:spcAft>
                <a:spcPts val="600"/>
              </a:spcAft>
              <a:defRPr/>
            </a:pPr>
            <a:r>
              <a:rPr lang="en-AU" sz="1200" b="1" dirty="0">
                <a:solidFill>
                  <a:srgbClr val="006F8A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NACCHO National Lung Cancer Screening Program Webpage</a:t>
            </a:r>
          </a:p>
          <a:p>
            <a:pPr defTabSz="914354">
              <a:spcAft>
                <a:spcPts val="600"/>
              </a:spcAft>
              <a:defRPr/>
            </a:pPr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Scan the QR code for access or visit </a:t>
            </a:r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www.naccho.org.au/cancer/lung-cancer/</a:t>
            </a:r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471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409F9B3-541E-1C4F-B634-B0614BC07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3"/>
            <a:ext cx="2987567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54">
              <a:defRPr/>
            </a:pPr>
            <a:endParaRPr lang="en-AU" sz="1100">
              <a:solidFill>
                <a:srgbClr val="FFFFF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E97859-DD2E-7141-B2D6-5FDAD17B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8429" y="2055329"/>
            <a:ext cx="2398187" cy="1716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defTabSz="914354">
              <a:defRPr/>
            </a:pPr>
            <a:endParaRPr lang="en-AU" sz="1051">
              <a:solidFill>
                <a:srgbClr val="FEFFF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751179B-CF50-253D-4F17-10522A5E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26290" y="2417033"/>
            <a:ext cx="9987281" cy="2828410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710CE-7427-2771-3B62-A9A0F0E9C3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89417" y="302649"/>
            <a:ext cx="8902882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Mbs items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9FB4E4-C22D-8D24-60A0-8C56C113B10A}"/>
              </a:ext>
            </a:extLst>
          </p:cNvPr>
          <p:cNvSpPr txBox="1"/>
          <p:nvPr/>
        </p:nvSpPr>
        <p:spPr>
          <a:xfrm>
            <a:off x="2910419" y="2673688"/>
            <a:ext cx="8671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spcAft>
                <a:spcPts val="600"/>
              </a:spcAft>
            </a:pPr>
            <a:r>
              <a:rPr lang="en-AU" sz="2200" b="1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Screening low-dose CT scan: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undertaken</a:t>
            </a:r>
            <a:r>
              <a:rPr lang="en-AU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approximately every </a:t>
            </a:r>
            <a:b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 years when they participate in the Program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EDED30-0D25-E6E0-9099-CCF73E2ADF48}"/>
              </a:ext>
            </a:extLst>
          </p:cNvPr>
          <p:cNvSpPr txBox="1"/>
          <p:nvPr/>
        </p:nvSpPr>
        <p:spPr>
          <a:xfrm>
            <a:off x="2959719" y="3700217"/>
            <a:ext cx="8653852" cy="147732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40">
              <a:spcAft>
                <a:spcPts val="600"/>
              </a:spcAft>
            </a:pPr>
            <a:r>
              <a:rPr lang="en-AU" sz="2200" b="1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Interval low-dose CT scan: </a:t>
            </a: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follow-up management of a participant with a previously detected low, low-to moderate or moderate risk of lung cancer (to be used for any follow-up regardless of interval)</a:t>
            </a:r>
          </a:p>
        </p:txBody>
      </p:sp>
      <p:grpSp>
        <p:nvGrpSpPr>
          <p:cNvPr id="1147" name="Group 1146" descr="Icon of lungs on a computer screen with the number 1">
            <a:extLst>
              <a:ext uri="{FF2B5EF4-FFF2-40B4-BE49-F238E27FC236}">
                <a16:creationId xmlns:a16="http://schemas.microsoft.com/office/drawing/2014/main" id="{2505E60E-B01C-D43A-909B-52243F04ECC5}"/>
              </a:ext>
            </a:extLst>
          </p:cNvPr>
          <p:cNvGrpSpPr/>
          <p:nvPr/>
        </p:nvGrpSpPr>
        <p:grpSpPr>
          <a:xfrm>
            <a:off x="1903984" y="2527911"/>
            <a:ext cx="1038097" cy="960927"/>
            <a:chOff x="3326796" y="1231752"/>
            <a:chExt cx="1038094" cy="960923"/>
          </a:xfrm>
        </p:grpSpPr>
        <p:pic>
          <p:nvPicPr>
            <p:cNvPr id="1121" name="Graphic 1120" descr="Monitor outline">
              <a:extLst>
                <a:ext uri="{FF2B5EF4-FFF2-40B4-BE49-F238E27FC236}">
                  <a16:creationId xmlns:a16="http://schemas.microsoft.com/office/drawing/2014/main" id="{7B0842E0-C63C-EEA9-D563-59FB2ED95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0491" y="1278277"/>
              <a:ext cx="914399" cy="914398"/>
            </a:xfrm>
            <a:prstGeom prst="rect">
              <a:avLst/>
            </a:prstGeom>
          </p:spPr>
        </p:pic>
        <p:grpSp>
          <p:nvGrpSpPr>
            <p:cNvPr id="1131" name="Group 1130">
              <a:extLst>
                <a:ext uri="{FF2B5EF4-FFF2-40B4-BE49-F238E27FC236}">
                  <a16:creationId xmlns:a16="http://schemas.microsoft.com/office/drawing/2014/main" id="{69722898-1196-F0E8-D69B-BCE4774523C1}"/>
                </a:ext>
              </a:extLst>
            </p:cNvPr>
            <p:cNvGrpSpPr/>
            <p:nvPr/>
          </p:nvGrpSpPr>
          <p:grpSpPr>
            <a:xfrm>
              <a:off x="3326796" y="1231752"/>
              <a:ext cx="768245" cy="635506"/>
              <a:chOff x="3350156" y="1033968"/>
              <a:chExt cx="768245" cy="635506"/>
            </a:xfrm>
          </p:grpSpPr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D4DEFFF5-C231-44BB-1EB0-3757C0E89279}"/>
                  </a:ext>
                </a:extLst>
              </p:cNvPr>
              <p:cNvSpPr/>
              <p:nvPr/>
            </p:nvSpPr>
            <p:spPr>
              <a:xfrm>
                <a:off x="3712052" y="1288523"/>
                <a:ext cx="406349" cy="380951"/>
              </a:xfrm>
              <a:custGeom>
                <a:avLst/>
                <a:gdLst>
                  <a:gd name="connsiteX0" fmla="*/ 397461 w 406349"/>
                  <a:gd name="connsiteY0" fmla="*/ 198553 h 380952"/>
                  <a:gd name="connsiteX1" fmla="*/ 277549 w 406349"/>
                  <a:gd name="connsiteY1" fmla="*/ 63492 h 380952"/>
                  <a:gd name="connsiteX2" fmla="*/ 228572 w 406349"/>
                  <a:gd name="connsiteY2" fmla="*/ 152381 h 380952"/>
                  <a:gd name="connsiteX3" fmla="*/ 228572 w 406349"/>
                  <a:gd name="connsiteY3" fmla="*/ 185219 h 380952"/>
                  <a:gd name="connsiteX4" fmla="*/ 215873 w 406349"/>
                  <a:gd name="connsiteY4" fmla="*/ 172521 h 380952"/>
                  <a:gd name="connsiteX5" fmla="*/ 215873 w 406349"/>
                  <a:gd name="connsiteY5" fmla="*/ 12698 h 380952"/>
                  <a:gd name="connsiteX6" fmla="*/ 203175 w 406349"/>
                  <a:gd name="connsiteY6" fmla="*/ 0 h 380952"/>
                  <a:gd name="connsiteX7" fmla="*/ 190476 w 406349"/>
                  <a:gd name="connsiteY7" fmla="*/ 12698 h 380952"/>
                  <a:gd name="connsiteX8" fmla="*/ 190476 w 406349"/>
                  <a:gd name="connsiteY8" fmla="*/ 172521 h 380952"/>
                  <a:gd name="connsiteX9" fmla="*/ 177778 w 406349"/>
                  <a:gd name="connsiteY9" fmla="*/ 185219 h 380952"/>
                  <a:gd name="connsiteX10" fmla="*/ 177778 w 406349"/>
                  <a:gd name="connsiteY10" fmla="*/ 152381 h 380952"/>
                  <a:gd name="connsiteX11" fmla="*/ 128800 w 406349"/>
                  <a:gd name="connsiteY11" fmla="*/ 63492 h 380952"/>
                  <a:gd name="connsiteX12" fmla="*/ 8902 w 406349"/>
                  <a:gd name="connsiteY12" fmla="*/ 198527 h 380952"/>
                  <a:gd name="connsiteX13" fmla="*/ 8470 w 406349"/>
                  <a:gd name="connsiteY13" fmla="*/ 200114 h 380952"/>
                  <a:gd name="connsiteX14" fmla="*/ 0 w 406349"/>
                  <a:gd name="connsiteY14" fmla="*/ 253968 h 380952"/>
                  <a:gd name="connsiteX15" fmla="*/ 50794 w 406349"/>
                  <a:gd name="connsiteY15" fmla="*/ 380953 h 380952"/>
                  <a:gd name="connsiteX16" fmla="*/ 177778 w 406349"/>
                  <a:gd name="connsiteY16" fmla="*/ 279365 h 380952"/>
                  <a:gd name="connsiteX17" fmla="*/ 177778 w 406349"/>
                  <a:gd name="connsiteY17" fmla="*/ 221130 h 380952"/>
                  <a:gd name="connsiteX18" fmla="*/ 203175 w 406349"/>
                  <a:gd name="connsiteY18" fmla="*/ 195734 h 380952"/>
                  <a:gd name="connsiteX19" fmla="*/ 228572 w 406349"/>
                  <a:gd name="connsiteY19" fmla="*/ 221130 h 380952"/>
                  <a:gd name="connsiteX20" fmla="*/ 228572 w 406349"/>
                  <a:gd name="connsiteY20" fmla="*/ 279365 h 380952"/>
                  <a:gd name="connsiteX21" fmla="*/ 355556 w 406349"/>
                  <a:gd name="connsiteY21" fmla="*/ 380953 h 380952"/>
                  <a:gd name="connsiteX22" fmla="*/ 406350 w 406349"/>
                  <a:gd name="connsiteY22" fmla="*/ 253968 h 380952"/>
                  <a:gd name="connsiteX23" fmla="*/ 397880 w 406349"/>
                  <a:gd name="connsiteY23" fmla="*/ 200089 h 380952"/>
                  <a:gd name="connsiteX24" fmla="*/ 397461 w 406349"/>
                  <a:gd name="connsiteY24" fmla="*/ 198553 h 380952"/>
                  <a:gd name="connsiteX25" fmla="*/ 152381 w 406349"/>
                  <a:gd name="connsiteY25" fmla="*/ 279365 h 380952"/>
                  <a:gd name="connsiteX26" fmla="*/ 50794 w 406349"/>
                  <a:gd name="connsiteY26" fmla="*/ 355556 h 380952"/>
                  <a:gd name="connsiteX27" fmla="*/ 30362 w 406349"/>
                  <a:gd name="connsiteY27" fmla="*/ 321930 h 380952"/>
                  <a:gd name="connsiteX28" fmla="*/ 68025 w 406349"/>
                  <a:gd name="connsiteY28" fmla="*/ 330159 h 380952"/>
                  <a:gd name="connsiteX29" fmla="*/ 78184 w 406349"/>
                  <a:gd name="connsiteY29" fmla="*/ 329524 h 380952"/>
                  <a:gd name="connsiteX30" fmla="*/ 88555 w 406349"/>
                  <a:gd name="connsiteY30" fmla="*/ 314862 h 380952"/>
                  <a:gd name="connsiteX31" fmla="*/ 74375 w 406349"/>
                  <a:gd name="connsiteY31" fmla="*/ 304419 h 380952"/>
                  <a:gd name="connsiteX32" fmla="*/ 32978 w 406349"/>
                  <a:gd name="connsiteY32" fmla="*/ 294045 h 380952"/>
                  <a:gd name="connsiteX33" fmla="*/ 26464 w 406349"/>
                  <a:gd name="connsiteY33" fmla="*/ 288407 h 380952"/>
                  <a:gd name="connsiteX34" fmla="*/ 25397 w 406349"/>
                  <a:gd name="connsiteY34" fmla="*/ 253968 h 380952"/>
                  <a:gd name="connsiteX35" fmla="*/ 27187 w 406349"/>
                  <a:gd name="connsiteY35" fmla="*/ 231899 h 380952"/>
                  <a:gd name="connsiteX36" fmla="*/ 80444 w 406349"/>
                  <a:gd name="connsiteY36" fmla="*/ 254108 h 380952"/>
                  <a:gd name="connsiteX37" fmla="*/ 90857 w 406349"/>
                  <a:gd name="connsiteY37" fmla="*/ 253308 h 380952"/>
                  <a:gd name="connsiteX38" fmla="*/ 101435 w 406349"/>
                  <a:gd name="connsiteY38" fmla="*/ 238794 h 380952"/>
                  <a:gd name="connsiteX39" fmla="*/ 86921 w 406349"/>
                  <a:gd name="connsiteY39" fmla="*/ 228216 h 380952"/>
                  <a:gd name="connsiteX40" fmla="*/ 34591 w 406349"/>
                  <a:gd name="connsiteY40" fmla="*/ 201308 h 380952"/>
                  <a:gd name="connsiteX41" fmla="*/ 128800 w 406349"/>
                  <a:gd name="connsiteY41" fmla="*/ 88889 h 380952"/>
                  <a:gd name="connsiteX42" fmla="*/ 152381 w 406349"/>
                  <a:gd name="connsiteY42" fmla="*/ 152381 h 380952"/>
                  <a:gd name="connsiteX43" fmla="*/ 355556 w 406349"/>
                  <a:gd name="connsiteY43" fmla="*/ 355556 h 380952"/>
                  <a:gd name="connsiteX44" fmla="*/ 253968 w 406349"/>
                  <a:gd name="connsiteY44" fmla="*/ 279365 h 380952"/>
                  <a:gd name="connsiteX45" fmla="*/ 253968 w 406349"/>
                  <a:gd name="connsiteY45" fmla="*/ 152381 h 380952"/>
                  <a:gd name="connsiteX46" fmla="*/ 277384 w 406349"/>
                  <a:gd name="connsiteY46" fmla="*/ 88889 h 380952"/>
                  <a:gd name="connsiteX47" fmla="*/ 371759 w 406349"/>
                  <a:gd name="connsiteY47" fmla="*/ 201308 h 380952"/>
                  <a:gd name="connsiteX48" fmla="*/ 319416 w 406349"/>
                  <a:gd name="connsiteY48" fmla="*/ 228216 h 380952"/>
                  <a:gd name="connsiteX49" fmla="*/ 304789 w 406349"/>
                  <a:gd name="connsiteY49" fmla="*/ 238635 h 380952"/>
                  <a:gd name="connsiteX50" fmla="*/ 315208 w 406349"/>
                  <a:gd name="connsiteY50" fmla="*/ 253262 h 380952"/>
                  <a:gd name="connsiteX51" fmla="*/ 315505 w 406349"/>
                  <a:gd name="connsiteY51" fmla="*/ 253308 h 380952"/>
                  <a:gd name="connsiteX52" fmla="*/ 325905 w 406349"/>
                  <a:gd name="connsiteY52" fmla="*/ 254108 h 380952"/>
                  <a:gd name="connsiteX53" fmla="*/ 379162 w 406349"/>
                  <a:gd name="connsiteY53" fmla="*/ 231899 h 380952"/>
                  <a:gd name="connsiteX54" fmla="*/ 380953 w 406349"/>
                  <a:gd name="connsiteY54" fmla="*/ 253968 h 380952"/>
                  <a:gd name="connsiteX55" fmla="*/ 379937 w 406349"/>
                  <a:gd name="connsiteY55" fmla="*/ 288381 h 380952"/>
                  <a:gd name="connsiteX56" fmla="*/ 373334 w 406349"/>
                  <a:gd name="connsiteY56" fmla="*/ 294083 h 380952"/>
                  <a:gd name="connsiteX57" fmla="*/ 332026 w 406349"/>
                  <a:gd name="connsiteY57" fmla="*/ 304394 h 380952"/>
                  <a:gd name="connsiteX58" fmla="*/ 317773 w 406349"/>
                  <a:gd name="connsiteY58" fmla="*/ 315318 h 380952"/>
                  <a:gd name="connsiteX59" fmla="*/ 328216 w 406349"/>
                  <a:gd name="connsiteY59" fmla="*/ 329499 h 380952"/>
                  <a:gd name="connsiteX60" fmla="*/ 338375 w 406349"/>
                  <a:gd name="connsiteY60" fmla="*/ 330134 h 380952"/>
                  <a:gd name="connsiteX61" fmla="*/ 376000 w 406349"/>
                  <a:gd name="connsiteY61" fmla="*/ 321943 h 380952"/>
                  <a:gd name="connsiteX62" fmla="*/ 355556 w 406349"/>
                  <a:gd name="connsiteY62" fmla="*/ 355556 h 38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06349" h="380952">
                    <a:moveTo>
                      <a:pt x="397461" y="198553"/>
                    </a:moveTo>
                    <a:cubicBezTo>
                      <a:pt x="372775" y="120635"/>
                      <a:pt x="303315" y="63492"/>
                      <a:pt x="277549" y="63492"/>
                    </a:cubicBezTo>
                    <a:cubicBezTo>
                      <a:pt x="240622" y="63492"/>
                      <a:pt x="228572" y="129600"/>
                      <a:pt x="228572" y="152381"/>
                    </a:cubicBezTo>
                    <a:lnTo>
                      <a:pt x="228572" y="185219"/>
                    </a:lnTo>
                    <a:lnTo>
                      <a:pt x="215873" y="172521"/>
                    </a:lnTo>
                    <a:lnTo>
                      <a:pt x="215873" y="12698"/>
                    </a:lnTo>
                    <a:cubicBezTo>
                      <a:pt x="215873" y="5685"/>
                      <a:pt x="210188" y="0"/>
                      <a:pt x="203175" y="0"/>
                    </a:cubicBezTo>
                    <a:cubicBezTo>
                      <a:pt x="196161" y="0"/>
                      <a:pt x="190476" y="5685"/>
                      <a:pt x="190476" y="12698"/>
                    </a:cubicBezTo>
                    <a:lnTo>
                      <a:pt x="190476" y="172521"/>
                    </a:lnTo>
                    <a:lnTo>
                      <a:pt x="177778" y="185219"/>
                    </a:lnTo>
                    <a:lnTo>
                      <a:pt x="177778" y="152381"/>
                    </a:lnTo>
                    <a:cubicBezTo>
                      <a:pt x="177778" y="129600"/>
                      <a:pt x="165714" y="63492"/>
                      <a:pt x="128800" y="63492"/>
                    </a:cubicBezTo>
                    <a:cubicBezTo>
                      <a:pt x="103048" y="63492"/>
                      <a:pt x="33562" y="120635"/>
                      <a:pt x="8902" y="198527"/>
                    </a:cubicBezTo>
                    <a:cubicBezTo>
                      <a:pt x="8719" y="199045"/>
                      <a:pt x="8575" y="199576"/>
                      <a:pt x="8470" y="200114"/>
                    </a:cubicBezTo>
                    <a:cubicBezTo>
                      <a:pt x="2968" y="217541"/>
                      <a:pt x="113" y="235694"/>
                      <a:pt x="0" y="253968"/>
                    </a:cubicBezTo>
                    <a:cubicBezTo>
                      <a:pt x="0" y="291962"/>
                      <a:pt x="0" y="380953"/>
                      <a:pt x="50794" y="380953"/>
                    </a:cubicBezTo>
                    <a:cubicBezTo>
                      <a:pt x="135060" y="380953"/>
                      <a:pt x="177778" y="346781"/>
                      <a:pt x="177778" y="279365"/>
                    </a:cubicBezTo>
                    <a:lnTo>
                      <a:pt x="177778" y="221130"/>
                    </a:lnTo>
                    <a:lnTo>
                      <a:pt x="203175" y="195734"/>
                    </a:lnTo>
                    <a:lnTo>
                      <a:pt x="228572" y="221130"/>
                    </a:lnTo>
                    <a:lnTo>
                      <a:pt x="228572" y="279365"/>
                    </a:lnTo>
                    <a:cubicBezTo>
                      <a:pt x="228572" y="346781"/>
                      <a:pt x="271289" y="380953"/>
                      <a:pt x="355556" y="380953"/>
                    </a:cubicBezTo>
                    <a:cubicBezTo>
                      <a:pt x="406350" y="380953"/>
                      <a:pt x="406350" y="291962"/>
                      <a:pt x="406350" y="253968"/>
                    </a:cubicBezTo>
                    <a:cubicBezTo>
                      <a:pt x="406235" y="235687"/>
                      <a:pt x="403381" y="217524"/>
                      <a:pt x="397880" y="200089"/>
                    </a:cubicBezTo>
                    <a:cubicBezTo>
                      <a:pt x="397773" y="199568"/>
                      <a:pt x="397633" y="199055"/>
                      <a:pt x="397461" y="198553"/>
                    </a:cubicBezTo>
                    <a:close/>
                    <a:moveTo>
                      <a:pt x="152381" y="279365"/>
                    </a:moveTo>
                    <a:cubicBezTo>
                      <a:pt x="152381" y="312076"/>
                      <a:pt x="141854" y="355556"/>
                      <a:pt x="50794" y="355556"/>
                    </a:cubicBezTo>
                    <a:cubicBezTo>
                      <a:pt x="44648" y="355556"/>
                      <a:pt x="35822" y="349867"/>
                      <a:pt x="30362" y="321930"/>
                    </a:cubicBezTo>
                    <a:cubicBezTo>
                      <a:pt x="42166" y="327387"/>
                      <a:pt x="55021" y="330196"/>
                      <a:pt x="68025" y="330159"/>
                    </a:cubicBezTo>
                    <a:cubicBezTo>
                      <a:pt x="71422" y="330197"/>
                      <a:pt x="74818" y="329985"/>
                      <a:pt x="78184" y="329524"/>
                    </a:cubicBezTo>
                    <a:cubicBezTo>
                      <a:pt x="85096" y="328339"/>
                      <a:pt x="89740" y="321776"/>
                      <a:pt x="88555" y="314862"/>
                    </a:cubicBezTo>
                    <a:cubicBezTo>
                      <a:pt x="87402" y="308137"/>
                      <a:pt x="81139" y="303525"/>
                      <a:pt x="74375" y="304419"/>
                    </a:cubicBezTo>
                    <a:cubicBezTo>
                      <a:pt x="59782" y="305981"/>
                      <a:pt x="45110" y="302304"/>
                      <a:pt x="32978" y="294045"/>
                    </a:cubicBezTo>
                    <a:cubicBezTo>
                      <a:pt x="30663" y="292338"/>
                      <a:pt x="28485" y="290452"/>
                      <a:pt x="26464" y="288407"/>
                    </a:cubicBezTo>
                    <a:cubicBezTo>
                      <a:pt x="25778" y="278375"/>
                      <a:pt x="25397" y="267086"/>
                      <a:pt x="25397" y="253968"/>
                    </a:cubicBezTo>
                    <a:cubicBezTo>
                      <a:pt x="25457" y="246578"/>
                      <a:pt x="26055" y="239201"/>
                      <a:pt x="27187" y="231899"/>
                    </a:cubicBezTo>
                    <a:cubicBezTo>
                      <a:pt x="41497" y="245763"/>
                      <a:pt x="60524" y="253698"/>
                      <a:pt x="80444" y="254108"/>
                    </a:cubicBezTo>
                    <a:cubicBezTo>
                      <a:pt x="83931" y="254113"/>
                      <a:pt x="87412" y="253845"/>
                      <a:pt x="90857" y="253308"/>
                    </a:cubicBezTo>
                    <a:cubicBezTo>
                      <a:pt x="97787" y="252221"/>
                      <a:pt x="102522" y="245723"/>
                      <a:pt x="101435" y="238794"/>
                    </a:cubicBezTo>
                    <a:cubicBezTo>
                      <a:pt x="100348" y="231864"/>
                      <a:pt x="93850" y="227129"/>
                      <a:pt x="86921" y="228216"/>
                    </a:cubicBezTo>
                    <a:cubicBezTo>
                      <a:pt x="65711" y="230278"/>
                      <a:pt x="45252" y="219759"/>
                      <a:pt x="34591" y="201308"/>
                    </a:cubicBezTo>
                    <a:cubicBezTo>
                      <a:pt x="57143" y="135733"/>
                      <a:pt x="114679" y="90260"/>
                      <a:pt x="128800" y="88889"/>
                    </a:cubicBezTo>
                    <a:cubicBezTo>
                      <a:pt x="138502" y="88889"/>
                      <a:pt x="152381" y="126273"/>
                      <a:pt x="152381" y="152381"/>
                    </a:cubicBezTo>
                    <a:close/>
                    <a:moveTo>
                      <a:pt x="355556" y="355556"/>
                    </a:moveTo>
                    <a:cubicBezTo>
                      <a:pt x="264495" y="355556"/>
                      <a:pt x="253968" y="312076"/>
                      <a:pt x="253968" y="279365"/>
                    </a:cubicBezTo>
                    <a:lnTo>
                      <a:pt x="253968" y="152381"/>
                    </a:lnTo>
                    <a:cubicBezTo>
                      <a:pt x="253968" y="126273"/>
                      <a:pt x="267861" y="88889"/>
                      <a:pt x="277384" y="88889"/>
                    </a:cubicBezTo>
                    <a:cubicBezTo>
                      <a:pt x="291632" y="90260"/>
                      <a:pt x="349207" y="135733"/>
                      <a:pt x="371759" y="201308"/>
                    </a:cubicBezTo>
                    <a:cubicBezTo>
                      <a:pt x="361083" y="219751"/>
                      <a:pt x="340628" y="230267"/>
                      <a:pt x="319416" y="228216"/>
                    </a:cubicBezTo>
                    <a:cubicBezTo>
                      <a:pt x="312499" y="227054"/>
                      <a:pt x="305951" y="231718"/>
                      <a:pt x="304789" y="238635"/>
                    </a:cubicBezTo>
                    <a:cubicBezTo>
                      <a:pt x="303627" y="245551"/>
                      <a:pt x="308292" y="252099"/>
                      <a:pt x="315208" y="253262"/>
                    </a:cubicBezTo>
                    <a:cubicBezTo>
                      <a:pt x="315307" y="253279"/>
                      <a:pt x="315406" y="253294"/>
                      <a:pt x="315505" y="253308"/>
                    </a:cubicBezTo>
                    <a:cubicBezTo>
                      <a:pt x="318945" y="253847"/>
                      <a:pt x="322423" y="254113"/>
                      <a:pt x="325905" y="254108"/>
                    </a:cubicBezTo>
                    <a:cubicBezTo>
                      <a:pt x="345825" y="253698"/>
                      <a:pt x="364852" y="245763"/>
                      <a:pt x="379162" y="231899"/>
                    </a:cubicBezTo>
                    <a:cubicBezTo>
                      <a:pt x="380295" y="239201"/>
                      <a:pt x="380893" y="246578"/>
                      <a:pt x="380953" y="253968"/>
                    </a:cubicBezTo>
                    <a:cubicBezTo>
                      <a:pt x="380953" y="267086"/>
                      <a:pt x="380572" y="278375"/>
                      <a:pt x="379937" y="288381"/>
                    </a:cubicBezTo>
                    <a:cubicBezTo>
                      <a:pt x="377890" y="290454"/>
                      <a:pt x="375682" y="292360"/>
                      <a:pt x="373334" y="294083"/>
                    </a:cubicBezTo>
                    <a:cubicBezTo>
                      <a:pt x="361221" y="302306"/>
                      <a:pt x="346582" y="305960"/>
                      <a:pt x="332026" y="304394"/>
                    </a:cubicBezTo>
                    <a:cubicBezTo>
                      <a:pt x="325073" y="303475"/>
                      <a:pt x="318692" y="308366"/>
                      <a:pt x="317773" y="315318"/>
                    </a:cubicBezTo>
                    <a:cubicBezTo>
                      <a:pt x="316879" y="322084"/>
                      <a:pt x="321491" y="328346"/>
                      <a:pt x="328216" y="329499"/>
                    </a:cubicBezTo>
                    <a:cubicBezTo>
                      <a:pt x="331582" y="329957"/>
                      <a:pt x="334978" y="330169"/>
                      <a:pt x="338375" y="330134"/>
                    </a:cubicBezTo>
                    <a:cubicBezTo>
                      <a:pt x="351364" y="330179"/>
                      <a:pt x="364206" y="327383"/>
                      <a:pt x="376000" y="321943"/>
                    </a:cubicBezTo>
                    <a:cubicBezTo>
                      <a:pt x="370515" y="349867"/>
                      <a:pt x="361702" y="355556"/>
                      <a:pt x="355556" y="355556"/>
                    </a:cubicBezTo>
                    <a:close/>
                  </a:path>
                </a:pathLst>
              </a:custGeom>
              <a:solidFill>
                <a:schemeClr val="tx1"/>
              </a:solidFill>
              <a:ln w="12650" cap="flat">
                <a:solidFill>
                  <a:srgbClr val="00305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2400"/>
              </a:p>
            </p:txBody>
          </p:sp>
          <p:sp>
            <p:nvSpPr>
              <p:cNvPr id="1126" name="Oval 1125">
                <a:extLst>
                  <a:ext uri="{FF2B5EF4-FFF2-40B4-BE49-F238E27FC236}">
                    <a16:creationId xmlns:a16="http://schemas.microsoft.com/office/drawing/2014/main" id="{977AED1A-C342-B40D-86CF-32499C45AD8D}"/>
                  </a:ext>
                </a:extLst>
              </p:cNvPr>
              <p:cNvSpPr/>
              <p:nvPr/>
            </p:nvSpPr>
            <p:spPr>
              <a:xfrm>
                <a:off x="3386425" y="1071879"/>
                <a:ext cx="315019" cy="31501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400"/>
              </a:p>
            </p:txBody>
          </p:sp>
          <p:pic>
            <p:nvPicPr>
              <p:cNvPr id="37" name="Graphic 36" descr="Badge 1 outline">
                <a:extLst>
                  <a:ext uri="{FF2B5EF4-FFF2-40B4-BE49-F238E27FC236}">
                    <a16:creationId xmlns:a16="http://schemas.microsoft.com/office/drawing/2014/main" id="{C0A1057D-DA8E-3E9C-51F2-2FA4063D5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350156" y="1033968"/>
                <a:ext cx="387557" cy="387559"/>
              </a:xfrm>
              <a:prstGeom prst="rect">
                <a:avLst/>
              </a:prstGeom>
            </p:spPr>
          </p:pic>
        </p:grpSp>
      </p:grpSp>
      <p:grpSp>
        <p:nvGrpSpPr>
          <p:cNvPr id="1130" name="Group 1129" descr="Icon with lungs on a computer screen with a stop watch">
            <a:extLst>
              <a:ext uri="{FF2B5EF4-FFF2-40B4-BE49-F238E27FC236}">
                <a16:creationId xmlns:a16="http://schemas.microsoft.com/office/drawing/2014/main" id="{35D3AB52-E1FC-15E0-1799-498271200517}"/>
              </a:ext>
            </a:extLst>
          </p:cNvPr>
          <p:cNvGrpSpPr/>
          <p:nvPr/>
        </p:nvGrpSpPr>
        <p:grpSpPr>
          <a:xfrm>
            <a:off x="1912280" y="3680304"/>
            <a:ext cx="1038192" cy="999649"/>
            <a:chOff x="3370506" y="2236248"/>
            <a:chExt cx="1038190" cy="999647"/>
          </a:xfrm>
        </p:grpSpPr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1493EF6A-5D51-092E-7577-CD2E7A11D330}"/>
                </a:ext>
              </a:extLst>
            </p:cNvPr>
            <p:cNvSpPr/>
            <p:nvPr/>
          </p:nvSpPr>
          <p:spPr>
            <a:xfrm>
              <a:off x="3748322" y="2509005"/>
              <a:ext cx="406349" cy="380952"/>
            </a:xfrm>
            <a:custGeom>
              <a:avLst/>
              <a:gdLst>
                <a:gd name="connsiteX0" fmla="*/ 397461 w 406349"/>
                <a:gd name="connsiteY0" fmla="*/ 198553 h 380952"/>
                <a:gd name="connsiteX1" fmla="*/ 277549 w 406349"/>
                <a:gd name="connsiteY1" fmla="*/ 63492 h 380952"/>
                <a:gd name="connsiteX2" fmla="*/ 228572 w 406349"/>
                <a:gd name="connsiteY2" fmla="*/ 152381 h 380952"/>
                <a:gd name="connsiteX3" fmla="*/ 228572 w 406349"/>
                <a:gd name="connsiteY3" fmla="*/ 185219 h 380952"/>
                <a:gd name="connsiteX4" fmla="*/ 215873 w 406349"/>
                <a:gd name="connsiteY4" fmla="*/ 172521 h 380952"/>
                <a:gd name="connsiteX5" fmla="*/ 215873 w 406349"/>
                <a:gd name="connsiteY5" fmla="*/ 12698 h 380952"/>
                <a:gd name="connsiteX6" fmla="*/ 203175 w 406349"/>
                <a:gd name="connsiteY6" fmla="*/ 0 h 380952"/>
                <a:gd name="connsiteX7" fmla="*/ 190476 w 406349"/>
                <a:gd name="connsiteY7" fmla="*/ 12698 h 380952"/>
                <a:gd name="connsiteX8" fmla="*/ 190476 w 406349"/>
                <a:gd name="connsiteY8" fmla="*/ 172521 h 380952"/>
                <a:gd name="connsiteX9" fmla="*/ 177778 w 406349"/>
                <a:gd name="connsiteY9" fmla="*/ 185219 h 380952"/>
                <a:gd name="connsiteX10" fmla="*/ 177778 w 406349"/>
                <a:gd name="connsiteY10" fmla="*/ 152381 h 380952"/>
                <a:gd name="connsiteX11" fmla="*/ 128800 w 406349"/>
                <a:gd name="connsiteY11" fmla="*/ 63492 h 380952"/>
                <a:gd name="connsiteX12" fmla="*/ 8902 w 406349"/>
                <a:gd name="connsiteY12" fmla="*/ 198527 h 380952"/>
                <a:gd name="connsiteX13" fmla="*/ 8470 w 406349"/>
                <a:gd name="connsiteY13" fmla="*/ 200114 h 380952"/>
                <a:gd name="connsiteX14" fmla="*/ 0 w 406349"/>
                <a:gd name="connsiteY14" fmla="*/ 253968 h 380952"/>
                <a:gd name="connsiteX15" fmla="*/ 50794 w 406349"/>
                <a:gd name="connsiteY15" fmla="*/ 380953 h 380952"/>
                <a:gd name="connsiteX16" fmla="*/ 177778 w 406349"/>
                <a:gd name="connsiteY16" fmla="*/ 279365 h 380952"/>
                <a:gd name="connsiteX17" fmla="*/ 177778 w 406349"/>
                <a:gd name="connsiteY17" fmla="*/ 221130 h 380952"/>
                <a:gd name="connsiteX18" fmla="*/ 203175 w 406349"/>
                <a:gd name="connsiteY18" fmla="*/ 195734 h 380952"/>
                <a:gd name="connsiteX19" fmla="*/ 228572 w 406349"/>
                <a:gd name="connsiteY19" fmla="*/ 221130 h 380952"/>
                <a:gd name="connsiteX20" fmla="*/ 228572 w 406349"/>
                <a:gd name="connsiteY20" fmla="*/ 279365 h 380952"/>
                <a:gd name="connsiteX21" fmla="*/ 355556 w 406349"/>
                <a:gd name="connsiteY21" fmla="*/ 380953 h 380952"/>
                <a:gd name="connsiteX22" fmla="*/ 406350 w 406349"/>
                <a:gd name="connsiteY22" fmla="*/ 253968 h 380952"/>
                <a:gd name="connsiteX23" fmla="*/ 397880 w 406349"/>
                <a:gd name="connsiteY23" fmla="*/ 200089 h 380952"/>
                <a:gd name="connsiteX24" fmla="*/ 397461 w 406349"/>
                <a:gd name="connsiteY24" fmla="*/ 198553 h 380952"/>
                <a:gd name="connsiteX25" fmla="*/ 152381 w 406349"/>
                <a:gd name="connsiteY25" fmla="*/ 279365 h 380952"/>
                <a:gd name="connsiteX26" fmla="*/ 50794 w 406349"/>
                <a:gd name="connsiteY26" fmla="*/ 355556 h 380952"/>
                <a:gd name="connsiteX27" fmla="*/ 30362 w 406349"/>
                <a:gd name="connsiteY27" fmla="*/ 321930 h 380952"/>
                <a:gd name="connsiteX28" fmla="*/ 68025 w 406349"/>
                <a:gd name="connsiteY28" fmla="*/ 330159 h 380952"/>
                <a:gd name="connsiteX29" fmla="*/ 78184 w 406349"/>
                <a:gd name="connsiteY29" fmla="*/ 329524 h 380952"/>
                <a:gd name="connsiteX30" fmla="*/ 88555 w 406349"/>
                <a:gd name="connsiteY30" fmla="*/ 314862 h 380952"/>
                <a:gd name="connsiteX31" fmla="*/ 74375 w 406349"/>
                <a:gd name="connsiteY31" fmla="*/ 304419 h 380952"/>
                <a:gd name="connsiteX32" fmla="*/ 32978 w 406349"/>
                <a:gd name="connsiteY32" fmla="*/ 294045 h 380952"/>
                <a:gd name="connsiteX33" fmla="*/ 26464 w 406349"/>
                <a:gd name="connsiteY33" fmla="*/ 288407 h 380952"/>
                <a:gd name="connsiteX34" fmla="*/ 25397 w 406349"/>
                <a:gd name="connsiteY34" fmla="*/ 253968 h 380952"/>
                <a:gd name="connsiteX35" fmla="*/ 27187 w 406349"/>
                <a:gd name="connsiteY35" fmla="*/ 231899 h 380952"/>
                <a:gd name="connsiteX36" fmla="*/ 80444 w 406349"/>
                <a:gd name="connsiteY36" fmla="*/ 254108 h 380952"/>
                <a:gd name="connsiteX37" fmla="*/ 90857 w 406349"/>
                <a:gd name="connsiteY37" fmla="*/ 253308 h 380952"/>
                <a:gd name="connsiteX38" fmla="*/ 101435 w 406349"/>
                <a:gd name="connsiteY38" fmla="*/ 238794 h 380952"/>
                <a:gd name="connsiteX39" fmla="*/ 86921 w 406349"/>
                <a:gd name="connsiteY39" fmla="*/ 228216 h 380952"/>
                <a:gd name="connsiteX40" fmla="*/ 34591 w 406349"/>
                <a:gd name="connsiteY40" fmla="*/ 201308 h 380952"/>
                <a:gd name="connsiteX41" fmla="*/ 128800 w 406349"/>
                <a:gd name="connsiteY41" fmla="*/ 88889 h 380952"/>
                <a:gd name="connsiteX42" fmla="*/ 152381 w 406349"/>
                <a:gd name="connsiteY42" fmla="*/ 152381 h 380952"/>
                <a:gd name="connsiteX43" fmla="*/ 355556 w 406349"/>
                <a:gd name="connsiteY43" fmla="*/ 355556 h 380952"/>
                <a:gd name="connsiteX44" fmla="*/ 253968 w 406349"/>
                <a:gd name="connsiteY44" fmla="*/ 279365 h 380952"/>
                <a:gd name="connsiteX45" fmla="*/ 253968 w 406349"/>
                <a:gd name="connsiteY45" fmla="*/ 152381 h 380952"/>
                <a:gd name="connsiteX46" fmla="*/ 277384 w 406349"/>
                <a:gd name="connsiteY46" fmla="*/ 88889 h 380952"/>
                <a:gd name="connsiteX47" fmla="*/ 371759 w 406349"/>
                <a:gd name="connsiteY47" fmla="*/ 201308 h 380952"/>
                <a:gd name="connsiteX48" fmla="*/ 319416 w 406349"/>
                <a:gd name="connsiteY48" fmla="*/ 228216 h 380952"/>
                <a:gd name="connsiteX49" fmla="*/ 304789 w 406349"/>
                <a:gd name="connsiteY49" fmla="*/ 238635 h 380952"/>
                <a:gd name="connsiteX50" fmla="*/ 315208 w 406349"/>
                <a:gd name="connsiteY50" fmla="*/ 253262 h 380952"/>
                <a:gd name="connsiteX51" fmla="*/ 315505 w 406349"/>
                <a:gd name="connsiteY51" fmla="*/ 253308 h 380952"/>
                <a:gd name="connsiteX52" fmla="*/ 325905 w 406349"/>
                <a:gd name="connsiteY52" fmla="*/ 254108 h 380952"/>
                <a:gd name="connsiteX53" fmla="*/ 379162 w 406349"/>
                <a:gd name="connsiteY53" fmla="*/ 231899 h 380952"/>
                <a:gd name="connsiteX54" fmla="*/ 380953 w 406349"/>
                <a:gd name="connsiteY54" fmla="*/ 253968 h 380952"/>
                <a:gd name="connsiteX55" fmla="*/ 379937 w 406349"/>
                <a:gd name="connsiteY55" fmla="*/ 288381 h 380952"/>
                <a:gd name="connsiteX56" fmla="*/ 373334 w 406349"/>
                <a:gd name="connsiteY56" fmla="*/ 294083 h 380952"/>
                <a:gd name="connsiteX57" fmla="*/ 332026 w 406349"/>
                <a:gd name="connsiteY57" fmla="*/ 304394 h 380952"/>
                <a:gd name="connsiteX58" fmla="*/ 317773 w 406349"/>
                <a:gd name="connsiteY58" fmla="*/ 315318 h 380952"/>
                <a:gd name="connsiteX59" fmla="*/ 328216 w 406349"/>
                <a:gd name="connsiteY59" fmla="*/ 329499 h 380952"/>
                <a:gd name="connsiteX60" fmla="*/ 338375 w 406349"/>
                <a:gd name="connsiteY60" fmla="*/ 330134 h 380952"/>
                <a:gd name="connsiteX61" fmla="*/ 376000 w 406349"/>
                <a:gd name="connsiteY61" fmla="*/ 321943 h 380952"/>
                <a:gd name="connsiteX62" fmla="*/ 355556 w 406349"/>
                <a:gd name="connsiteY62" fmla="*/ 355556 h 38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06349" h="380952">
                  <a:moveTo>
                    <a:pt x="397461" y="198553"/>
                  </a:moveTo>
                  <a:cubicBezTo>
                    <a:pt x="372775" y="120635"/>
                    <a:pt x="303315" y="63492"/>
                    <a:pt x="277549" y="63492"/>
                  </a:cubicBezTo>
                  <a:cubicBezTo>
                    <a:pt x="240622" y="63492"/>
                    <a:pt x="228572" y="129600"/>
                    <a:pt x="228572" y="152381"/>
                  </a:cubicBezTo>
                  <a:lnTo>
                    <a:pt x="228572" y="185219"/>
                  </a:lnTo>
                  <a:lnTo>
                    <a:pt x="215873" y="172521"/>
                  </a:lnTo>
                  <a:lnTo>
                    <a:pt x="215873" y="12698"/>
                  </a:lnTo>
                  <a:cubicBezTo>
                    <a:pt x="215873" y="5685"/>
                    <a:pt x="210188" y="0"/>
                    <a:pt x="203175" y="0"/>
                  </a:cubicBezTo>
                  <a:cubicBezTo>
                    <a:pt x="196161" y="0"/>
                    <a:pt x="190476" y="5685"/>
                    <a:pt x="190476" y="12698"/>
                  </a:cubicBezTo>
                  <a:lnTo>
                    <a:pt x="190476" y="172521"/>
                  </a:lnTo>
                  <a:lnTo>
                    <a:pt x="177778" y="185219"/>
                  </a:lnTo>
                  <a:lnTo>
                    <a:pt x="177778" y="152381"/>
                  </a:lnTo>
                  <a:cubicBezTo>
                    <a:pt x="177778" y="129600"/>
                    <a:pt x="165714" y="63492"/>
                    <a:pt x="128800" y="63492"/>
                  </a:cubicBezTo>
                  <a:cubicBezTo>
                    <a:pt x="103048" y="63492"/>
                    <a:pt x="33562" y="120635"/>
                    <a:pt x="8902" y="198527"/>
                  </a:cubicBezTo>
                  <a:cubicBezTo>
                    <a:pt x="8719" y="199045"/>
                    <a:pt x="8575" y="199576"/>
                    <a:pt x="8470" y="200114"/>
                  </a:cubicBezTo>
                  <a:cubicBezTo>
                    <a:pt x="2968" y="217541"/>
                    <a:pt x="113" y="235694"/>
                    <a:pt x="0" y="253968"/>
                  </a:cubicBezTo>
                  <a:cubicBezTo>
                    <a:pt x="0" y="291962"/>
                    <a:pt x="0" y="380953"/>
                    <a:pt x="50794" y="380953"/>
                  </a:cubicBezTo>
                  <a:cubicBezTo>
                    <a:pt x="135060" y="380953"/>
                    <a:pt x="177778" y="346781"/>
                    <a:pt x="177778" y="279365"/>
                  </a:cubicBezTo>
                  <a:lnTo>
                    <a:pt x="177778" y="221130"/>
                  </a:lnTo>
                  <a:lnTo>
                    <a:pt x="203175" y="195734"/>
                  </a:lnTo>
                  <a:lnTo>
                    <a:pt x="228572" y="221130"/>
                  </a:lnTo>
                  <a:lnTo>
                    <a:pt x="228572" y="279365"/>
                  </a:lnTo>
                  <a:cubicBezTo>
                    <a:pt x="228572" y="346781"/>
                    <a:pt x="271289" y="380953"/>
                    <a:pt x="355556" y="380953"/>
                  </a:cubicBezTo>
                  <a:cubicBezTo>
                    <a:pt x="406350" y="380953"/>
                    <a:pt x="406350" y="291962"/>
                    <a:pt x="406350" y="253968"/>
                  </a:cubicBezTo>
                  <a:cubicBezTo>
                    <a:pt x="406235" y="235687"/>
                    <a:pt x="403381" y="217524"/>
                    <a:pt x="397880" y="200089"/>
                  </a:cubicBezTo>
                  <a:cubicBezTo>
                    <a:pt x="397773" y="199568"/>
                    <a:pt x="397633" y="199055"/>
                    <a:pt x="397461" y="198553"/>
                  </a:cubicBezTo>
                  <a:close/>
                  <a:moveTo>
                    <a:pt x="152381" y="279365"/>
                  </a:moveTo>
                  <a:cubicBezTo>
                    <a:pt x="152381" y="312076"/>
                    <a:pt x="141854" y="355556"/>
                    <a:pt x="50794" y="355556"/>
                  </a:cubicBezTo>
                  <a:cubicBezTo>
                    <a:pt x="44648" y="355556"/>
                    <a:pt x="35822" y="349867"/>
                    <a:pt x="30362" y="321930"/>
                  </a:cubicBezTo>
                  <a:cubicBezTo>
                    <a:pt x="42166" y="327387"/>
                    <a:pt x="55021" y="330196"/>
                    <a:pt x="68025" y="330159"/>
                  </a:cubicBezTo>
                  <a:cubicBezTo>
                    <a:pt x="71422" y="330197"/>
                    <a:pt x="74818" y="329985"/>
                    <a:pt x="78184" y="329524"/>
                  </a:cubicBezTo>
                  <a:cubicBezTo>
                    <a:pt x="85096" y="328339"/>
                    <a:pt x="89740" y="321776"/>
                    <a:pt x="88555" y="314862"/>
                  </a:cubicBezTo>
                  <a:cubicBezTo>
                    <a:pt x="87402" y="308137"/>
                    <a:pt x="81139" y="303525"/>
                    <a:pt x="74375" y="304419"/>
                  </a:cubicBezTo>
                  <a:cubicBezTo>
                    <a:pt x="59782" y="305981"/>
                    <a:pt x="45110" y="302304"/>
                    <a:pt x="32978" y="294045"/>
                  </a:cubicBezTo>
                  <a:cubicBezTo>
                    <a:pt x="30663" y="292338"/>
                    <a:pt x="28485" y="290452"/>
                    <a:pt x="26464" y="288407"/>
                  </a:cubicBezTo>
                  <a:cubicBezTo>
                    <a:pt x="25778" y="278375"/>
                    <a:pt x="25397" y="267086"/>
                    <a:pt x="25397" y="253968"/>
                  </a:cubicBezTo>
                  <a:cubicBezTo>
                    <a:pt x="25457" y="246578"/>
                    <a:pt x="26055" y="239201"/>
                    <a:pt x="27187" y="231899"/>
                  </a:cubicBezTo>
                  <a:cubicBezTo>
                    <a:pt x="41497" y="245763"/>
                    <a:pt x="60524" y="253698"/>
                    <a:pt x="80444" y="254108"/>
                  </a:cubicBezTo>
                  <a:cubicBezTo>
                    <a:pt x="83931" y="254113"/>
                    <a:pt x="87412" y="253845"/>
                    <a:pt x="90857" y="253308"/>
                  </a:cubicBezTo>
                  <a:cubicBezTo>
                    <a:pt x="97787" y="252221"/>
                    <a:pt x="102522" y="245723"/>
                    <a:pt x="101435" y="238794"/>
                  </a:cubicBezTo>
                  <a:cubicBezTo>
                    <a:pt x="100348" y="231864"/>
                    <a:pt x="93850" y="227129"/>
                    <a:pt x="86921" y="228216"/>
                  </a:cubicBezTo>
                  <a:cubicBezTo>
                    <a:pt x="65711" y="230278"/>
                    <a:pt x="45252" y="219759"/>
                    <a:pt x="34591" y="201308"/>
                  </a:cubicBezTo>
                  <a:cubicBezTo>
                    <a:pt x="57143" y="135733"/>
                    <a:pt x="114679" y="90260"/>
                    <a:pt x="128800" y="88889"/>
                  </a:cubicBezTo>
                  <a:cubicBezTo>
                    <a:pt x="138502" y="88889"/>
                    <a:pt x="152381" y="126273"/>
                    <a:pt x="152381" y="152381"/>
                  </a:cubicBezTo>
                  <a:close/>
                  <a:moveTo>
                    <a:pt x="355556" y="355556"/>
                  </a:moveTo>
                  <a:cubicBezTo>
                    <a:pt x="264495" y="355556"/>
                    <a:pt x="253968" y="312076"/>
                    <a:pt x="253968" y="279365"/>
                  </a:cubicBezTo>
                  <a:lnTo>
                    <a:pt x="253968" y="152381"/>
                  </a:lnTo>
                  <a:cubicBezTo>
                    <a:pt x="253968" y="126273"/>
                    <a:pt x="267861" y="88889"/>
                    <a:pt x="277384" y="88889"/>
                  </a:cubicBezTo>
                  <a:cubicBezTo>
                    <a:pt x="291632" y="90260"/>
                    <a:pt x="349207" y="135733"/>
                    <a:pt x="371759" y="201308"/>
                  </a:cubicBezTo>
                  <a:cubicBezTo>
                    <a:pt x="361083" y="219751"/>
                    <a:pt x="340628" y="230267"/>
                    <a:pt x="319416" y="228216"/>
                  </a:cubicBezTo>
                  <a:cubicBezTo>
                    <a:pt x="312499" y="227054"/>
                    <a:pt x="305951" y="231718"/>
                    <a:pt x="304789" y="238635"/>
                  </a:cubicBezTo>
                  <a:cubicBezTo>
                    <a:pt x="303627" y="245551"/>
                    <a:pt x="308292" y="252099"/>
                    <a:pt x="315208" y="253262"/>
                  </a:cubicBezTo>
                  <a:cubicBezTo>
                    <a:pt x="315307" y="253279"/>
                    <a:pt x="315406" y="253294"/>
                    <a:pt x="315505" y="253308"/>
                  </a:cubicBezTo>
                  <a:cubicBezTo>
                    <a:pt x="318945" y="253847"/>
                    <a:pt x="322423" y="254113"/>
                    <a:pt x="325905" y="254108"/>
                  </a:cubicBezTo>
                  <a:cubicBezTo>
                    <a:pt x="345825" y="253698"/>
                    <a:pt x="364852" y="245763"/>
                    <a:pt x="379162" y="231899"/>
                  </a:cubicBezTo>
                  <a:cubicBezTo>
                    <a:pt x="380295" y="239201"/>
                    <a:pt x="380893" y="246578"/>
                    <a:pt x="380953" y="253968"/>
                  </a:cubicBezTo>
                  <a:cubicBezTo>
                    <a:pt x="380953" y="267086"/>
                    <a:pt x="380572" y="278375"/>
                    <a:pt x="379937" y="288381"/>
                  </a:cubicBezTo>
                  <a:cubicBezTo>
                    <a:pt x="377890" y="290454"/>
                    <a:pt x="375682" y="292360"/>
                    <a:pt x="373334" y="294083"/>
                  </a:cubicBezTo>
                  <a:cubicBezTo>
                    <a:pt x="361221" y="302306"/>
                    <a:pt x="346582" y="305960"/>
                    <a:pt x="332026" y="304394"/>
                  </a:cubicBezTo>
                  <a:cubicBezTo>
                    <a:pt x="325073" y="303475"/>
                    <a:pt x="318692" y="308366"/>
                    <a:pt x="317773" y="315318"/>
                  </a:cubicBezTo>
                  <a:cubicBezTo>
                    <a:pt x="316879" y="322084"/>
                    <a:pt x="321491" y="328346"/>
                    <a:pt x="328216" y="329499"/>
                  </a:cubicBezTo>
                  <a:cubicBezTo>
                    <a:pt x="331582" y="329957"/>
                    <a:pt x="334978" y="330169"/>
                    <a:pt x="338375" y="330134"/>
                  </a:cubicBezTo>
                  <a:cubicBezTo>
                    <a:pt x="351364" y="330179"/>
                    <a:pt x="364206" y="327383"/>
                    <a:pt x="376000" y="321943"/>
                  </a:cubicBezTo>
                  <a:cubicBezTo>
                    <a:pt x="370515" y="349867"/>
                    <a:pt x="361702" y="355556"/>
                    <a:pt x="355556" y="355556"/>
                  </a:cubicBezTo>
                  <a:close/>
                </a:path>
              </a:pathLst>
            </a:custGeom>
            <a:solidFill>
              <a:schemeClr val="tx1"/>
            </a:solidFill>
            <a:ln w="12650" cap="flat">
              <a:solidFill>
                <a:srgbClr val="00305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 sz="2400"/>
            </a:p>
          </p:txBody>
        </p:sp>
        <p:pic>
          <p:nvPicPr>
            <p:cNvPr id="1128" name="Graphic 1127" descr="Monitor outline">
              <a:extLst>
                <a:ext uri="{FF2B5EF4-FFF2-40B4-BE49-F238E27FC236}">
                  <a16:creationId xmlns:a16="http://schemas.microsoft.com/office/drawing/2014/main" id="{593DF0B3-9974-C8E0-B4AD-90997FB2E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4296" y="2321495"/>
              <a:ext cx="914400" cy="914400"/>
            </a:xfrm>
            <a:prstGeom prst="rect">
              <a:avLst/>
            </a:prstGeom>
          </p:spPr>
        </p:pic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D16E7C89-BBA2-4506-5B41-BF0346FBA042}"/>
                </a:ext>
              </a:extLst>
            </p:cNvPr>
            <p:cNvSpPr/>
            <p:nvPr/>
          </p:nvSpPr>
          <p:spPr>
            <a:xfrm>
              <a:off x="3438680" y="2330580"/>
              <a:ext cx="315018" cy="31501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30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A6427AA-38DE-C6BB-3B70-202D4015E114}"/>
                </a:ext>
              </a:extLst>
            </p:cNvPr>
            <p:cNvGrpSpPr/>
            <p:nvPr/>
          </p:nvGrpSpPr>
          <p:grpSpPr>
            <a:xfrm>
              <a:off x="3370506" y="2236248"/>
              <a:ext cx="452371" cy="452371"/>
              <a:chOff x="1124478" y="4212238"/>
              <a:chExt cx="452371" cy="45237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2387B7A-39D1-3CF8-27A7-8BE048FB0976}"/>
                  </a:ext>
                </a:extLst>
              </p:cNvPr>
              <p:cNvSpPr/>
              <p:nvPr/>
            </p:nvSpPr>
            <p:spPr>
              <a:xfrm>
                <a:off x="1205440" y="4318970"/>
                <a:ext cx="287604" cy="29113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rgbClr val="0030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400"/>
              </a:p>
            </p:txBody>
          </p:sp>
          <p:pic>
            <p:nvPicPr>
              <p:cNvPr id="43" name="Graphic 42" descr="Stopwatch with solid fill">
                <a:extLst>
                  <a:ext uri="{FF2B5EF4-FFF2-40B4-BE49-F238E27FC236}">
                    <a16:creationId xmlns:a16="http://schemas.microsoft.com/office/drawing/2014/main" id="{89965A38-AFC6-BDAE-DC01-48A86EEE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24478" y="4212238"/>
                <a:ext cx="452371" cy="452371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67D9410-A6E0-7EE8-4AB7-97669FE73D2A}"/>
              </a:ext>
            </a:extLst>
          </p:cNvPr>
          <p:cNvSpPr txBox="1"/>
          <p:nvPr/>
        </p:nvSpPr>
        <p:spPr>
          <a:xfrm>
            <a:off x="3257380" y="1285888"/>
            <a:ext cx="818826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ts val="1600"/>
              </a:spcAft>
              <a:defRPr/>
            </a:pPr>
            <a:r>
              <a:rPr lang="en-AU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Mandatory bulk billing Medicare Benefit Schedule items for low-dose CT scans, with item parameters and criteria were set by MSAC</a:t>
            </a:r>
          </a:p>
        </p:txBody>
      </p:sp>
    </p:spTree>
    <p:extLst>
      <p:ext uri="{BB962C8B-B14F-4D97-AF65-F5344CB8AC3E}">
        <p14:creationId xmlns:p14="http://schemas.microsoft.com/office/powerpoint/2010/main" val="297786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875E2-A3D8-C814-2FD6-434C4EEE6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6896-91C0-C078-EA07-52E1327B24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7129" y="524626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National cancer screening register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674F6C-A752-39B3-957B-AFF7A9F1D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57732" y="5478161"/>
            <a:ext cx="7242563" cy="821093"/>
          </a:xfrm>
          <a:prstGeom prst="roundRect">
            <a:avLst>
              <a:gd name="adj" fmla="val 11419"/>
            </a:avLst>
          </a:prstGeom>
          <a:solidFill>
            <a:srgbClr val="D0F4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E2F4EE"/>
              </a:solidFill>
              <a:latin typeface="Calibri" panose="020F0502020204030204"/>
            </a:endParaRPr>
          </a:p>
        </p:txBody>
      </p:sp>
      <p:grpSp>
        <p:nvGrpSpPr>
          <p:cNvPr id="4" name="Group 3" descr="National Cancer Screening Register infographic with the National Bowel Cancer Screening Program, National Cervical Screening Program, National Lung Cancer Screening Program logos.">
            <a:extLst>
              <a:ext uri="{FF2B5EF4-FFF2-40B4-BE49-F238E27FC236}">
                <a16:creationId xmlns:a16="http://schemas.microsoft.com/office/drawing/2014/main" id="{A04E0C92-4121-23D6-2826-B7A40E7A058C}"/>
              </a:ext>
            </a:extLst>
          </p:cNvPr>
          <p:cNvGrpSpPr/>
          <p:nvPr/>
        </p:nvGrpSpPr>
        <p:grpSpPr>
          <a:xfrm>
            <a:off x="610453" y="1847225"/>
            <a:ext cx="7079446" cy="3016222"/>
            <a:chOff x="591999" y="1389767"/>
            <a:chExt cx="7079446" cy="3016222"/>
          </a:xfrm>
        </p:grpSpPr>
        <p:sp>
          <p:nvSpPr>
            <p:cNvPr id="3" name="Arrow: Pentagon 23">
              <a:extLst>
                <a:ext uri="{FF2B5EF4-FFF2-40B4-BE49-F238E27FC236}">
                  <a16:creationId xmlns:a16="http://schemas.microsoft.com/office/drawing/2014/main" id="{5AF7B0A9-9545-4043-6E10-052D35EACDEF}"/>
                </a:ext>
              </a:extLst>
            </p:cNvPr>
            <p:cNvSpPr/>
            <p:nvPr/>
          </p:nvSpPr>
          <p:spPr>
            <a:xfrm rot="5400000">
              <a:off x="4605503" y="1321646"/>
              <a:ext cx="2530619" cy="3572493"/>
            </a:xfrm>
            <a:prstGeom prst="round2Same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>
              <a:solidFill>
                <a:schemeClr val="bg2"/>
              </a:solidFill>
              <a:prstDash val="sysDash"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5" name="Arrow: Pentagon 23">
              <a:extLst>
                <a:ext uri="{FF2B5EF4-FFF2-40B4-BE49-F238E27FC236}">
                  <a16:creationId xmlns:a16="http://schemas.microsoft.com/office/drawing/2014/main" id="{66EE3B16-66B2-A4F7-8128-3D2307E23006}"/>
                </a:ext>
              </a:extLst>
            </p:cNvPr>
            <p:cNvSpPr/>
            <p:nvPr/>
          </p:nvSpPr>
          <p:spPr>
            <a:xfrm rot="5400000">
              <a:off x="1224570" y="1223392"/>
              <a:ext cx="2530616" cy="3768999"/>
            </a:xfrm>
            <a:prstGeom prst="round2SameRect">
              <a:avLst/>
            </a:prstGeom>
            <a:solidFill>
              <a:schemeClr val="accent6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E48929-D4DB-8032-52FF-C5455B20F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4541" y="2730834"/>
              <a:ext cx="2461555" cy="766375"/>
            </a:xfrm>
            <a:prstGeom prst="rect">
              <a:avLst/>
            </a:prstGeom>
          </p:spPr>
        </p:pic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8671DCA6-F9DE-D95A-DE2B-569F7D597624}"/>
                </a:ext>
              </a:extLst>
            </p:cNvPr>
            <p:cNvSpPr/>
            <p:nvPr/>
          </p:nvSpPr>
          <p:spPr>
            <a:xfrm rot="5400000">
              <a:off x="3883667" y="-1901899"/>
              <a:ext cx="496109" cy="7079446"/>
            </a:xfrm>
            <a:prstGeom prst="round2SameRect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351"/>
            </a:p>
          </p:txBody>
        </p:sp>
        <p:pic>
          <p:nvPicPr>
            <p:cNvPr id="8" name="Picture 7" descr="Australian Government Crest next to The National Cervical Screening Program Logo&#10;">
              <a:extLst>
                <a:ext uri="{FF2B5EF4-FFF2-40B4-BE49-F238E27FC236}">
                  <a16:creationId xmlns:a16="http://schemas.microsoft.com/office/drawing/2014/main" id="{82A126C3-1914-E4D3-8A61-5A5491FB6CEA}"/>
                </a:ext>
              </a:extLst>
            </p:cNvPr>
            <p:cNvPicPr/>
            <p:nvPr/>
          </p:nvPicPr>
          <p:blipFill rotWithShape="1">
            <a:blip r:embed="rId4"/>
            <a:srcRect l="46844"/>
            <a:stretch/>
          </p:blipFill>
          <p:spPr>
            <a:xfrm>
              <a:off x="1150273" y="2861014"/>
              <a:ext cx="2679209" cy="1544975"/>
            </a:xfrm>
            <a:prstGeom prst="rect">
              <a:avLst/>
            </a:prstGeom>
            <a:noFill/>
            <a:ln>
              <a:noFill/>
              <a:prstDash/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BFC7B8-982E-AD73-3ED1-0590D9044100}"/>
                </a:ext>
              </a:extLst>
            </p:cNvPr>
            <p:cNvSpPr/>
            <p:nvPr/>
          </p:nvSpPr>
          <p:spPr>
            <a:xfrm>
              <a:off x="1155905" y="1389767"/>
              <a:ext cx="5951631" cy="496109"/>
            </a:xfrm>
            <a:custGeom>
              <a:avLst/>
              <a:gdLst>
                <a:gd name="csX0" fmla="*/ 0 w 5951631"/>
                <a:gd name="csY0" fmla="*/ 82686 h 496109"/>
                <a:gd name="csX1" fmla="*/ 82686 w 5951631"/>
                <a:gd name="csY1" fmla="*/ 0 h 496109"/>
                <a:gd name="csX2" fmla="*/ 841329 w 5951631"/>
                <a:gd name="csY2" fmla="*/ 0 h 496109"/>
                <a:gd name="csX3" fmla="*/ 1310659 w 5951631"/>
                <a:gd name="csY3" fmla="*/ 0 h 496109"/>
                <a:gd name="csX4" fmla="*/ 2011439 w 5951631"/>
                <a:gd name="csY4" fmla="*/ 0 h 496109"/>
                <a:gd name="csX5" fmla="*/ 2538631 w 5951631"/>
                <a:gd name="csY5" fmla="*/ 0 h 496109"/>
                <a:gd name="csX6" fmla="*/ 3297274 w 5951631"/>
                <a:gd name="csY6" fmla="*/ 0 h 496109"/>
                <a:gd name="csX7" fmla="*/ 4055917 w 5951631"/>
                <a:gd name="csY7" fmla="*/ 0 h 496109"/>
                <a:gd name="csX8" fmla="*/ 4583110 w 5951631"/>
                <a:gd name="csY8" fmla="*/ 0 h 496109"/>
                <a:gd name="csX9" fmla="*/ 5226027 w 5951631"/>
                <a:gd name="csY9" fmla="*/ 0 h 496109"/>
                <a:gd name="csX10" fmla="*/ 5868945 w 5951631"/>
                <a:gd name="csY10" fmla="*/ 0 h 496109"/>
                <a:gd name="csX11" fmla="*/ 5951631 w 5951631"/>
                <a:gd name="csY11" fmla="*/ 82686 h 496109"/>
                <a:gd name="csX12" fmla="*/ 5951631 w 5951631"/>
                <a:gd name="csY12" fmla="*/ 413423 h 496109"/>
                <a:gd name="csX13" fmla="*/ 5868945 w 5951631"/>
                <a:gd name="csY13" fmla="*/ 496109 h 496109"/>
                <a:gd name="csX14" fmla="*/ 5283890 w 5951631"/>
                <a:gd name="csY14" fmla="*/ 496109 h 496109"/>
                <a:gd name="csX15" fmla="*/ 4640972 w 5951631"/>
                <a:gd name="csY15" fmla="*/ 496109 h 496109"/>
                <a:gd name="csX16" fmla="*/ 3940192 w 5951631"/>
                <a:gd name="csY16" fmla="*/ 496109 h 496109"/>
                <a:gd name="csX17" fmla="*/ 3297274 w 5951631"/>
                <a:gd name="csY17" fmla="*/ 496109 h 496109"/>
                <a:gd name="csX18" fmla="*/ 2712219 w 5951631"/>
                <a:gd name="csY18" fmla="*/ 496109 h 496109"/>
                <a:gd name="csX19" fmla="*/ 2242889 w 5951631"/>
                <a:gd name="csY19" fmla="*/ 496109 h 496109"/>
                <a:gd name="csX20" fmla="*/ 1657834 w 5951631"/>
                <a:gd name="csY20" fmla="*/ 496109 h 496109"/>
                <a:gd name="csX21" fmla="*/ 1014917 w 5951631"/>
                <a:gd name="csY21" fmla="*/ 496109 h 496109"/>
                <a:gd name="csX22" fmla="*/ 82686 w 5951631"/>
                <a:gd name="csY22" fmla="*/ 496109 h 496109"/>
                <a:gd name="csX23" fmla="*/ 0 w 5951631"/>
                <a:gd name="csY23" fmla="*/ 413423 h 496109"/>
                <a:gd name="csX24" fmla="*/ 0 w 5951631"/>
                <a:gd name="csY24" fmla="*/ 82686 h 4961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51631" h="496109" extrusionOk="0">
                  <a:moveTo>
                    <a:pt x="0" y="82686"/>
                  </a:moveTo>
                  <a:cubicBezTo>
                    <a:pt x="9702" y="39665"/>
                    <a:pt x="40202" y="6630"/>
                    <a:pt x="82686" y="0"/>
                  </a:cubicBezTo>
                  <a:cubicBezTo>
                    <a:pt x="258737" y="-36188"/>
                    <a:pt x="683592" y="-10878"/>
                    <a:pt x="841329" y="0"/>
                  </a:cubicBezTo>
                  <a:cubicBezTo>
                    <a:pt x="999066" y="10878"/>
                    <a:pt x="1197269" y="20167"/>
                    <a:pt x="1310659" y="0"/>
                  </a:cubicBezTo>
                  <a:cubicBezTo>
                    <a:pt x="1424049" y="-20167"/>
                    <a:pt x="1868376" y="14784"/>
                    <a:pt x="2011439" y="0"/>
                  </a:cubicBezTo>
                  <a:cubicBezTo>
                    <a:pt x="2154502" y="-14784"/>
                    <a:pt x="2348849" y="-14921"/>
                    <a:pt x="2538631" y="0"/>
                  </a:cubicBezTo>
                  <a:cubicBezTo>
                    <a:pt x="2728413" y="14921"/>
                    <a:pt x="2973637" y="-751"/>
                    <a:pt x="3297274" y="0"/>
                  </a:cubicBezTo>
                  <a:cubicBezTo>
                    <a:pt x="3620911" y="751"/>
                    <a:pt x="3804569" y="32008"/>
                    <a:pt x="4055917" y="0"/>
                  </a:cubicBezTo>
                  <a:cubicBezTo>
                    <a:pt x="4307265" y="-32008"/>
                    <a:pt x="4328111" y="12700"/>
                    <a:pt x="4583110" y="0"/>
                  </a:cubicBezTo>
                  <a:cubicBezTo>
                    <a:pt x="4838109" y="-12700"/>
                    <a:pt x="5011251" y="-23524"/>
                    <a:pt x="5226027" y="0"/>
                  </a:cubicBezTo>
                  <a:cubicBezTo>
                    <a:pt x="5440803" y="23524"/>
                    <a:pt x="5732348" y="18837"/>
                    <a:pt x="5868945" y="0"/>
                  </a:cubicBezTo>
                  <a:cubicBezTo>
                    <a:pt x="5918630" y="6669"/>
                    <a:pt x="5946399" y="37413"/>
                    <a:pt x="5951631" y="82686"/>
                  </a:cubicBezTo>
                  <a:cubicBezTo>
                    <a:pt x="5954380" y="219575"/>
                    <a:pt x="5936865" y="315125"/>
                    <a:pt x="5951631" y="413423"/>
                  </a:cubicBezTo>
                  <a:cubicBezTo>
                    <a:pt x="5945008" y="457086"/>
                    <a:pt x="5920704" y="500186"/>
                    <a:pt x="5868945" y="496109"/>
                  </a:cubicBezTo>
                  <a:cubicBezTo>
                    <a:pt x="5644804" y="509652"/>
                    <a:pt x="5521192" y="525305"/>
                    <a:pt x="5283890" y="496109"/>
                  </a:cubicBezTo>
                  <a:cubicBezTo>
                    <a:pt x="5046588" y="466913"/>
                    <a:pt x="4888197" y="504645"/>
                    <a:pt x="4640972" y="496109"/>
                  </a:cubicBezTo>
                  <a:cubicBezTo>
                    <a:pt x="4393747" y="487573"/>
                    <a:pt x="4090106" y="461341"/>
                    <a:pt x="3940192" y="496109"/>
                  </a:cubicBezTo>
                  <a:cubicBezTo>
                    <a:pt x="3790278" y="530877"/>
                    <a:pt x="3452669" y="471432"/>
                    <a:pt x="3297274" y="496109"/>
                  </a:cubicBezTo>
                  <a:cubicBezTo>
                    <a:pt x="3141879" y="520786"/>
                    <a:pt x="2924682" y="470728"/>
                    <a:pt x="2712219" y="496109"/>
                  </a:cubicBezTo>
                  <a:cubicBezTo>
                    <a:pt x="2499756" y="521490"/>
                    <a:pt x="2402830" y="511219"/>
                    <a:pt x="2242889" y="496109"/>
                  </a:cubicBezTo>
                  <a:cubicBezTo>
                    <a:pt x="2082948" y="481000"/>
                    <a:pt x="1849693" y="513547"/>
                    <a:pt x="1657834" y="496109"/>
                  </a:cubicBezTo>
                  <a:cubicBezTo>
                    <a:pt x="1465975" y="478671"/>
                    <a:pt x="1269449" y="490286"/>
                    <a:pt x="1014917" y="496109"/>
                  </a:cubicBezTo>
                  <a:cubicBezTo>
                    <a:pt x="760385" y="501932"/>
                    <a:pt x="432410" y="455678"/>
                    <a:pt x="82686" y="496109"/>
                  </a:cubicBezTo>
                  <a:cubicBezTo>
                    <a:pt x="40147" y="505367"/>
                    <a:pt x="3290" y="458785"/>
                    <a:pt x="0" y="413423"/>
                  </a:cubicBezTo>
                  <a:cubicBezTo>
                    <a:pt x="3858" y="252509"/>
                    <a:pt x="11932" y="177291"/>
                    <a:pt x="0" y="82686"/>
                  </a:cubicBezTo>
                  <a:close/>
                </a:path>
              </a:pathLst>
            </a:custGeom>
            <a:noFill/>
            <a:ln w="38100">
              <a:noFill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7">
                <a:spcBef>
                  <a:spcPts val="53"/>
                </a:spcBef>
                <a:spcAft>
                  <a:spcPts val="53"/>
                </a:spcAft>
                <a:defRPr/>
              </a:pPr>
              <a:r>
                <a:rPr lang="en-AU" sz="2133" b="1" dirty="0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National Cancer Screening Register</a:t>
              </a:r>
            </a:p>
          </p:txBody>
        </p:sp>
        <p:pic>
          <p:nvPicPr>
            <p:cNvPr id="29" name="Picture 28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99F509FA-6BB3-565B-F25B-9A9A29C6F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5555" y="2077694"/>
              <a:ext cx="2050770" cy="708643"/>
            </a:xfrm>
            <a:prstGeom prst="rect">
              <a:avLst/>
            </a:prstGeom>
          </p:spPr>
        </p:pic>
      </p:grpSp>
      <p:grpSp>
        <p:nvGrpSpPr>
          <p:cNvPr id="9" name="Group 8" descr="Maximise participation, information exchange, secure online access, data and reporting, connected digital health experience">
            <a:extLst>
              <a:ext uri="{FF2B5EF4-FFF2-40B4-BE49-F238E27FC236}">
                <a16:creationId xmlns:a16="http://schemas.microsoft.com/office/drawing/2014/main" id="{2099C5CC-5459-7852-2EEA-497871CC806F}"/>
              </a:ext>
            </a:extLst>
          </p:cNvPr>
          <p:cNvGrpSpPr/>
          <p:nvPr/>
        </p:nvGrpSpPr>
        <p:grpSpPr>
          <a:xfrm>
            <a:off x="7806167" y="1925618"/>
            <a:ext cx="4200548" cy="2659803"/>
            <a:chOff x="7628731" y="2133418"/>
            <a:chExt cx="4200548" cy="265980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51FA68-50B3-D933-6843-33281FCF5052}"/>
                </a:ext>
              </a:extLst>
            </p:cNvPr>
            <p:cNvSpPr txBox="1"/>
            <p:nvPr/>
          </p:nvSpPr>
          <p:spPr>
            <a:xfrm>
              <a:off x="7628731" y="2881967"/>
              <a:ext cx="1440962" cy="451850"/>
            </a:xfrm>
            <a:prstGeom prst="rect">
              <a:avLst/>
            </a:prstGeom>
            <a:noFill/>
          </p:spPr>
          <p:txBody>
            <a:bodyPr wrap="square" bIns="36000" rtlCol="0">
              <a:spAutoFit/>
            </a:bodyPr>
            <a:lstStyle/>
            <a:p>
              <a:pPr algn="ctr" defTabSz="914377">
                <a:spcAft>
                  <a:spcPts val="600"/>
                </a:spcAft>
              </a:pPr>
              <a:r>
                <a:rPr lang="en-AU" sz="1200" b="1" dirty="0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MAXIMISE </a:t>
              </a:r>
              <a:br>
                <a:rPr lang="en-AU" sz="1200" b="1" dirty="0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AU" sz="1200" b="1" dirty="0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PARTICIPATION </a:t>
              </a:r>
              <a:endParaRPr lang="en-AU" sz="1200" dirty="0">
                <a:solidFill>
                  <a:srgbClr val="00305E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B8D58C-F389-1217-DC05-49C96C2BDB8E}"/>
                </a:ext>
              </a:extLst>
            </p:cNvPr>
            <p:cNvSpPr txBox="1"/>
            <p:nvPr/>
          </p:nvSpPr>
          <p:spPr>
            <a:xfrm>
              <a:off x="9008523" y="2877060"/>
              <a:ext cx="14409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spcAft>
                  <a:spcPts val="600"/>
                </a:spcAft>
              </a:pPr>
              <a:r>
                <a:rPr lang="en-AU" sz="1200" b="1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INFORMATION EXCHANGE</a:t>
              </a:r>
              <a:endParaRPr lang="en-AU" sz="1200">
                <a:solidFill>
                  <a:srgbClr val="00305E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C4C48C-67D4-3233-7736-88C90FF011C9}"/>
                </a:ext>
              </a:extLst>
            </p:cNvPr>
            <p:cNvSpPr txBox="1"/>
            <p:nvPr/>
          </p:nvSpPr>
          <p:spPr>
            <a:xfrm>
              <a:off x="7965576" y="4169605"/>
              <a:ext cx="1878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spcAft>
                  <a:spcPts val="600"/>
                </a:spcAft>
              </a:pPr>
              <a:r>
                <a:rPr lang="en-AU" sz="1200" b="1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DATA AND REPORTING </a:t>
              </a:r>
              <a:endParaRPr lang="en-AU" sz="1200">
                <a:solidFill>
                  <a:srgbClr val="00305E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4D7B0E-9D5C-C031-721B-AD53D16B89DC}"/>
                </a:ext>
              </a:extLst>
            </p:cNvPr>
            <p:cNvSpPr txBox="1"/>
            <p:nvPr/>
          </p:nvSpPr>
          <p:spPr>
            <a:xfrm>
              <a:off x="9817055" y="4146890"/>
              <a:ext cx="156498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377">
                <a:spcAft>
                  <a:spcPts val="600"/>
                </a:spcAft>
              </a:pPr>
              <a:r>
                <a:rPr lang="en-AU" sz="1200" b="1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CONNECTED DIGITAL HEALTH EXPERIENCE </a:t>
              </a:r>
              <a:endParaRPr lang="en-AU" sz="1200">
                <a:solidFill>
                  <a:srgbClr val="00305E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27963D-934C-DB35-180E-9112565BE9F0}"/>
                </a:ext>
              </a:extLst>
            </p:cNvPr>
            <p:cNvSpPr txBox="1"/>
            <p:nvPr/>
          </p:nvSpPr>
          <p:spPr>
            <a:xfrm>
              <a:off x="10388317" y="2877060"/>
              <a:ext cx="1440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spcAft>
                  <a:spcPts val="600"/>
                </a:spcAft>
              </a:pPr>
              <a:r>
                <a:rPr lang="en-AU" sz="1200" b="1">
                  <a:solidFill>
                    <a:srgbClr val="00305E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SECURE ONLINE ACCESS</a:t>
              </a:r>
              <a:endParaRPr lang="en-AU" sz="1200">
                <a:solidFill>
                  <a:srgbClr val="00305E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9" name="Graphic 18" descr="Transfer with solid fill">
              <a:extLst>
                <a:ext uri="{FF2B5EF4-FFF2-40B4-BE49-F238E27FC236}">
                  <a16:creationId xmlns:a16="http://schemas.microsoft.com/office/drawing/2014/main" id="{9405E066-0C3F-A1E5-A2D5-324BD823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72282" y="2133418"/>
              <a:ext cx="656029" cy="656029"/>
            </a:xfrm>
            <a:prstGeom prst="rect">
              <a:avLst/>
            </a:prstGeom>
          </p:spPr>
        </p:pic>
        <p:pic>
          <p:nvPicPr>
            <p:cNvPr id="20" name="Graphic 19" descr="Lock with solid fill">
              <a:extLst>
                <a:ext uri="{FF2B5EF4-FFF2-40B4-BE49-F238E27FC236}">
                  <a16:creationId xmlns:a16="http://schemas.microsoft.com/office/drawing/2014/main" id="{6807BF2A-50C3-FADE-D278-DA3ACCCAE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79299" y="2133418"/>
              <a:ext cx="755719" cy="755719"/>
            </a:xfrm>
            <a:prstGeom prst="rect">
              <a:avLst/>
            </a:prstGeom>
          </p:spPr>
        </p:pic>
        <p:pic>
          <p:nvPicPr>
            <p:cNvPr id="21" name="Graphic 20" descr="Bar chart with solid fill">
              <a:extLst>
                <a:ext uri="{FF2B5EF4-FFF2-40B4-BE49-F238E27FC236}">
                  <a16:creationId xmlns:a16="http://schemas.microsoft.com/office/drawing/2014/main" id="{5F0394F3-2FED-0CCC-DC3F-56D94306C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78808" y="3478976"/>
              <a:ext cx="663006" cy="66300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7016B44-D940-1E96-C82E-98589375DE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47650" y="3438184"/>
              <a:ext cx="703798" cy="703798"/>
              <a:chOff x="6653609" y="1594053"/>
              <a:chExt cx="914400" cy="914400"/>
            </a:xfrm>
            <a:solidFill>
              <a:schemeClr val="tx2"/>
            </a:solidFill>
          </p:grpSpPr>
          <p:pic>
            <p:nvPicPr>
              <p:cNvPr id="23" name="Graphic 22" descr="Monitor with solid fill">
                <a:extLst>
                  <a:ext uri="{FF2B5EF4-FFF2-40B4-BE49-F238E27FC236}">
                    <a16:creationId xmlns:a16="http://schemas.microsoft.com/office/drawing/2014/main" id="{5A252734-1AFE-6DDD-B2C9-CABACE28E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653609" y="159405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4" name="Graphic 23" descr="Care with solid fill">
                <a:extLst>
                  <a:ext uri="{FF2B5EF4-FFF2-40B4-BE49-F238E27FC236}">
                    <a16:creationId xmlns:a16="http://schemas.microsoft.com/office/drawing/2014/main" id="{3A6762E4-3E6A-BA27-5C0A-E08C07FE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911037" y="1761721"/>
                <a:ext cx="415498" cy="415498"/>
              </a:xfrm>
              <a:prstGeom prst="rect">
                <a:avLst/>
              </a:prstGeom>
            </p:spPr>
          </p:pic>
        </p:grpSp>
        <p:pic>
          <p:nvPicPr>
            <p:cNvPr id="25" name="Graphic 24" descr="Users with solid fill">
              <a:extLst>
                <a:ext uri="{FF2B5EF4-FFF2-40B4-BE49-F238E27FC236}">
                  <a16:creationId xmlns:a16="http://schemas.microsoft.com/office/drawing/2014/main" id="{529C7721-71BA-A01E-22EE-10B5492D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65576" y="2133418"/>
              <a:ext cx="755719" cy="755719"/>
            </a:xfrm>
            <a:prstGeom prst="rect">
              <a:avLst/>
            </a:prstGeom>
          </p:spPr>
        </p:pic>
      </p:grpSp>
      <p:pic>
        <p:nvPicPr>
          <p:cNvPr id="12" name="Picture 11" descr="QR code">
            <a:extLst>
              <a:ext uri="{FF2B5EF4-FFF2-40B4-BE49-F238E27FC236}">
                <a16:creationId xmlns:a16="http://schemas.microsoft.com/office/drawing/2014/main" id="{63F99EF6-76E1-5876-7C1A-259E4BB71CC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654543" y="5514705"/>
            <a:ext cx="748004" cy="748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57642D-A2B1-9782-EBAE-A9DE409B58D0}"/>
              </a:ext>
            </a:extLst>
          </p:cNvPr>
          <p:cNvSpPr txBox="1"/>
          <p:nvPr/>
        </p:nvSpPr>
        <p:spPr>
          <a:xfrm>
            <a:off x="3515497" y="5537771"/>
            <a:ext cx="57263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AU" sz="1200" b="1" dirty="0">
                <a:solidFill>
                  <a:schemeClr val="accent4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NCSR Website</a:t>
            </a:r>
          </a:p>
          <a:p>
            <a:pPr defTabSz="914377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Scan the QR code for access or visit </a:t>
            </a:r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www.ncsr.gov.au</a:t>
            </a:r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81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AA2DC0-B9AD-CF16-A15F-E9A024950D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3362" y="549784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NCSR solution overview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How the NCSR supports lung screening infographic: GP enrolment and referral, histopathology reporting, clinical diagnosis, radiology assessment, specialist referral">
            <a:extLst>
              <a:ext uri="{FF2B5EF4-FFF2-40B4-BE49-F238E27FC236}">
                <a16:creationId xmlns:a16="http://schemas.microsoft.com/office/drawing/2014/main" id="{9468965A-F142-459E-F24C-8D1B4A81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8" y="1390135"/>
            <a:ext cx="11070968" cy="52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03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7FE84-FD49-3837-26E7-7C9CFB357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CF814-C689-2A55-06CF-F00799D069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6546" y="542433"/>
            <a:ext cx="11829278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Communication and engagement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Blue and green lungs">
            <a:extLst>
              <a:ext uri="{FF2B5EF4-FFF2-40B4-BE49-F238E27FC236}">
                <a16:creationId xmlns:a16="http://schemas.microsoft.com/office/drawing/2014/main" id="{FDE410FF-57AE-98AC-EF87-C842CCD3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129" y="1328056"/>
            <a:ext cx="2725741" cy="2100944"/>
          </a:xfrm>
          <a:prstGeom prst="rect">
            <a:avLst/>
          </a:prstGeom>
          <a:noFill/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C2E0CE-79C2-FAA6-AB0F-15605394C0A0}"/>
              </a:ext>
            </a:extLst>
          </p:cNvPr>
          <p:cNvSpPr/>
          <p:nvPr/>
        </p:nvSpPr>
        <p:spPr>
          <a:xfrm>
            <a:off x="608026" y="3719384"/>
            <a:ext cx="2144069" cy="1754657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12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</a:t>
            </a:r>
            <a:br>
              <a:rPr lang="en-AU" sz="12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12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Communications Campaign</a:t>
            </a:r>
          </a:p>
          <a:p>
            <a:pPr algn="ctr"/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Commenced mid-2025 to raise awareness and promote participation</a:t>
            </a:r>
          </a:p>
          <a:p>
            <a:r>
              <a:rPr lang="en-AU" sz="1200" dirty="0"/>
              <a:t>	</a:t>
            </a:r>
          </a:p>
          <a:p>
            <a:pPr algn="ctr"/>
            <a:endParaRPr lang="en-AU" sz="1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43C66F-20FB-D58B-02E6-77FF09481F10}"/>
              </a:ext>
            </a:extLst>
          </p:cNvPr>
          <p:cNvSpPr/>
          <p:nvPr/>
        </p:nvSpPr>
        <p:spPr>
          <a:xfrm>
            <a:off x="2842664" y="3719384"/>
            <a:ext cx="2144069" cy="1754657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12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Health Sector</a:t>
            </a:r>
          </a:p>
          <a:p>
            <a:pPr algn="ctr"/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Education and information resources</a:t>
            </a:r>
          </a:p>
          <a:p>
            <a:r>
              <a:rPr lang="en-AU" sz="1200" dirty="0"/>
              <a:t>	</a:t>
            </a:r>
          </a:p>
          <a:p>
            <a:pPr algn="ctr"/>
            <a:endParaRPr lang="en-AU" sz="1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D0C0CF-AAB5-F30C-D513-33AE9D2BB3E1}"/>
              </a:ext>
            </a:extLst>
          </p:cNvPr>
          <p:cNvSpPr/>
          <p:nvPr/>
        </p:nvSpPr>
        <p:spPr>
          <a:xfrm>
            <a:off x="5077302" y="3719384"/>
            <a:ext cx="2144068" cy="1754655"/>
          </a:xfrm>
          <a:prstGeom prst="roundRect">
            <a:avLst/>
          </a:prstGeom>
          <a:solidFill>
            <a:srgbClr val="006F8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AU" sz="12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Priority Populations</a:t>
            </a:r>
          </a:p>
          <a:p>
            <a:pPr algn="ctr"/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Tailored communications and community-led activities to support participation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496D3C-56BA-F041-D725-1D4BD856A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7477" y="5360573"/>
            <a:ext cx="1925166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C9AAAC-4E64-94B0-BF6E-5BB0FFA7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50345" y="5359900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AA709-B077-5418-B970-D8BD57BFB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18231" y="5348637"/>
            <a:ext cx="1862210" cy="0"/>
          </a:xfrm>
          <a:prstGeom prst="line">
            <a:avLst/>
          </a:prstGeom>
          <a:ln w="50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760F0EB-9243-3D05-460D-430FC04EA007}"/>
              </a:ext>
            </a:extLst>
          </p:cNvPr>
          <p:cNvSpPr/>
          <p:nvPr/>
        </p:nvSpPr>
        <p:spPr>
          <a:xfrm>
            <a:off x="7311939" y="3719384"/>
            <a:ext cx="2144069" cy="1734353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12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NLCSP Webpage</a:t>
            </a:r>
          </a:p>
          <a:p>
            <a:pPr algn="ctr"/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Regularly updated as design and implementation progresses</a:t>
            </a:r>
          </a:p>
          <a:p>
            <a:r>
              <a:rPr lang="en-AU" sz="1200" dirty="0"/>
              <a:t>	</a:t>
            </a:r>
          </a:p>
          <a:p>
            <a:pPr algn="ctr"/>
            <a:endParaRPr lang="en-AU" sz="1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C53D13-FDC4-19BC-FE68-BADE03EA71D3}"/>
              </a:ext>
            </a:extLst>
          </p:cNvPr>
          <p:cNvSpPr/>
          <p:nvPr/>
        </p:nvSpPr>
        <p:spPr>
          <a:xfrm>
            <a:off x="9546577" y="3719384"/>
            <a:ext cx="2144069" cy="1734353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AU" sz="12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Stakeholder Engagement</a:t>
            </a:r>
          </a:p>
          <a:p>
            <a:pPr algn="ctr"/>
            <a:r>
              <a:rPr lang="en-AU" sz="12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Continued consultation with health care providers, states and territories, consumers, and people from priority populations</a:t>
            </a:r>
          </a:p>
          <a:p>
            <a:r>
              <a:rPr lang="en-AU" sz="1200" dirty="0"/>
              <a:t>	</a:t>
            </a:r>
          </a:p>
          <a:p>
            <a:pPr algn="ctr"/>
            <a:endParaRPr lang="en-AU" sz="1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286A11-4A5D-10D4-F5F0-A251D6E3B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21390" y="5359899"/>
            <a:ext cx="1925166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97576D0-9508-7CA2-A2E0-2E30C2862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54258" y="5359899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262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F63B9-1918-D112-ECDB-0DCC6DFA4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D98B16-918D-FD46-E100-8DA916E086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423" y="547607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How can you support?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5F38B6-9363-B66C-758B-5AE6C3BBFA5C}"/>
              </a:ext>
            </a:extLst>
          </p:cNvPr>
          <p:cNvSpPr txBox="1">
            <a:spLocks/>
          </p:cNvSpPr>
          <p:nvPr/>
        </p:nvSpPr>
        <p:spPr>
          <a:xfrm>
            <a:off x="523361" y="1368737"/>
            <a:ext cx="7798916" cy="48281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chemeClr val="accent4"/>
                </a:solidFill>
                <a:effectLst/>
                <a:latin typeface="Raleway" pitchFamily="2" charset="0"/>
                <a:ea typeface="Open Sans Light" pitchFamily="2" charset="0"/>
                <a:cs typeface="Open Sans Light" pitchFamily="2" charset="0"/>
              </a:rPr>
              <a:t>Through these simple actions, you could save hundreds of lives each year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500" b="1" dirty="0">
              <a:solidFill>
                <a:schemeClr val="accent4"/>
              </a:solidFill>
              <a:effectLst/>
              <a:latin typeface="Raleway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Promote the Program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Prepare and encourage participation</a:t>
            </a:r>
          </a:p>
          <a:p>
            <a:pPr marL="228600" lvl="1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Recommend an eligibility assessment</a:t>
            </a:r>
          </a:p>
          <a:p>
            <a:pPr marL="228600" lvl="1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Offer smoking cessation support (within your scope of practice)</a:t>
            </a:r>
          </a:p>
          <a:p>
            <a:pPr marL="228600" lvl="1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Assist participants to make an appointment </a:t>
            </a:r>
          </a:p>
          <a:p>
            <a:pPr marL="228600" lvl="1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Help identify supports needed for low-dose CT scan</a:t>
            </a:r>
          </a:p>
          <a:p>
            <a:pPr marL="228600" lvl="1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Support results communication</a:t>
            </a:r>
          </a:p>
          <a:p>
            <a:pPr marL="228600" lvl="1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Support care coordination</a:t>
            </a:r>
          </a:p>
          <a:p>
            <a:pPr marL="228600" lvl="1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Tailor this presentation and share with colleagues to support participation</a:t>
            </a:r>
          </a:p>
        </p:txBody>
      </p:sp>
      <p:sp>
        <p:nvSpPr>
          <p:cNvPr id="7" name="Rectangle: Rounded Corners 6" descr="A male patient speaking with  a male doctor in a doctors clinic.">
            <a:extLst>
              <a:ext uri="{FF2B5EF4-FFF2-40B4-BE49-F238E27FC236}">
                <a16:creationId xmlns:a16="http://schemas.microsoft.com/office/drawing/2014/main" id="{D2F8A26B-1868-9D8A-4A3A-59D388AAD7BA}"/>
              </a:ext>
            </a:extLst>
          </p:cNvPr>
          <p:cNvSpPr/>
          <p:nvPr/>
        </p:nvSpPr>
        <p:spPr>
          <a:xfrm>
            <a:off x="8377881" y="1368738"/>
            <a:ext cx="3290759" cy="2060262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953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F36C7-B3F7-AB0F-2983-D31AA5E6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4BE569-1FF7-8D2A-895E-52456669D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1961" y="2043406"/>
            <a:ext cx="6814963" cy="1847463"/>
          </a:xfrm>
          <a:prstGeom prst="roundRect">
            <a:avLst>
              <a:gd name="adj" fmla="val 11419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E2F4E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D11647-BC2C-A3D4-D94B-FCC999072A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8249" y="495094"/>
            <a:ext cx="710703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More information</a:t>
            </a:r>
          </a:p>
        </p:txBody>
      </p:sp>
      <p:pic>
        <p:nvPicPr>
          <p:cNvPr id="5" name="Picture 4" descr="QR code">
            <a:extLst>
              <a:ext uri="{FF2B5EF4-FFF2-40B4-BE49-F238E27FC236}">
                <a16:creationId xmlns:a16="http://schemas.microsoft.com/office/drawing/2014/main" id="{3B7C854A-941D-973B-06E9-6FE356B1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276" y="2166632"/>
            <a:ext cx="1601010" cy="16010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19AF77-3029-5427-4190-E241B743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52135" y="2221416"/>
            <a:ext cx="4342038" cy="1446550"/>
            <a:chOff x="8634910" y="5373704"/>
            <a:chExt cx="4116366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454057-9B9C-7253-4DD8-B74680921F76}"/>
                </a:ext>
              </a:extLst>
            </p:cNvPr>
            <p:cNvSpPr txBox="1"/>
            <p:nvPr/>
          </p:nvSpPr>
          <p:spPr>
            <a:xfrm>
              <a:off x="8643574" y="5373704"/>
              <a:ext cx="410770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AU" sz="1200" b="1" dirty="0">
                  <a:solidFill>
                    <a:schemeClr val="accent4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National Lung Cancer Screening Program webpage: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A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Scan the QR code for access or visit </a:t>
              </a:r>
              <a:r>
                <a:rPr lang="en-AU" sz="1200" dirty="0">
                  <a:latin typeface="Open Sans" pitchFamily="2" charset="0"/>
                  <a:ea typeface="Open Sans" pitchFamily="2" charset="0"/>
                  <a:cs typeface="Open Sans" pitchFamily="2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www.health.gov.au/nlcsp</a:t>
              </a:r>
              <a:r>
                <a:rPr lang="en-A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D45D5E-6B78-5982-2CB2-819CCA0005CC}"/>
                </a:ext>
              </a:extLst>
            </p:cNvPr>
            <p:cNvSpPr txBox="1"/>
            <p:nvPr/>
          </p:nvSpPr>
          <p:spPr>
            <a:xfrm>
              <a:off x="8634910" y="6281645"/>
              <a:ext cx="319622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AU" sz="1200" b="1" dirty="0">
                  <a:solidFill>
                    <a:schemeClr val="accent4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Contact us: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AU" sz="1200" u="sng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lungcancerscreening@health.gov.au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615547-95BC-95F7-68D2-2619BA3EB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1960" y="4081339"/>
            <a:ext cx="6814963" cy="1790961"/>
            <a:chOff x="6448075" y="2075645"/>
            <a:chExt cx="4219925" cy="179096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0494DE6-A86F-9FF7-D0ED-F29544EA45E1}"/>
                </a:ext>
              </a:extLst>
            </p:cNvPr>
            <p:cNvSpPr/>
            <p:nvPr/>
          </p:nvSpPr>
          <p:spPr>
            <a:xfrm>
              <a:off x="6448075" y="2075645"/>
              <a:ext cx="4219925" cy="1790961"/>
            </a:xfrm>
            <a:prstGeom prst="roundRect">
              <a:avLst>
                <a:gd name="adj" fmla="val 11419"/>
              </a:avLst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1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dirty="0">
                <a:solidFill>
                  <a:srgbClr val="E2F4EE"/>
                </a:solidFill>
                <a:latin typeface="Calibri" panose="020F050202020403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449E6C-152D-AE9C-F337-754C447B4E6B}"/>
                </a:ext>
              </a:extLst>
            </p:cNvPr>
            <p:cNvSpPr txBox="1"/>
            <p:nvPr/>
          </p:nvSpPr>
          <p:spPr>
            <a:xfrm>
              <a:off x="6596262" y="2306840"/>
              <a:ext cx="3801481" cy="139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spcAft>
                  <a:spcPts val="450"/>
                </a:spcAft>
                <a:defRPr/>
              </a:pPr>
              <a:r>
                <a:rPr lang="en-US" sz="1200" b="1" dirty="0">
                  <a:solidFill>
                    <a:schemeClr val="accent4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Lung Foundation Australia Information &amp; Support Centre:</a:t>
              </a:r>
            </a:p>
            <a:p>
              <a:pPr defTabSz="685783">
                <a:spcAft>
                  <a:spcPts val="450"/>
                </a:spcAft>
                <a:defRPr/>
              </a:pPr>
              <a:r>
                <a:rPr lang="en-US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Free and confidential service is available </a:t>
              </a:r>
              <a:br>
                <a:rPr lang="en-US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</a:br>
              <a:r>
                <a:rPr lang="en-US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Mon−Fri 8am−4.30pm (AEST)</a:t>
              </a:r>
            </a:p>
            <a:p>
              <a:pPr defTabSz="685783">
                <a:spcAft>
                  <a:spcPts val="450"/>
                </a:spcAft>
                <a:defRPr/>
              </a:pPr>
              <a:endParaRPr lang="en-US" sz="1200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  <a:p>
              <a:pPr defTabSz="685783">
                <a:spcAft>
                  <a:spcPts val="450"/>
                </a:spcAft>
                <a:defRPr/>
              </a:pPr>
              <a:r>
                <a:rPr lang="en-US" sz="1200" b="1" dirty="0">
                  <a:solidFill>
                    <a:schemeClr val="accent4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Email: </a:t>
              </a:r>
              <a:r>
                <a:rPr lang="en-US" sz="1200" dirty="0"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lungscreening@lungfoundation.com.au</a:t>
              </a:r>
              <a:r>
                <a:rPr lang="en-US" sz="1200" dirty="0"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en-US" sz="1600" dirty="0">
                  <a:solidFill>
                    <a:schemeClr val="accent4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200" b="1" dirty="0">
                  <a:solidFill>
                    <a:schemeClr val="accent4"/>
                  </a:solidFill>
                  <a:latin typeface="Raleway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Phone: </a:t>
              </a:r>
              <a:r>
                <a:rPr lang="en-US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1800 654 301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614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A91FCA-C478-DDF2-5965-2DDC278E61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423" y="554442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references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9452198-0E38-3624-9356-A6592585194A}"/>
              </a:ext>
            </a:extLst>
          </p:cNvPr>
          <p:cNvSpPr txBox="1">
            <a:spLocks/>
          </p:cNvSpPr>
          <p:nvPr/>
        </p:nvSpPr>
        <p:spPr>
          <a:xfrm>
            <a:off x="558371" y="2037251"/>
            <a:ext cx="7924805" cy="3442970"/>
          </a:xfrm>
        </p:spPr>
        <p:txBody>
          <a:bodyPr vert="horz" lIns="68580" tIns="34290" rIns="68580" bIns="3429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Australian Institute of Health and Welfare. Australia’s health 2024: in brief, catalogue number 249. AIHW, Australian Government; 2024 [cited 2024 Aug 8]. Available from: </a:t>
            </a:r>
            <a:r>
              <a:rPr lang="en-US" sz="1400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www.aihw.gov.au/reports/australias-health/australias-health-2024-in-brief/formats</a:t>
            </a:r>
            <a:r>
              <a:rPr lang="en-US" sz="14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228600" indent="-228600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AU" sz="14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Australian Institute of Health and Welfare (2024) Cancer data in Australia, AIHW, Australian Government, accessed 05 May 2025</a:t>
            </a:r>
            <a:endParaRPr lang="en-US" sz="1400" dirty="0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28600" indent="-228600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Australian Institute of Health and Welfare. Cancer data in Australia, catalogue number CAN 122. Australian Government; 2024 Aug [cited 2024 Aug 27]. Available from: </a:t>
            </a:r>
            <a:r>
              <a:rPr lang="en-US" sz="1400" dirty="0">
                <a:solidFill>
                  <a:schemeClr val="accent4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www.aihw.gov.au/reports/cancer/cancer-data-in-australia/contents/about</a:t>
            </a:r>
            <a:r>
              <a:rPr lang="en-US" sz="14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228600" indent="-228600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Australian Institute of Health and Welfare (2024) Cancer data in Australia, AIHW, Australian Government, accessed 10 July 2025.</a:t>
            </a:r>
          </a:p>
          <a:p>
            <a:pPr marL="228600" indent="-228600" fontAlgn="auto"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Aberle, D. et al. National Lung Screening Trial Research Team. Reduced lung-cancer mortality with low-dose computed tomographic screening. New England Journal of Medicine 365, 395–409 (2011)</a:t>
            </a:r>
          </a:p>
        </p:txBody>
      </p:sp>
    </p:spTree>
    <p:extLst>
      <p:ext uri="{BB962C8B-B14F-4D97-AF65-F5344CB8AC3E}">
        <p14:creationId xmlns:p14="http://schemas.microsoft.com/office/powerpoint/2010/main" val="381295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300B8-DFD8-ACE0-F6AA-23423E1BC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9D62C5-30B6-975F-DF17-35D683AA22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7145" y="554279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About lung cancer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9AADA38-F585-F7C6-3B3A-C56522DF5514}"/>
              </a:ext>
            </a:extLst>
          </p:cNvPr>
          <p:cNvSpPr>
            <a:spLocks noGrp="1"/>
          </p:cNvSpPr>
          <p:nvPr/>
        </p:nvSpPr>
        <p:spPr>
          <a:xfrm>
            <a:off x="5949405" y="1681068"/>
            <a:ext cx="5857476" cy="426871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ts val="800"/>
              </a:spcAft>
              <a:buNone/>
            </a:pPr>
            <a:r>
              <a:rPr lang="en-AU" sz="3200" b="1" dirty="0">
                <a:solidFill>
                  <a:schemeClr val="accent4"/>
                </a:solidFill>
                <a:latin typeface="Raleway" pitchFamily="2" charset="0"/>
              </a:rPr>
              <a:t>Signs and symptoms</a:t>
            </a:r>
          </a:p>
          <a:p>
            <a:pPr marL="0" indent="0">
              <a:spcBef>
                <a:spcPct val="0"/>
              </a:spcBef>
              <a:spcAft>
                <a:spcPts val="80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main symptoms of lung cancer include:</a:t>
            </a:r>
          </a:p>
          <a:p>
            <a:pPr marL="602615" lvl="1" indent="-238760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new or changed cough </a:t>
            </a:r>
          </a:p>
          <a:p>
            <a:pPr marL="602615" lvl="1" indent="-238760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coughing up blood</a:t>
            </a:r>
          </a:p>
          <a:p>
            <a:pPr marL="602615" lvl="1" indent="-238760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shortness of breath for no reason</a:t>
            </a:r>
          </a:p>
          <a:p>
            <a:pPr marL="602615" lvl="1" indent="-238760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getting very tired</a:t>
            </a:r>
          </a:p>
          <a:p>
            <a:pPr marL="602615" lvl="1" indent="-238760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unexplained weight loss</a:t>
            </a:r>
          </a:p>
          <a:p>
            <a:pPr marL="602615" lvl="1" indent="-238760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chest or shoulder pain that does not go away.</a:t>
            </a:r>
          </a:p>
          <a:p>
            <a:pPr marL="602615" lvl="1" indent="-238760">
              <a:spcBef>
                <a:spcPct val="0"/>
              </a:spcBef>
              <a:spcAft>
                <a:spcPts val="800"/>
              </a:spcAft>
            </a:pPr>
            <a:endParaRPr lang="en-US" sz="2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 descr="A female patient reading a National Lung Cancer Screening Program at a doctor's clinic with a male doctor sitting across from her.">
            <a:extLst>
              <a:ext uri="{FF2B5EF4-FFF2-40B4-BE49-F238E27FC236}">
                <a16:creationId xmlns:a16="http://schemas.microsoft.com/office/drawing/2014/main" id="{1D4B1D60-840B-CF07-773C-84433A14BC1F}"/>
              </a:ext>
            </a:extLst>
          </p:cNvPr>
          <p:cNvSpPr/>
          <p:nvPr/>
        </p:nvSpPr>
        <p:spPr>
          <a:xfrm>
            <a:off x="537145" y="1681068"/>
            <a:ext cx="5072403" cy="344395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317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7BDCE-43A6-4D41-74AA-D82FAEA15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FD4439-FB74-C0AE-3259-4ACFB64CD6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850" y="542085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Key Program elements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Blue and green coloured lungs">
            <a:extLst>
              <a:ext uri="{FF2B5EF4-FFF2-40B4-BE49-F238E27FC236}">
                <a16:creationId xmlns:a16="http://schemas.microsoft.com/office/drawing/2014/main" id="{3B3B67A6-C63C-8A2B-3849-030174B4A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130" y="1471995"/>
            <a:ext cx="2725741" cy="210094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5A7C34-9FA6-A362-7A31-CEBC02969A0F}"/>
              </a:ext>
            </a:extLst>
          </p:cNvPr>
          <p:cNvSpPr/>
          <p:nvPr/>
        </p:nvSpPr>
        <p:spPr>
          <a:xfrm>
            <a:off x="608027" y="3904736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 of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existing Low-Dose CT infrastructure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mobile screening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80BCBFA-91D1-5FAB-9E3E-51280B550928}"/>
              </a:ext>
            </a:extLst>
          </p:cNvPr>
          <p:cNvSpPr/>
          <p:nvPr/>
        </p:nvSpPr>
        <p:spPr>
          <a:xfrm>
            <a:off x="2842664" y="3900280"/>
            <a:ext cx="2144069" cy="1579941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Screening and Assessment Pathway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supporting resources</a:t>
            </a: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435A93D-CAF2-9946-1215-317A968FFF81}"/>
              </a:ext>
            </a:extLst>
          </p:cNvPr>
          <p:cNvSpPr/>
          <p:nvPr/>
        </p:nvSpPr>
        <p:spPr>
          <a:xfrm>
            <a:off x="5077303" y="3900281"/>
            <a:ext cx="2144068" cy="1559638"/>
          </a:xfrm>
          <a:prstGeom prst="roundRect">
            <a:avLst/>
          </a:prstGeom>
          <a:solidFill>
            <a:srgbClr val="006F8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Two new </a:t>
            </a:r>
            <a:b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bulk-billed MBS items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for low-dose CT scans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26E78D-346F-7C0E-D118-A6097F96B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7478" y="5360574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2DDB86-2D07-C9A3-EEC0-F16AD65CA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50346" y="5359900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AF8CD9-9B4A-B58E-DB7E-ED965DE6E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18231" y="5348637"/>
            <a:ext cx="1862211" cy="0"/>
          </a:xfrm>
          <a:prstGeom prst="line">
            <a:avLst/>
          </a:prstGeom>
          <a:ln w="50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061D1D4-65A5-C6E7-5DD7-51D7FCB19286}"/>
              </a:ext>
            </a:extLst>
          </p:cNvPr>
          <p:cNvSpPr/>
          <p:nvPr/>
        </p:nvSpPr>
        <p:spPr>
          <a:xfrm>
            <a:off x="7311940" y="3900280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Integration with the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Cancer Screening Register (NCSR) 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7A99AB-96FC-1E9D-D2AC-1F425AD3F0BC}"/>
              </a:ext>
            </a:extLst>
          </p:cNvPr>
          <p:cNvSpPr/>
          <p:nvPr/>
        </p:nvSpPr>
        <p:spPr>
          <a:xfrm>
            <a:off x="9546578" y="3900280"/>
            <a:ext cx="2144069" cy="1575486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Communications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Engagement 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5EE750F-1495-8701-937E-157F87499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21390" y="5359901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9CA1511-421B-38D9-E902-56AF6723F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54260" y="5348637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A0175B4-5C2B-B24C-8135-668D1580A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97379" y="3900280"/>
            <a:ext cx="8847983" cy="15754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874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9914-27F3-6DBA-1B29-2822EF2EE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126A0E-0932-8D36-167A-3C686D34B2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850" y="542085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Key Program elements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Blue and green coloured lungs">
            <a:extLst>
              <a:ext uri="{FF2B5EF4-FFF2-40B4-BE49-F238E27FC236}">
                <a16:creationId xmlns:a16="http://schemas.microsoft.com/office/drawing/2014/main" id="{C7DF8062-D655-6D7C-F6B5-5DB8E6AF5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130" y="1471995"/>
            <a:ext cx="2725741" cy="210094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A52F375-C64A-BABB-285F-9E1BDB4709CB}"/>
              </a:ext>
            </a:extLst>
          </p:cNvPr>
          <p:cNvSpPr/>
          <p:nvPr/>
        </p:nvSpPr>
        <p:spPr>
          <a:xfrm>
            <a:off x="608027" y="3904736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 of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existing Low-Dose CT infrastructure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mobile screening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1023C1-D43C-A6BA-177C-788BC3081694}"/>
              </a:ext>
            </a:extLst>
          </p:cNvPr>
          <p:cNvSpPr/>
          <p:nvPr/>
        </p:nvSpPr>
        <p:spPr>
          <a:xfrm>
            <a:off x="2842664" y="3900280"/>
            <a:ext cx="2144069" cy="1579941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Screening and Assessment Pathway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supporting resources</a:t>
            </a: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AB17C73-2724-FC0E-7F64-AA8D3AC143F5}"/>
              </a:ext>
            </a:extLst>
          </p:cNvPr>
          <p:cNvSpPr/>
          <p:nvPr/>
        </p:nvSpPr>
        <p:spPr>
          <a:xfrm>
            <a:off x="5077303" y="3900281"/>
            <a:ext cx="2144068" cy="1559638"/>
          </a:xfrm>
          <a:prstGeom prst="roundRect">
            <a:avLst/>
          </a:prstGeom>
          <a:solidFill>
            <a:srgbClr val="006F8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Two new </a:t>
            </a:r>
            <a:b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bulk-billed MBS items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for low-dose CT scans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E9F8DF-7D6C-5CB3-232F-89076E42C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7478" y="5360574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3F897F-2219-BB25-FC1C-E5881C3E1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50346" y="5359900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D18D66-D266-9FA7-FA73-5CEE9E4C7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18231" y="5348637"/>
            <a:ext cx="1862211" cy="0"/>
          </a:xfrm>
          <a:prstGeom prst="line">
            <a:avLst/>
          </a:prstGeom>
          <a:ln w="50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6E2D060-4657-0008-6B49-308534962928}"/>
              </a:ext>
            </a:extLst>
          </p:cNvPr>
          <p:cNvSpPr/>
          <p:nvPr/>
        </p:nvSpPr>
        <p:spPr>
          <a:xfrm>
            <a:off x="7311940" y="3900280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Integration with the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Cancer Screening Register (NCSR) 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41315-66CA-9C5C-A164-544A7E1A6257}"/>
              </a:ext>
            </a:extLst>
          </p:cNvPr>
          <p:cNvSpPr/>
          <p:nvPr/>
        </p:nvSpPr>
        <p:spPr>
          <a:xfrm>
            <a:off x="9546578" y="3900280"/>
            <a:ext cx="2144069" cy="1575486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Communications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Engagement 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5F16501-0860-770B-5D8C-657E11D13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21390" y="5359901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A78CD5-2725-77DF-F585-D1B3208D8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54260" y="5348637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2B7655A-F3CB-6399-9DA1-BB6AEB7FB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42730" y="3900280"/>
            <a:ext cx="6613346" cy="15754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933BDC-60AE-CB27-AA6C-5365E67FB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2" y="3893648"/>
            <a:ext cx="233564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1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4AB2-AD23-94BC-8B1D-859412D21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454597-4E1F-760A-3C09-1C35E04B93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850" y="542085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Key Program elements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Blue and green coloured lungs">
            <a:extLst>
              <a:ext uri="{FF2B5EF4-FFF2-40B4-BE49-F238E27FC236}">
                <a16:creationId xmlns:a16="http://schemas.microsoft.com/office/drawing/2014/main" id="{3DEB5CAF-3B1C-D218-AA5C-909E4F57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130" y="1471995"/>
            <a:ext cx="2725741" cy="210094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C213EC6-ADA7-A128-B0A7-F19BC4436228}"/>
              </a:ext>
            </a:extLst>
          </p:cNvPr>
          <p:cNvSpPr/>
          <p:nvPr/>
        </p:nvSpPr>
        <p:spPr>
          <a:xfrm>
            <a:off x="608027" y="3904736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 of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existing Low-Dose CT infrastructure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mobile screening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5964460-6746-A9C8-9CBD-2D721A750187}"/>
              </a:ext>
            </a:extLst>
          </p:cNvPr>
          <p:cNvSpPr/>
          <p:nvPr/>
        </p:nvSpPr>
        <p:spPr>
          <a:xfrm>
            <a:off x="2842664" y="3900280"/>
            <a:ext cx="2144069" cy="1579941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Screening and Assessment Pathway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supporting resources</a:t>
            </a: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4394B14-5F3C-1126-964D-F5EEEB3E6859}"/>
              </a:ext>
            </a:extLst>
          </p:cNvPr>
          <p:cNvSpPr/>
          <p:nvPr/>
        </p:nvSpPr>
        <p:spPr>
          <a:xfrm>
            <a:off x="5077303" y="3900281"/>
            <a:ext cx="2144068" cy="1559638"/>
          </a:xfrm>
          <a:prstGeom prst="roundRect">
            <a:avLst/>
          </a:prstGeom>
          <a:solidFill>
            <a:srgbClr val="006F8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Two new </a:t>
            </a:r>
            <a:b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bulk-billed MBS items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for low-dose CT scans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B8AE5-8C9D-ECDA-D281-8C7AA74E0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7478" y="5360574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588726-EC71-B09D-26FB-6D5491844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50346" y="5359900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5991D8-1891-4798-E1D9-065DA3A0E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18231" y="5348637"/>
            <a:ext cx="1862211" cy="0"/>
          </a:xfrm>
          <a:prstGeom prst="line">
            <a:avLst/>
          </a:prstGeom>
          <a:ln w="50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0AC6DE4-4C92-7F1C-D4F4-F5582332F8A5}"/>
              </a:ext>
            </a:extLst>
          </p:cNvPr>
          <p:cNvSpPr/>
          <p:nvPr/>
        </p:nvSpPr>
        <p:spPr>
          <a:xfrm>
            <a:off x="7311940" y="3900280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Integration with the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Cancer Screening Register (NCSR) 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7219082-C611-76F0-6DC6-414E99CE5978}"/>
              </a:ext>
            </a:extLst>
          </p:cNvPr>
          <p:cNvSpPr/>
          <p:nvPr/>
        </p:nvSpPr>
        <p:spPr>
          <a:xfrm>
            <a:off x="9546578" y="3900280"/>
            <a:ext cx="2144069" cy="1575486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Communications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Engagement 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A4F2548-453F-ABEA-3A97-6204A2270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21390" y="5359901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7D2357-D1AC-299C-B9A0-5A7A2D778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54260" y="5348637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76DD767-3D8D-A910-FE2C-0B2BF38A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6655" y="3900280"/>
            <a:ext cx="4378707" cy="15754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CECC0-3CAB-F2EC-275C-53506CE6D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2" y="3893648"/>
            <a:ext cx="45357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DA4E6-403E-C434-E314-AD9510744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57F3A2-B8DD-AA5E-ABBD-18DBBAE3C2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850" y="542085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Key Program elements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Blue and green coloured lungs">
            <a:extLst>
              <a:ext uri="{FF2B5EF4-FFF2-40B4-BE49-F238E27FC236}">
                <a16:creationId xmlns:a16="http://schemas.microsoft.com/office/drawing/2014/main" id="{4F480F0F-BC35-3719-3B4E-8A0D5E5B0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130" y="1471995"/>
            <a:ext cx="2725741" cy="210094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440A37-DB1D-0AB3-9A4F-B6E0E6FDE223}"/>
              </a:ext>
            </a:extLst>
          </p:cNvPr>
          <p:cNvSpPr/>
          <p:nvPr/>
        </p:nvSpPr>
        <p:spPr>
          <a:xfrm>
            <a:off x="608027" y="3904736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 of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existing Low-Dose CT infrastructure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mobile screening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106D4F-E40B-202F-395B-72F9383C4F88}"/>
              </a:ext>
            </a:extLst>
          </p:cNvPr>
          <p:cNvSpPr/>
          <p:nvPr/>
        </p:nvSpPr>
        <p:spPr>
          <a:xfrm>
            <a:off x="2842664" y="3900280"/>
            <a:ext cx="2144069" cy="1579941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Screening and Assessment Pathway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supporting resources</a:t>
            </a: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6B38B3B-0313-B071-A5EA-39C0D346E408}"/>
              </a:ext>
            </a:extLst>
          </p:cNvPr>
          <p:cNvSpPr/>
          <p:nvPr/>
        </p:nvSpPr>
        <p:spPr>
          <a:xfrm>
            <a:off x="5077303" y="3900281"/>
            <a:ext cx="2144068" cy="1559638"/>
          </a:xfrm>
          <a:prstGeom prst="roundRect">
            <a:avLst/>
          </a:prstGeom>
          <a:solidFill>
            <a:srgbClr val="006F8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Two new </a:t>
            </a:r>
            <a:b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bulk-billed MBS items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for low-dose CT scans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8FB643-44A3-92CA-6787-F11CFD69F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7478" y="5360574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5D94E5-5AF2-7CB1-101E-F2954741F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50346" y="5359900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D6F6C1-F452-39D3-4768-24524818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18231" y="5348637"/>
            <a:ext cx="1862211" cy="0"/>
          </a:xfrm>
          <a:prstGeom prst="line">
            <a:avLst/>
          </a:prstGeom>
          <a:ln w="50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248B0FD-E33D-A7A6-285F-515394D891E7}"/>
              </a:ext>
            </a:extLst>
          </p:cNvPr>
          <p:cNvSpPr/>
          <p:nvPr/>
        </p:nvSpPr>
        <p:spPr>
          <a:xfrm>
            <a:off x="7311940" y="3900280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Integration with the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Cancer Screening Register (NCSR) </a:t>
            </a:r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B263110-00DD-0E32-4F12-7EFB0EA8039E}"/>
              </a:ext>
            </a:extLst>
          </p:cNvPr>
          <p:cNvSpPr/>
          <p:nvPr/>
        </p:nvSpPr>
        <p:spPr>
          <a:xfrm>
            <a:off x="9546578" y="3900280"/>
            <a:ext cx="2144069" cy="1575486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Communications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Engagement 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05151A-E499-9C83-6A00-B058CB1FA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21390" y="5359901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E7A966-8D03-B7C9-20E4-95CF50E41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54260" y="5348637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CF03F39-625D-D37D-C102-B29F8D542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6577" y="3893648"/>
            <a:ext cx="2144069" cy="157548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A2884-1A65-74E4-E528-257A79097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2" y="3893648"/>
            <a:ext cx="677034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5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CEB3-56D4-2F35-1159-3F92977D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FD037E-C792-A308-73A9-1863CD5B5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850" y="542085"/>
            <a:ext cx="1172957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Key Program elements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Blue and green coloured lungs">
            <a:extLst>
              <a:ext uri="{FF2B5EF4-FFF2-40B4-BE49-F238E27FC236}">
                <a16:creationId xmlns:a16="http://schemas.microsoft.com/office/drawing/2014/main" id="{A6655211-A9AF-3BAF-820D-276BA5F4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130" y="1471995"/>
            <a:ext cx="2725741" cy="210094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726C598-2C41-D08A-E257-E901C31F8BAC}"/>
              </a:ext>
            </a:extLst>
          </p:cNvPr>
          <p:cNvSpPr/>
          <p:nvPr/>
        </p:nvSpPr>
        <p:spPr>
          <a:xfrm>
            <a:off x="608027" y="3904736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 of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existing Low-Dose CT infrastructure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mobile screening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E22025C-068F-CE82-672B-3C3D804FCD67}"/>
              </a:ext>
            </a:extLst>
          </p:cNvPr>
          <p:cNvSpPr/>
          <p:nvPr/>
        </p:nvSpPr>
        <p:spPr>
          <a:xfrm>
            <a:off x="2842664" y="3900280"/>
            <a:ext cx="2144069" cy="1579941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Screening and Assessment Pathway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supporting resources</a:t>
            </a: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AB967BA-F207-72B4-9BA7-2918A42158BE}"/>
              </a:ext>
            </a:extLst>
          </p:cNvPr>
          <p:cNvSpPr/>
          <p:nvPr/>
        </p:nvSpPr>
        <p:spPr>
          <a:xfrm>
            <a:off x="5077303" y="3900281"/>
            <a:ext cx="2144068" cy="1559638"/>
          </a:xfrm>
          <a:prstGeom prst="roundRect">
            <a:avLst/>
          </a:prstGeom>
          <a:solidFill>
            <a:srgbClr val="006F8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Two new </a:t>
            </a:r>
            <a:b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bulk-billed MBS items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for low-dose CT scans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F4EA16-7725-C86D-3FA3-B0D252603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7478" y="5360574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B4C9234-D0D9-DE74-CEAE-6243E0D8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50346" y="5359900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901A98-2818-D47A-0119-FD901632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18231" y="5348637"/>
            <a:ext cx="1862211" cy="0"/>
          </a:xfrm>
          <a:prstGeom prst="line">
            <a:avLst/>
          </a:prstGeom>
          <a:ln w="508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CFE74A6-F3E4-5690-6337-813CADD5D162}"/>
              </a:ext>
            </a:extLst>
          </p:cNvPr>
          <p:cNvSpPr/>
          <p:nvPr/>
        </p:nvSpPr>
        <p:spPr>
          <a:xfrm>
            <a:off x="7311940" y="3900280"/>
            <a:ext cx="2144069" cy="1575486"/>
          </a:xfrm>
          <a:prstGeom prst="roundRect">
            <a:avLst/>
          </a:prstGeom>
          <a:solidFill>
            <a:srgbClr val="1DBFD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Integration with the 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Cancer Screening Register (NCSR) </a:t>
            </a:r>
            <a:endParaRPr lang="en-AU" sz="1600" dirty="0">
              <a:solidFill>
                <a:srgbClr val="6CC6A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defTabSz="914377"/>
            <a:r>
              <a:rPr lang="en-AU" sz="1200" dirty="0">
                <a:solidFill>
                  <a:srgbClr val="6CC6A9"/>
                </a:solidFill>
                <a:latin typeface="Calibri" panose="020F0502020204030204"/>
              </a:rPr>
              <a:t>	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B447743-4730-B462-D11D-B820FF5172AA}"/>
              </a:ext>
            </a:extLst>
          </p:cNvPr>
          <p:cNvSpPr/>
          <p:nvPr/>
        </p:nvSpPr>
        <p:spPr>
          <a:xfrm>
            <a:off x="9546578" y="3900280"/>
            <a:ext cx="2144069" cy="1575486"/>
          </a:xfrm>
          <a:prstGeom prst="roundRect">
            <a:avLst/>
          </a:prstGeom>
          <a:solidFill>
            <a:srgbClr val="6CC6A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Communications </a:t>
            </a:r>
            <a:r>
              <a:rPr lang="en-AU" sz="1600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</a:t>
            </a:r>
            <a:r>
              <a:rPr lang="en-AU" sz="1600" b="1" dirty="0">
                <a:solidFill>
                  <a:srgbClr val="00305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Engagement </a:t>
            </a:r>
          </a:p>
          <a:p>
            <a:pPr algn="ctr" defTabSz="914377"/>
            <a:endParaRPr lang="en-AU" sz="1200" dirty="0">
              <a:solidFill>
                <a:srgbClr val="6CC6A9"/>
              </a:solidFill>
              <a:latin typeface="Calibri" panose="020F0502020204030204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B708AB1-9A34-12CD-E535-4B5B0958C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21390" y="5359901"/>
            <a:ext cx="1925167" cy="1"/>
          </a:xfrm>
          <a:prstGeom prst="line">
            <a:avLst/>
          </a:prstGeom>
          <a:ln w="50800" cap="rnd">
            <a:solidFill>
              <a:srgbClr val="1DBF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5969EB-8773-B6E0-D6CB-9351E8FCF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54260" y="5348637"/>
            <a:ext cx="1928705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2BDEA9-B98E-AE3A-3EA6-6D33C47C6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39" y="3887015"/>
            <a:ext cx="90049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4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C5AE0-E771-2CE1-5939-97A66534E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402E3B-C9CE-25E7-033A-564BA11E8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184" y="4820503"/>
            <a:ext cx="10302115" cy="1353794"/>
          </a:xfrm>
          <a:prstGeom prst="roundRect">
            <a:avLst/>
          </a:prstGeom>
          <a:solidFill>
            <a:srgbClr val="0030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602BC4F-264C-36B5-40F8-7DAB764AF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1862" y="3454369"/>
            <a:ext cx="10302117" cy="1206479"/>
          </a:xfrm>
          <a:prstGeom prst="roundRect">
            <a:avLst/>
          </a:prstGeom>
          <a:solidFill>
            <a:srgbClr val="D0F4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877BB71-EE80-1139-08BA-0889CF264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182" y="2071265"/>
            <a:ext cx="10302117" cy="1223449"/>
          </a:xfrm>
          <a:prstGeom prst="roundRect">
            <a:avLst/>
          </a:prstGeom>
          <a:solidFill>
            <a:srgbClr val="6DC7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F1B0BB-6698-D50E-BC72-1DD91FE5DF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4271" y="542085"/>
            <a:ext cx="11102545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all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The importance of lung cancer screening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CD81E8-62FC-8E44-CC2C-48F4E68F31AA}"/>
              </a:ext>
            </a:extLst>
          </p:cNvPr>
          <p:cNvSpPr txBox="1"/>
          <p:nvPr/>
        </p:nvSpPr>
        <p:spPr>
          <a:xfrm>
            <a:off x="832605" y="2105578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Lung cancer is Australia’s 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leading</a:t>
            </a: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cause of </a:t>
            </a:r>
            <a:b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cancer-related death</a:t>
            </a:r>
            <a:r>
              <a:rPr lang="en-US" sz="2200" baseline="30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endParaRPr lang="en-AU" dirty="0"/>
          </a:p>
        </p:txBody>
      </p:sp>
      <p:pic>
        <p:nvPicPr>
          <p:cNvPr id="3" name="Picture 2" descr="An outline of lungs">
            <a:extLst>
              <a:ext uri="{FF2B5EF4-FFF2-40B4-BE49-F238E27FC236}">
                <a16:creationId xmlns:a16="http://schemas.microsoft.com/office/drawing/2014/main" id="{12BF3B72-02AF-269E-F5EF-117ADB37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062" y="2146484"/>
            <a:ext cx="1157718" cy="9972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7D4DDC-052F-7A93-9AE1-12CF8E8D8C95}"/>
              </a:ext>
            </a:extLst>
          </p:cNvPr>
          <p:cNvSpPr txBox="1"/>
          <p:nvPr/>
        </p:nvSpPr>
        <p:spPr>
          <a:xfrm>
            <a:off x="832605" y="3521172"/>
            <a:ext cx="3541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>
              <a:spcAft>
                <a:spcPts val="800"/>
              </a:spcAft>
              <a:defRPr/>
            </a:pP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But if found early, over 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65% </a:t>
            </a:r>
            <a:r>
              <a:rPr lang="en-US" sz="22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of lung cancers can be </a:t>
            </a:r>
            <a:r>
              <a:rPr lang="en-US" sz="2200" b="1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successfully treated</a:t>
            </a:r>
            <a:r>
              <a:rPr lang="en-US" sz="2200" baseline="30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endParaRPr lang="en-US" sz="2200" dirty="0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4" name="Picture 13" descr="A magnifying glass with a medical cross symbol icon">
            <a:extLst>
              <a:ext uri="{FF2B5EF4-FFF2-40B4-BE49-F238E27FC236}">
                <a16:creationId xmlns:a16="http://schemas.microsoft.com/office/drawing/2014/main" id="{F5A795F1-DD9F-4B41-1E9C-078761CA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56" y="3557788"/>
            <a:ext cx="1048065" cy="1052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B7528B-D4F0-5713-47C1-20851A5E1CD4}"/>
              </a:ext>
            </a:extLst>
          </p:cNvPr>
          <p:cNvSpPr txBox="1"/>
          <p:nvPr/>
        </p:nvSpPr>
        <p:spPr>
          <a:xfrm>
            <a:off x="832605" y="4937723"/>
            <a:ext cx="4122189" cy="113877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10">
              <a:spcAft>
                <a:spcPts val="800"/>
              </a:spcAft>
              <a:defRPr/>
            </a:pPr>
            <a:r>
              <a:rPr lang="en-US" sz="22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 2024, estimated </a:t>
            </a:r>
            <a:r>
              <a:rPr lang="en-US" sz="2200" b="1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15,000 new cases </a:t>
            </a:r>
            <a:r>
              <a:rPr lang="en-US" sz="22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US" sz="2200" b="1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9,000 deaths </a:t>
            </a:r>
            <a:r>
              <a:rPr lang="en-US" sz="22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from lung cancer in Australia</a:t>
            </a:r>
            <a:r>
              <a:rPr lang="en-US" sz="2200" baseline="30000" dirty="0">
                <a:solidFill>
                  <a:srgbClr val="FE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  <a:endParaRPr lang="en-US" sz="1600" b="1" dirty="0">
              <a:solidFill>
                <a:srgbClr val="FEFFFF"/>
              </a:solidFill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30" name="Picture 29" descr="An icon of a group of people">
            <a:extLst>
              <a:ext uri="{FF2B5EF4-FFF2-40B4-BE49-F238E27FC236}">
                <a16:creationId xmlns:a16="http://schemas.microsoft.com/office/drawing/2014/main" id="{CD8DF233-5C3D-3F06-E268-F04495904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794" y="5023854"/>
            <a:ext cx="1197321" cy="9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LCSP colour palette">
      <a:dk1>
        <a:srgbClr val="000000"/>
      </a:dk1>
      <a:lt1>
        <a:srgbClr val="6CC6A9"/>
      </a:lt1>
      <a:dk2>
        <a:srgbClr val="083A4D"/>
      </a:dk2>
      <a:lt2>
        <a:srgbClr val="1DBFD3"/>
      </a:lt2>
      <a:accent1>
        <a:srgbClr val="FFDE6A"/>
      </a:accent1>
      <a:accent2>
        <a:srgbClr val="ED135D"/>
      </a:accent2>
      <a:accent3>
        <a:srgbClr val="B6DFD0"/>
      </a:accent3>
      <a:accent4>
        <a:srgbClr val="006F8A"/>
      </a:accent4>
      <a:accent5>
        <a:srgbClr val="FAD0DD"/>
      </a:accent5>
      <a:accent6>
        <a:srgbClr val="FEFFFF"/>
      </a:accent6>
      <a:hlink>
        <a:srgbClr val="1DBFD3"/>
      </a:hlink>
      <a:folHlink>
        <a:srgbClr val="6CC6A9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9094c7-44eb-41ba-bf13-17cd8e527726">
      <Terms xmlns="http://schemas.microsoft.com/office/infopath/2007/PartnerControls"/>
    </lcf76f155ced4ddcb4097134ff3c332f>
    <dateandtime xmlns="839094c7-44eb-41ba-bf13-17cd8e527726" xsi:nil="true"/>
    <TaxCatchAll xmlns="2af0ad07-0ce2-4345-92b0-b87809ef53a8" xsi:nil="true"/>
    <Sort xmlns="839094c7-44eb-41ba-bf13-17cd8e527726" xsi:nil="true"/>
    <Comments xmlns="839094c7-44eb-41ba-bf13-17cd8e527726" xsi:nil="true"/>
    <Number xmlns="839094c7-44eb-41ba-bf13-17cd8e52772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A638D3F7EAA74CAF515206BB54674E" ma:contentTypeVersion="26" ma:contentTypeDescription="Create a new document." ma:contentTypeScope="" ma:versionID="e7e69f25aab783cfa3d9ad129f32ede6">
  <xsd:schema xmlns:xsd="http://www.w3.org/2001/XMLSchema" xmlns:xs="http://www.w3.org/2001/XMLSchema" xmlns:p="http://schemas.microsoft.com/office/2006/metadata/properties" xmlns:ns2="839094c7-44eb-41ba-bf13-17cd8e527726" xmlns:ns3="2af0ad07-0ce2-4345-92b0-b87809ef53a8" targetNamespace="http://schemas.microsoft.com/office/2006/metadata/properties" ma:root="true" ma:fieldsID="e3dd16fb67af2715127345aa2c7bed44" ns2:_="" ns3:_="">
    <xsd:import namespace="839094c7-44eb-41ba-bf13-17cd8e527726"/>
    <xsd:import namespace="2af0ad07-0ce2-4345-92b0-b87809ef53a8"/>
    <xsd:element name="properties">
      <xsd:complexType>
        <xsd:sequence>
          <xsd:element name="documentManagement">
            <xsd:complexType>
              <xsd:all>
                <xsd:element ref="ns2:Number" minOccurs="0"/>
                <xsd:element ref="ns2:Sort" minOccurs="0"/>
                <xsd:element ref="ns2:dateandtim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094c7-44eb-41ba-bf13-17cd8e527726" elementFormDefault="qualified">
    <xsd:import namespace="http://schemas.microsoft.com/office/2006/documentManagement/types"/>
    <xsd:import namespace="http://schemas.microsoft.com/office/infopath/2007/PartnerControls"/>
    <xsd:element name="Number" ma:index="3" nillable="true" ma:displayName="Number" ma:format="Dropdown" ma:indexed="true" ma:internalName="Number" ma:percentage="FALSE">
      <xsd:simpleType>
        <xsd:restriction base="dms:Number"/>
      </xsd:simpleType>
    </xsd:element>
    <xsd:element name="Sort" ma:index="4" nillable="true" ma:displayName="Sort" ma:format="Dropdown" ma:internalName="Sort" ma:percentage="FALSE">
      <xsd:simpleType>
        <xsd:restriction base="dms:Number"/>
      </xsd:simpleType>
    </xsd:element>
    <xsd:element name="dateandtime" ma:index="5" nillable="true" ma:displayName="date and time" ma:format="DateOnly" ma:internalName="dateandtime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9927c38-8944-418e-ac9b-4d6e75543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Comments" ma:index="30" nillable="true" ma:displayName="Comments" ma:format="Dropdown" ma:internalName="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0ad07-0ce2-4345-92b0-b87809ef53a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3576745-6455-4f24-bd08-ce4496d531d7}" ma:internalName="TaxCatchAll" ma:showField="CatchAllData" ma:web="2af0ad07-0ce2-4345-92b0-b87809ef53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C76E2-D737-449C-A8CF-ACCA0F40CA34}">
  <ds:schemaRefs>
    <ds:schemaRef ds:uri="http://schemas.microsoft.com/office/2006/metadata/properties"/>
    <ds:schemaRef ds:uri="2af0ad07-0ce2-4345-92b0-b87809ef53a8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839094c7-44eb-41ba-bf13-17cd8e527726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AF0CE55-D514-4803-8308-D7397F23E4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9094c7-44eb-41ba-bf13-17cd8e527726"/>
    <ds:schemaRef ds:uri="2af0ad07-0ce2-4345-92b0-b87809ef53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81C243-F1DB-40CC-B2E6-CB8B72C24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1381</Words>
  <Application>Microsoft Office PowerPoint</Application>
  <PresentationFormat>Widescreen</PresentationFormat>
  <Paragraphs>220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Arial</vt:lpstr>
      <vt:lpstr>Calibri</vt:lpstr>
      <vt:lpstr>Open Sans</vt:lpstr>
      <vt:lpstr>Open Sans Light</vt:lpstr>
      <vt:lpstr>Raleway</vt:lpstr>
      <vt:lpstr>Raleway SemiBold</vt:lpstr>
      <vt:lpstr>Symbol</vt:lpstr>
      <vt:lpstr>Office Theme</vt:lpstr>
      <vt:lpstr>National Lung Cancer Screening Program Health Support Workforce Program Overview </vt:lpstr>
      <vt:lpstr>About lung cancer</vt:lpstr>
      <vt:lpstr>About lung cancer</vt:lpstr>
      <vt:lpstr>Key Program elements</vt:lpstr>
      <vt:lpstr>Key Program elements</vt:lpstr>
      <vt:lpstr>Key Program elements</vt:lpstr>
      <vt:lpstr>Key Program elements</vt:lpstr>
      <vt:lpstr>Key Program elements</vt:lpstr>
      <vt:lpstr>The importance of lung cancer screening</vt:lpstr>
      <vt:lpstr>The importance of lung cancer screening</vt:lpstr>
      <vt:lpstr>Priority populations</vt:lpstr>
      <vt:lpstr>Who is eligible for lung cancer screening?</vt:lpstr>
      <vt:lpstr>What is a low-dose CT scan?</vt:lpstr>
      <vt:lpstr>LOW-DOSE CT INFRASTRUCTURE &amp; MOBILE SCREENING</vt:lpstr>
      <vt:lpstr>Health workforce roles &amp; responsibilities</vt:lpstr>
      <vt:lpstr>Screening &amp; assessment pathway</vt:lpstr>
      <vt:lpstr>Screening &amp; assessment pathway: Promotion &amp; screening</vt:lpstr>
      <vt:lpstr>Screening &amp; assessment pathway: Entry and enrolment</vt:lpstr>
      <vt:lpstr>Screening &amp; assessment pathway: screening &amp; reporting</vt:lpstr>
      <vt:lpstr>Screening &amp; assessment pathway: screening &amp; results</vt:lpstr>
      <vt:lpstr>NLCSP materials and resources</vt:lpstr>
      <vt:lpstr>RESOURCES FOR ABORIGINAL AND TORRES STRAIT ISLANDER PEOPLE AND COMMUNITIES</vt:lpstr>
      <vt:lpstr>Mbs items</vt:lpstr>
      <vt:lpstr>National cancer screening register</vt:lpstr>
      <vt:lpstr>NCSR solution overview</vt:lpstr>
      <vt:lpstr>Communication and engagement</vt:lpstr>
      <vt:lpstr>How can you support?</vt:lpstr>
      <vt:lpstr>More information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Lung Cancer Screening Program – Health support workforce presentation</dc:title>
  <dc:subject>Cancer; Preventive health</dc:subject>
  <dc:creator>Australian Government Department of Health, Disability and Ageing</dc:creator>
  <cp:keywords>NLCSP</cp:keywords>
  <cp:lastModifiedBy>MCCAY, Meryl</cp:lastModifiedBy>
  <cp:revision>48</cp:revision>
  <dcterms:created xsi:type="dcterms:W3CDTF">2024-06-14T03:27:51Z</dcterms:created>
  <dcterms:modified xsi:type="dcterms:W3CDTF">2026-02-09T03:54:13Z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cd3e8b9-ffed-43a8-b7f4-cc2fa0382d36_Enabled">
    <vt:lpwstr>true</vt:lpwstr>
  </property>
  <property fmtid="{D5CDD505-2E9C-101B-9397-08002B2CF9AE}" pid="3" name="MSIP_Label_7cd3e8b9-ffed-43a8-b7f4-cc2fa0382d36_SetDate">
    <vt:lpwstr>2025-08-18T08:43:57Z</vt:lpwstr>
  </property>
  <property fmtid="{D5CDD505-2E9C-101B-9397-08002B2CF9AE}" pid="4" name="MSIP_Label_7cd3e8b9-ffed-43a8-b7f4-cc2fa0382d36_Method">
    <vt:lpwstr>Privileged</vt:lpwstr>
  </property>
  <property fmtid="{D5CDD505-2E9C-101B-9397-08002B2CF9AE}" pid="5" name="MSIP_Label_7cd3e8b9-ffed-43a8-b7f4-cc2fa0382d36_Name">
    <vt:lpwstr>O</vt:lpwstr>
  </property>
  <property fmtid="{D5CDD505-2E9C-101B-9397-08002B2CF9AE}" pid="6" name="MSIP_Label_7cd3e8b9-ffed-43a8-b7f4-cc2fa0382d36_SiteId">
    <vt:lpwstr>34a3929c-73cf-4954-abfe-147dc3517892</vt:lpwstr>
  </property>
  <property fmtid="{D5CDD505-2E9C-101B-9397-08002B2CF9AE}" pid="7" name="MSIP_Label_7cd3e8b9-ffed-43a8-b7f4-cc2fa0382d36_ActionId">
    <vt:lpwstr>99214af3-a0d2-4bbd-803c-2d3285c66284</vt:lpwstr>
  </property>
  <property fmtid="{D5CDD505-2E9C-101B-9397-08002B2CF9AE}" pid="8" name="MSIP_Label_7cd3e8b9-ffed-43a8-b7f4-cc2fa0382d36_ContentBits">
    <vt:lpwstr>3</vt:lpwstr>
  </property>
  <property fmtid="{D5CDD505-2E9C-101B-9397-08002B2CF9AE}" pid="9" name="MSIP_Label_7cd3e8b9-ffed-43a8-b7f4-cc2fa0382d36_Tag">
    <vt:lpwstr>10, 0, 1, 1</vt:lpwstr>
  </property>
  <property fmtid="{D5CDD505-2E9C-101B-9397-08002B2CF9AE}" pid="10" name="ClassificationContentMarkingFooterLocations">
    <vt:lpwstr>Office Theme:5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Office Theme:4</vt:lpwstr>
  </property>
  <property fmtid="{D5CDD505-2E9C-101B-9397-08002B2CF9AE}" pid="13" name="ClassificationContentMarkingHeaderText">
    <vt:lpwstr>OFFICIAL</vt:lpwstr>
  </property>
</Properties>
</file>