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4"/>
  </p:sldMasterIdLst>
  <p:sldIdLst>
    <p:sldId id="258" r:id="rId5"/>
    <p:sldId id="256" r:id="rId6"/>
    <p:sldId id="257" r:id="rId7"/>
    <p:sldId id="259" r:id="rId8"/>
    <p:sldId id="260" r:id="rId9"/>
  </p:sldIdLst>
  <p:sldSz cx="13716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0" userDrawn="1">
          <p15:clr>
            <a:srgbClr val="A4A3A4"/>
          </p15:clr>
        </p15:guide>
        <p15:guide id="2" pos="43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DD43723-A772-449E-9483-07A6F4DBD5DF}" v="1" dt="2024-11-30T09:57:11.98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44" d="100"/>
          <a:sy n="44" d="100"/>
        </p:scale>
        <p:origin x="1739" y="408"/>
      </p:cViewPr>
      <p:guideLst>
        <p:guide orient="horz" pos="4320"/>
        <p:guide pos="43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INGHAM, Erin" userId="444e3fab-ba0c-4b82-96cf-11ac9adacbde" providerId="ADAL" clId="{CDD43723-A772-449E-9483-07A6F4DBD5DF}"/>
    <pc:docChg chg="custSel modSld">
      <pc:chgData name="BINGHAM, Erin" userId="444e3fab-ba0c-4b82-96cf-11ac9adacbde" providerId="ADAL" clId="{CDD43723-A772-449E-9483-07A6F4DBD5DF}" dt="2024-11-30T09:57:11.980" v="3"/>
      <pc:docMkLst>
        <pc:docMk/>
      </pc:docMkLst>
      <pc:sldChg chg="addSp delSp modSp mod">
        <pc:chgData name="BINGHAM, Erin" userId="444e3fab-ba0c-4b82-96cf-11ac9adacbde" providerId="ADAL" clId="{CDD43723-A772-449E-9483-07A6F4DBD5DF}" dt="2024-11-30T09:57:11.980" v="3"/>
        <pc:sldMkLst>
          <pc:docMk/>
          <pc:sldMk cId="3943761311" sldId="258"/>
        </pc:sldMkLst>
        <pc:picChg chg="add mod">
          <ac:chgData name="BINGHAM, Erin" userId="444e3fab-ba0c-4b82-96cf-11ac9adacbde" providerId="ADAL" clId="{CDD43723-A772-449E-9483-07A6F4DBD5DF}" dt="2024-11-30T09:57:11.980" v="3"/>
          <ac:picMkLst>
            <pc:docMk/>
            <pc:sldMk cId="3943761311" sldId="258"/>
            <ac:picMk id="2" creationId="{2CF2B887-A7FE-78B0-62F7-B0275AA6FFC0}"/>
          </ac:picMkLst>
        </pc:picChg>
        <pc:picChg chg="add mod">
          <ac:chgData name="BINGHAM, Erin" userId="444e3fab-ba0c-4b82-96cf-11ac9adacbde" providerId="ADAL" clId="{CDD43723-A772-449E-9483-07A6F4DBD5DF}" dt="2024-11-30T09:57:11.980" v="3"/>
          <ac:picMkLst>
            <pc:docMk/>
            <pc:sldMk cId="3943761311" sldId="258"/>
            <ac:picMk id="3" creationId="{53B122E7-8F00-4CD9-5DD7-F8CEBD57C4EC}"/>
          </ac:picMkLst>
        </pc:picChg>
        <pc:picChg chg="add mod">
          <ac:chgData name="BINGHAM, Erin" userId="444e3fab-ba0c-4b82-96cf-11ac9adacbde" providerId="ADAL" clId="{CDD43723-A772-449E-9483-07A6F4DBD5DF}" dt="2024-11-30T09:57:11.980" v="3"/>
          <ac:picMkLst>
            <pc:docMk/>
            <pc:sldMk cId="3943761311" sldId="258"/>
            <ac:picMk id="4" creationId="{2C857128-0032-95DC-4884-4EA8D295B136}"/>
          </ac:picMkLst>
        </pc:picChg>
        <pc:picChg chg="mod">
          <ac:chgData name="BINGHAM, Erin" userId="444e3fab-ba0c-4b82-96cf-11ac9adacbde" providerId="ADAL" clId="{CDD43723-A772-449E-9483-07A6F4DBD5DF}" dt="2024-11-30T09:57:08.802" v="0" actId="1076"/>
          <ac:picMkLst>
            <pc:docMk/>
            <pc:sldMk cId="3943761311" sldId="258"/>
            <ac:picMk id="12" creationId="{76D6DA13-C5C3-89FB-0860-B9D4F1F96AFE}"/>
          </ac:picMkLst>
        </pc:picChg>
        <pc:picChg chg="del">
          <ac:chgData name="BINGHAM, Erin" userId="444e3fab-ba0c-4b82-96cf-11ac9adacbde" providerId="ADAL" clId="{CDD43723-A772-449E-9483-07A6F4DBD5DF}" dt="2024-11-30T09:57:10" v="1" actId="478"/>
          <ac:picMkLst>
            <pc:docMk/>
            <pc:sldMk cId="3943761311" sldId="258"/>
            <ac:picMk id="13" creationId="{87D73098-DC7F-0CF5-ABD1-1B80B9AAC4BF}"/>
          </ac:picMkLst>
        </pc:picChg>
        <pc:picChg chg="del">
          <ac:chgData name="BINGHAM, Erin" userId="444e3fab-ba0c-4b82-96cf-11ac9adacbde" providerId="ADAL" clId="{CDD43723-A772-449E-9483-07A6F4DBD5DF}" dt="2024-11-30T09:57:10.617" v="2" actId="478"/>
          <ac:picMkLst>
            <pc:docMk/>
            <pc:sldMk cId="3943761311" sldId="258"/>
            <ac:picMk id="14" creationId="{4B8E8B4E-0219-41F7-245C-5D7134E3A2B2}"/>
          </ac:picMkLst>
        </pc:picChg>
      </pc:sldChg>
    </pc:docChg>
  </pc:docChgLst>
  <pc:docChgLst>
    <pc:chgData name="BINGHAM, Erin" userId="444e3fab-ba0c-4b82-96cf-11ac9adacbde" providerId="ADAL" clId="{C3838803-E7CC-4A04-9C20-B65F5B215227}"/>
    <pc:docChg chg="custSel modSld modMainMaster">
      <pc:chgData name="BINGHAM, Erin" userId="444e3fab-ba0c-4b82-96cf-11ac9adacbde" providerId="ADAL" clId="{C3838803-E7CC-4A04-9C20-B65F5B215227}" dt="2024-10-03T05:12:59.371" v="163"/>
      <pc:docMkLst>
        <pc:docMk/>
      </pc:docMkLst>
      <pc:sldChg chg="addSp delSp modSp mod">
        <pc:chgData name="BINGHAM, Erin" userId="444e3fab-ba0c-4b82-96cf-11ac9adacbde" providerId="ADAL" clId="{C3838803-E7CC-4A04-9C20-B65F5B215227}" dt="2024-10-03T05:07:05.859" v="45" actId="1036"/>
        <pc:sldMkLst>
          <pc:docMk/>
          <pc:sldMk cId="464403102" sldId="256"/>
        </pc:sldMkLst>
        <pc:spChg chg="add mod">
          <ac:chgData name="BINGHAM, Erin" userId="444e3fab-ba0c-4b82-96cf-11ac9adacbde" providerId="ADAL" clId="{C3838803-E7CC-4A04-9C20-B65F5B215227}" dt="2024-10-03T05:07:05.859" v="45" actId="1036"/>
          <ac:spMkLst>
            <pc:docMk/>
            <pc:sldMk cId="464403102" sldId="256"/>
            <ac:spMk id="2" creationId="{20707475-C950-E5E8-A3CE-E39DBCB1C9C6}"/>
          </ac:spMkLst>
        </pc:spChg>
        <pc:spChg chg="add mod">
          <ac:chgData name="BINGHAM, Erin" userId="444e3fab-ba0c-4b82-96cf-11ac9adacbde" providerId="ADAL" clId="{C3838803-E7CC-4A04-9C20-B65F5B215227}" dt="2024-10-03T05:07:05.859" v="45" actId="1036"/>
          <ac:spMkLst>
            <pc:docMk/>
            <pc:sldMk cId="464403102" sldId="256"/>
            <ac:spMk id="3" creationId="{BA835772-48F9-E1F5-2E11-3C280CA79387}"/>
          </ac:spMkLst>
        </pc:spChg>
        <pc:spChg chg="del">
          <ac:chgData name="BINGHAM, Erin" userId="444e3fab-ba0c-4b82-96cf-11ac9adacbde" providerId="ADAL" clId="{C3838803-E7CC-4A04-9C20-B65F5B215227}" dt="2024-10-03T05:05:52.115" v="28" actId="478"/>
          <ac:spMkLst>
            <pc:docMk/>
            <pc:sldMk cId="464403102" sldId="256"/>
            <ac:spMk id="4" creationId="{4B7E1CB3-9860-FF80-5E19-DF77D078AB1E}"/>
          </ac:spMkLst>
        </pc:spChg>
      </pc:sldChg>
      <pc:sldChg chg="addSp delSp modSp mod">
        <pc:chgData name="BINGHAM, Erin" userId="444e3fab-ba0c-4b82-96cf-11ac9adacbde" providerId="ADAL" clId="{C3838803-E7CC-4A04-9C20-B65F5B215227}" dt="2024-10-03T05:07:13.406" v="46"/>
        <pc:sldMkLst>
          <pc:docMk/>
          <pc:sldMk cId="3117394082" sldId="257"/>
        </pc:sldMkLst>
        <pc:spChg chg="add mod">
          <ac:chgData name="BINGHAM, Erin" userId="444e3fab-ba0c-4b82-96cf-11ac9adacbde" providerId="ADAL" clId="{C3838803-E7CC-4A04-9C20-B65F5B215227}" dt="2024-10-03T05:07:13.406" v="46"/>
          <ac:spMkLst>
            <pc:docMk/>
            <pc:sldMk cId="3117394082" sldId="257"/>
            <ac:spMk id="2" creationId="{F7699A12-E3F1-4F1C-A265-1CDDD60FF9C5}"/>
          </ac:spMkLst>
        </pc:spChg>
        <pc:spChg chg="del">
          <ac:chgData name="BINGHAM, Erin" userId="444e3fab-ba0c-4b82-96cf-11ac9adacbde" providerId="ADAL" clId="{C3838803-E7CC-4A04-9C20-B65F5B215227}" dt="2024-10-03T05:05:55.140" v="29" actId="478"/>
          <ac:spMkLst>
            <pc:docMk/>
            <pc:sldMk cId="3117394082" sldId="257"/>
            <ac:spMk id="3" creationId="{58C9D2AA-BC39-D1CB-8289-C62B568526C0}"/>
          </ac:spMkLst>
        </pc:spChg>
        <pc:spChg chg="add mod">
          <ac:chgData name="BINGHAM, Erin" userId="444e3fab-ba0c-4b82-96cf-11ac9adacbde" providerId="ADAL" clId="{C3838803-E7CC-4A04-9C20-B65F5B215227}" dt="2024-10-03T05:07:13.406" v="46"/>
          <ac:spMkLst>
            <pc:docMk/>
            <pc:sldMk cId="3117394082" sldId="257"/>
            <ac:spMk id="4" creationId="{2C8526D7-1D06-3D4C-ACAB-07C7E56CFE8A}"/>
          </ac:spMkLst>
        </pc:spChg>
      </pc:sldChg>
      <pc:sldChg chg="addSp delSp modSp mod">
        <pc:chgData name="BINGHAM, Erin" userId="444e3fab-ba0c-4b82-96cf-11ac9adacbde" providerId="ADAL" clId="{C3838803-E7CC-4A04-9C20-B65F5B215227}" dt="2024-10-03T05:12:59.371" v="163"/>
        <pc:sldMkLst>
          <pc:docMk/>
          <pc:sldMk cId="3943761311" sldId="258"/>
        </pc:sldMkLst>
        <pc:spChg chg="del mod">
          <ac:chgData name="BINGHAM, Erin" userId="444e3fab-ba0c-4b82-96cf-11ac9adacbde" providerId="ADAL" clId="{C3838803-E7CC-4A04-9C20-B65F5B215227}" dt="2024-10-03T05:12:53.777" v="160" actId="478"/>
          <ac:spMkLst>
            <pc:docMk/>
            <pc:sldMk cId="3943761311" sldId="258"/>
            <ac:spMk id="3" creationId="{801CF94A-488D-9B92-E31F-6BE78B1FE8A2}"/>
          </ac:spMkLst>
        </pc:spChg>
        <pc:spChg chg="add del mod">
          <ac:chgData name="BINGHAM, Erin" userId="444e3fab-ba0c-4b82-96cf-11ac9adacbde" providerId="ADAL" clId="{C3838803-E7CC-4A04-9C20-B65F5B215227}" dt="2024-10-03T05:12:56.660" v="161" actId="478"/>
          <ac:spMkLst>
            <pc:docMk/>
            <pc:sldMk cId="3943761311" sldId="258"/>
            <ac:spMk id="4" creationId="{791D2E33-359D-9364-0EC8-C1118F95934E}"/>
          </ac:spMkLst>
        </pc:spChg>
        <pc:spChg chg="add del mod">
          <ac:chgData name="BINGHAM, Erin" userId="444e3fab-ba0c-4b82-96cf-11ac9adacbde" providerId="ADAL" clId="{C3838803-E7CC-4A04-9C20-B65F5B215227}" dt="2024-10-03T05:12:58.515" v="162" actId="478"/>
          <ac:spMkLst>
            <pc:docMk/>
            <pc:sldMk cId="3943761311" sldId="258"/>
            <ac:spMk id="6" creationId="{FB9A6E09-50C9-51FA-C49C-17299B037FFB}"/>
          </ac:spMkLst>
        </pc:spChg>
        <pc:spChg chg="del mod">
          <ac:chgData name="BINGHAM, Erin" userId="444e3fab-ba0c-4b82-96cf-11ac9adacbde" providerId="ADAL" clId="{C3838803-E7CC-4A04-9C20-B65F5B215227}" dt="2024-10-03T05:12:53.777" v="160" actId="478"/>
          <ac:spMkLst>
            <pc:docMk/>
            <pc:sldMk cId="3943761311" sldId="258"/>
            <ac:spMk id="7" creationId="{FC1E7F0E-C181-B380-E6D1-1083FCB92EF2}"/>
          </ac:spMkLst>
        </pc:spChg>
        <pc:spChg chg="add mod">
          <ac:chgData name="BINGHAM, Erin" userId="444e3fab-ba0c-4b82-96cf-11ac9adacbde" providerId="ADAL" clId="{C3838803-E7CC-4A04-9C20-B65F5B215227}" dt="2024-10-03T05:12:59.371" v="163"/>
          <ac:spMkLst>
            <pc:docMk/>
            <pc:sldMk cId="3943761311" sldId="258"/>
            <ac:spMk id="8" creationId="{7F8B352E-60C0-FB26-4D64-AC3A759CE6BD}"/>
          </ac:spMkLst>
        </pc:spChg>
        <pc:spChg chg="add mod">
          <ac:chgData name="BINGHAM, Erin" userId="444e3fab-ba0c-4b82-96cf-11ac9adacbde" providerId="ADAL" clId="{C3838803-E7CC-4A04-9C20-B65F5B215227}" dt="2024-10-03T05:12:59.371" v="163"/>
          <ac:spMkLst>
            <pc:docMk/>
            <pc:sldMk cId="3943761311" sldId="258"/>
            <ac:spMk id="10" creationId="{9EE4C07F-912A-B102-58A1-19EEEECABE09}"/>
          </ac:spMkLst>
        </pc:spChg>
        <pc:picChg chg="del">
          <ac:chgData name="BINGHAM, Erin" userId="444e3fab-ba0c-4b82-96cf-11ac9adacbde" providerId="ADAL" clId="{C3838803-E7CC-4A04-9C20-B65F5B215227}" dt="2024-10-03T05:08:34.310" v="108" actId="478"/>
          <ac:picMkLst>
            <pc:docMk/>
            <pc:sldMk cId="3943761311" sldId="258"/>
            <ac:picMk id="9" creationId="{125F229B-320A-854A-CACD-EA13D180D1FF}"/>
          </ac:picMkLst>
        </pc:picChg>
        <pc:picChg chg="del mod">
          <ac:chgData name="BINGHAM, Erin" userId="444e3fab-ba0c-4b82-96cf-11ac9adacbde" providerId="ADAL" clId="{C3838803-E7CC-4A04-9C20-B65F5B215227}" dt="2024-10-03T05:12:53.777" v="160" actId="478"/>
          <ac:picMkLst>
            <pc:docMk/>
            <pc:sldMk cId="3943761311" sldId="258"/>
            <ac:picMk id="11" creationId="{D3B57798-C896-6301-72B8-2A3993E23170}"/>
          </ac:picMkLst>
        </pc:picChg>
        <pc:picChg chg="add mod">
          <ac:chgData name="BINGHAM, Erin" userId="444e3fab-ba0c-4b82-96cf-11ac9adacbde" providerId="ADAL" clId="{C3838803-E7CC-4A04-9C20-B65F5B215227}" dt="2024-10-03T05:12:59.371" v="163"/>
          <ac:picMkLst>
            <pc:docMk/>
            <pc:sldMk cId="3943761311" sldId="258"/>
            <ac:picMk id="12" creationId="{76D6DA13-C5C3-89FB-0860-B9D4F1F96AFE}"/>
          </ac:picMkLst>
        </pc:picChg>
        <pc:picChg chg="add mod">
          <ac:chgData name="BINGHAM, Erin" userId="444e3fab-ba0c-4b82-96cf-11ac9adacbde" providerId="ADAL" clId="{C3838803-E7CC-4A04-9C20-B65F5B215227}" dt="2024-10-03T05:12:59.371" v="163"/>
          <ac:picMkLst>
            <pc:docMk/>
            <pc:sldMk cId="3943761311" sldId="258"/>
            <ac:picMk id="13" creationId="{87D73098-DC7F-0CF5-ABD1-1B80B9AAC4BF}"/>
          </ac:picMkLst>
        </pc:picChg>
        <pc:picChg chg="add mod">
          <ac:chgData name="BINGHAM, Erin" userId="444e3fab-ba0c-4b82-96cf-11ac9adacbde" providerId="ADAL" clId="{C3838803-E7CC-4A04-9C20-B65F5B215227}" dt="2024-10-03T05:12:59.371" v="163"/>
          <ac:picMkLst>
            <pc:docMk/>
            <pc:sldMk cId="3943761311" sldId="258"/>
            <ac:picMk id="14" creationId="{4B8E8B4E-0219-41F7-245C-5D7134E3A2B2}"/>
          </ac:picMkLst>
        </pc:picChg>
      </pc:sldChg>
      <pc:sldChg chg="addSp delSp modSp mod">
        <pc:chgData name="BINGHAM, Erin" userId="444e3fab-ba0c-4b82-96cf-11ac9adacbde" providerId="ADAL" clId="{C3838803-E7CC-4A04-9C20-B65F5B215227}" dt="2024-10-03T05:07:20.475" v="48"/>
        <pc:sldMkLst>
          <pc:docMk/>
          <pc:sldMk cId="1820979777" sldId="259"/>
        </pc:sldMkLst>
        <pc:spChg chg="del">
          <ac:chgData name="BINGHAM, Erin" userId="444e3fab-ba0c-4b82-96cf-11ac9adacbde" providerId="ADAL" clId="{C3838803-E7CC-4A04-9C20-B65F5B215227}" dt="2024-10-03T05:07:19.894" v="47" actId="478"/>
          <ac:spMkLst>
            <pc:docMk/>
            <pc:sldMk cId="1820979777" sldId="259"/>
            <ac:spMk id="2" creationId="{1BBD6D1D-068A-2E08-1AC5-28B066A1D004}"/>
          </ac:spMkLst>
        </pc:spChg>
        <pc:spChg chg="add mod">
          <ac:chgData name="BINGHAM, Erin" userId="444e3fab-ba0c-4b82-96cf-11ac9adacbde" providerId="ADAL" clId="{C3838803-E7CC-4A04-9C20-B65F5B215227}" dt="2024-10-03T05:07:20.475" v="48"/>
          <ac:spMkLst>
            <pc:docMk/>
            <pc:sldMk cId="1820979777" sldId="259"/>
            <ac:spMk id="3" creationId="{57A715AE-800C-FF5A-09F6-010AAA3D1051}"/>
          </ac:spMkLst>
        </pc:spChg>
        <pc:spChg chg="add mod">
          <ac:chgData name="BINGHAM, Erin" userId="444e3fab-ba0c-4b82-96cf-11ac9adacbde" providerId="ADAL" clId="{C3838803-E7CC-4A04-9C20-B65F5B215227}" dt="2024-10-03T05:07:20.475" v="48"/>
          <ac:spMkLst>
            <pc:docMk/>
            <pc:sldMk cId="1820979777" sldId="259"/>
            <ac:spMk id="4" creationId="{3D88D9FA-2BAC-A10E-A9BE-D1C93A7E2522}"/>
          </ac:spMkLst>
        </pc:spChg>
      </pc:sldChg>
      <pc:sldChg chg="addSp delSp modSp mod">
        <pc:chgData name="BINGHAM, Erin" userId="444e3fab-ba0c-4b82-96cf-11ac9adacbde" providerId="ADAL" clId="{C3838803-E7CC-4A04-9C20-B65F5B215227}" dt="2024-10-03T05:07:26.340" v="49"/>
        <pc:sldMkLst>
          <pc:docMk/>
          <pc:sldMk cId="658919193" sldId="260"/>
        </pc:sldMkLst>
        <pc:spChg chg="del">
          <ac:chgData name="BINGHAM, Erin" userId="444e3fab-ba0c-4b82-96cf-11ac9adacbde" providerId="ADAL" clId="{C3838803-E7CC-4A04-9C20-B65F5B215227}" dt="2024-10-03T05:05:59.440" v="30" actId="478"/>
          <ac:spMkLst>
            <pc:docMk/>
            <pc:sldMk cId="658919193" sldId="260"/>
            <ac:spMk id="2" creationId="{F2A037C5-C04B-7D5C-BB1A-67E8E636B924}"/>
          </ac:spMkLst>
        </pc:spChg>
        <pc:spChg chg="add mod">
          <ac:chgData name="BINGHAM, Erin" userId="444e3fab-ba0c-4b82-96cf-11ac9adacbde" providerId="ADAL" clId="{C3838803-E7CC-4A04-9C20-B65F5B215227}" dt="2024-10-03T05:07:26.340" v="49"/>
          <ac:spMkLst>
            <pc:docMk/>
            <pc:sldMk cId="658919193" sldId="260"/>
            <ac:spMk id="3" creationId="{37670627-BED0-9AC2-1C70-F1EA7FC8AB8C}"/>
          </ac:spMkLst>
        </pc:spChg>
        <pc:spChg chg="add mod">
          <ac:chgData name="BINGHAM, Erin" userId="444e3fab-ba0c-4b82-96cf-11ac9adacbde" providerId="ADAL" clId="{C3838803-E7CC-4A04-9C20-B65F5B215227}" dt="2024-10-03T05:07:26.340" v="49"/>
          <ac:spMkLst>
            <pc:docMk/>
            <pc:sldMk cId="658919193" sldId="260"/>
            <ac:spMk id="4" creationId="{1649613C-8D4C-D159-6C86-15059630A07A}"/>
          </ac:spMkLst>
        </pc:spChg>
      </pc:sldChg>
      <pc:sldMasterChg chg="modSldLayout">
        <pc:chgData name="BINGHAM, Erin" userId="444e3fab-ba0c-4b82-96cf-11ac9adacbde" providerId="ADAL" clId="{C3838803-E7CC-4A04-9C20-B65F5B215227}" dt="2024-10-03T05:05:45.638" v="27" actId="14100"/>
        <pc:sldMasterMkLst>
          <pc:docMk/>
          <pc:sldMasterMk cId="3797046012" sldId="2147483660"/>
        </pc:sldMasterMkLst>
        <pc:sldLayoutChg chg="addSp delSp modSp mod">
          <pc:chgData name="BINGHAM, Erin" userId="444e3fab-ba0c-4b82-96cf-11ac9adacbde" providerId="ADAL" clId="{C3838803-E7CC-4A04-9C20-B65F5B215227}" dt="2024-10-03T05:01:38.982" v="12" actId="14100"/>
          <pc:sldLayoutMkLst>
            <pc:docMk/>
            <pc:sldMasterMk cId="3797046012" sldId="2147483660"/>
            <pc:sldLayoutMk cId="2630507283" sldId="2147483661"/>
          </pc:sldLayoutMkLst>
          <pc:spChg chg="del">
            <ac:chgData name="BINGHAM, Erin" userId="444e3fab-ba0c-4b82-96cf-11ac9adacbde" providerId="ADAL" clId="{C3838803-E7CC-4A04-9C20-B65F5B215227}" dt="2024-10-03T05:01:19.252" v="3" actId="478"/>
            <ac:spMkLst>
              <pc:docMk/>
              <pc:sldMasterMk cId="3797046012" sldId="2147483660"/>
              <pc:sldLayoutMk cId="2630507283" sldId="2147483661"/>
              <ac:spMk id="10" creationId="{C3D4433F-5EAC-9C20-AD9E-4D887F401DE8}"/>
            </ac:spMkLst>
          </pc:spChg>
          <pc:picChg chg="add mod">
            <ac:chgData name="BINGHAM, Erin" userId="444e3fab-ba0c-4b82-96cf-11ac9adacbde" providerId="ADAL" clId="{C3838803-E7CC-4A04-9C20-B65F5B215227}" dt="2024-10-03T05:01:38.982" v="12" actId="14100"/>
            <ac:picMkLst>
              <pc:docMk/>
              <pc:sldMasterMk cId="3797046012" sldId="2147483660"/>
              <pc:sldLayoutMk cId="2630507283" sldId="2147483661"/>
              <ac:picMk id="3" creationId="{991D0CA4-DFAC-46FF-F172-10265FCE22D2}"/>
            </ac:picMkLst>
          </pc:picChg>
          <pc:picChg chg="del">
            <ac:chgData name="BINGHAM, Erin" userId="444e3fab-ba0c-4b82-96cf-11ac9adacbde" providerId="ADAL" clId="{C3838803-E7CC-4A04-9C20-B65F5B215227}" dt="2024-10-03T05:01:11.001" v="0" actId="478"/>
            <ac:picMkLst>
              <pc:docMk/>
              <pc:sldMasterMk cId="3797046012" sldId="2147483660"/>
              <pc:sldLayoutMk cId="2630507283" sldId="2147483661"/>
              <ac:picMk id="9" creationId="{4A3C8383-DD4E-FA3D-D0DE-20FAE10CB330}"/>
            </ac:picMkLst>
          </pc:picChg>
        </pc:sldLayoutChg>
        <pc:sldLayoutChg chg="addSp delSp modSp mod">
          <pc:chgData name="BINGHAM, Erin" userId="444e3fab-ba0c-4b82-96cf-11ac9adacbde" providerId="ADAL" clId="{C3838803-E7CC-4A04-9C20-B65F5B215227}" dt="2024-10-03T05:01:58.959" v="17" actId="14100"/>
          <pc:sldLayoutMkLst>
            <pc:docMk/>
            <pc:sldMasterMk cId="3797046012" sldId="2147483660"/>
            <pc:sldLayoutMk cId="3007007362" sldId="2147483662"/>
          </pc:sldLayoutMkLst>
          <pc:spChg chg="del">
            <ac:chgData name="BINGHAM, Erin" userId="444e3fab-ba0c-4b82-96cf-11ac9adacbde" providerId="ADAL" clId="{C3838803-E7CC-4A04-9C20-B65F5B215227}" dt="2024-10-03T05:01:16.320" v="2" actId="478"/>
            <ac:spMkLst>
              <pc:docMk/>
              <pc:sldMasterMk cId="3797046012" sldId="2147483660"/>
              <pc:sldLayoutMk cId="3007007362" sldId="2147483662"/>
              <ac:spMk id="3" creationId="{E25B7703-92E7-AFFD-7161-157E2E61AE74}"/>
            </ac:spMkLst>
          </pc:spChg>
          <pc:picChg chg="add mod">
            <ac:chgData name="BINGHAM, Erin" userId="444e3fab-ba0c-4b82-96cf-11ac9adacbde" providerId="ADAL" clId="{C3838803-E7CC-4A04-9C20-B65F5B215227}" dt="2024-10-03T05:01:58.959" v="17" actId="14100"/>
            <ac:picMkLst>
              <pc:docMk/>
              <pc:sldMasterMk cId="3797046012" sldId="2147483660"/>
              <pc:sldLayoutMk cId="3007007362" sldId="2147483662"/>
              <ac:picMk id="4" creationId="{682F6CAF-88E3-76D5-88CE-5F8741CA3D95}"/>
            </ac:picMkLst>
          </pc:picChg>
          <pc:picChg chg="del">
            <ac:chgData name="BINGHAM, Erin" userId="444e3fab-ba0c-4b82-96cf-11ac9adacbde" providerId="ADAL" clId="{C3838803-E7CC-4A04-9C20-B65F5B215227}" dt="2024-10-03T05:01:13.029" v="1" actId="478"/>
            <ac:picMkLst>
              <pc:docMk/>
              <pc:sldMasterMk cId="3797046012" sldId="2147483660"/>
              <pc:sldLayoutMk cId="3007007362" sldId="2147483662"/>
              <ac:picMk id="9" creationId="{4A3C8383-DD4E-FA3D-D0DE-20FAE10CB330}"/>
            </ac:picMkLst>
          </pc:picChg>
        </pc:sldLayoutChg>
        <pc:sldLayoutChg chg="addSp delSp modSp mod">
          <pc:chgData name="BINGHAM, Erin" userId="444e3fab-ba0c-4b82-96cf-11ac9adacbde" providerId="ADAL" clId="{C3838803-E7CC-4A04-9C20-B65F5B215227}" dt="2024-10-03T05:05:45.638" v="27" actId="14100"/>
          <pc:sldLayoutMkLst>
            <pc:docMk/>
            <pc:sldMasterMk cId="3797046012" sldId="2147483660"/>
            <pc:sldLayoutMk cId="2462866162" sldId="2147483664"/>
          </pc:sldLayoutMkLst>
          <pc:spChg chg="del">
            <ac:chgData name="BINGHAM, Erin" userId="444e3fab-ba0c-4b82-96cf-11ac9adacbde" providerId="ADAL" clId="{C3838803-E7CC-4A04-9C20-B65F5B215227}" dt="2024-10-03T05:01:27.552" v="5" actId="478"/>
            <ac:spMkLst>
              <pc:docMk/>
              <pc:sldMasterMk cId="3797046012" sldId="2147483660"/>
              <pc:sldLayoutMk cId="2462866162" sldId="2147483664"/>
              <ac:spMk id="3" creationId="{E25B7703-92E7-AFFD-7161-157E2E61AE74}"/>
            </ac:spMkLst>
          </pc:spChg>
          <pc:picChg chg="add mod">
            <ac:chgData name="BINGHAM, Erin" userId="444e3fab-ba0c-4b82-96cf-11ac9adacbde" providerId="ADAL" clId="{C3838803-E7CC-4A04-9C20-B65F5B215227}" dt="2024-10-03T05:05:45.638" v="27" actId="14100"/>
            <ac:picMkLst>
              <pc:docMk/>
              <pc:sldMasterMk cId="3797046012" sldId="2147483660"/>
              <pc:sldLayoutMk cId="2462866162" sldId="2147483664"/>
              <ac:picMk id="4" creationId="{F0A9C58B-32D8-CAC3-9A50-E6BE8C5CEBAC}"/>
            </ac:picMkLst>
          </pc:picChg>
          <pc:picChg chg="del">
            <ac:chgData name="BINGHAM, Erin" userId="444e3fab-ba0c-4b82-96cf-11ac9adacbde" providerId="ADAL" clId="{C3838803-E7CC-4A04-9C20-B65F5B215227}" dt="2024-10-03T05:01:26.254" v="4" actId="478"/>
            <ac:picMkLst>
              <pc:docMk/>
              <pc:sldMasterMk cId="3797046012" sldId="2147483660"/>
              <pc:sldLayoutMk cId="2462866162" sldId="2147483664"/>
              <ac:picMk id="9" creationId="{4A3C8383-DD4E-FA3D-D0DE-20FAE10CB330}"/>
            </ac:picMkLst>
          </pc:picChg>
        </pc:sldLayoutChg>
        <pc:sldLayoutChg chg="addSp delSp modSp mod">
          <pc:chgData name="BINGHAM, Erin" userId="444e3fab-ba0c-4b82-96cf-11ac9adacbde" providerId="ADAL" clId="{C3838803-E7CC-4A04-9C20-B65F5B215227}" dt="2024-10-03T05:03:59.421" v="22" actId="14100"/>
          <pc:sldLayoutMkLst>
            <pc:docMk/>
            <pc:sldMasterMk cId="3797046012" sldId="2147483660"/>
            <pc:sldLayoutMk cId="463564105" sldId="2147483665"/>
          </pc:sldLayoutMkLst>
          <pc:spChg chg="del">
            <ac:chgData name="BINGHAM, Erin" userId="444e3fab-ba0c-4b82-96cf-11ac9adacbde" providerId="ADAL" clId="{C3838803-E7CC-4A04-9C20-B65F5B215227}" dt="2024-10-03T05:01:30.418" v="7" actId="478"/>
            <ac:spMkLst>
              <pc:docMk/>
              <pc:sldMasterMk cId="3797046012" sldId="2147483660"/>
              <pc:sldLayoutMk cId="463564105" sldId="2147483665"/>
              <ac:spMk id="3" creationId="{E25B7703-92E7-AFFD-7161-157E2E61AE74}"/>
            </ac:spMkLst>
          </pc:spChg>
          <pc:picChg chg="add mod">
            <ac:chgData name="BINGHAM, Erin" userId="444e3fab-ba0c-4b82-96cf-11ac9adacbde" providerId="ADAL" clId="{C3838803-E7CC-4A04-9C20-B65F5B215227}" dt="2024-10-03T05:03:59.421" v="22" actId="14100"/>
            <ac:picMkLst>
              <pc:docMk/>
              <pc:sldMasterMk cId="3797046012" sldId="2147483660"/>
              <pc:sldLayoutMk cId="463564105" sldId="2147483665"/>
              <ac:picMk id="4" creationId="{6628A705-84E8-1173-4466-F02B992A510E}"/>
            </ac:picMkLst>
          </pc:picChg>
          <pc:picChg chg="del">
            <ac:chgData name="BINGHAM, Erin" userId="444e3fab-ba0c-4b82-96cf-11ac9adacbde" providerId="ADAL" clId="{C3838803-E7CC-4A04-9C20-B65F5B215227}" dt="2024-10-03T05:01:29.084" v="6" actId="478"/>
            <ac:picMkLst>
              <pc:docMk/>
              <pc:sldMasterMk cId="3797046012" sldId="2147483660"/>
              <pc:sldLayoutMk cId="463564105" sldId="2147483665"/>
              <ac:picMk id="9" creationId="{4A3C8383-DD4E-FA3D-D0DE-20FAE10CB330}"/>
            </ac:picMkLst>
          </pc:picChg>
        </pc:sldLayoutChg>
      </pc:sldMasterChg>
    </pc:docChg>
  </pc:docChgLst>
  <pc:docChgLst>
    <pc:chgData name="BINGHAM, Erin" userId="444e3fab-ba0c-4b82-96cf-11ac9adacbde" providerId="ADAL" clId="{AABEB05B-FABA-46A6-874F-20D7A31DF6BC}"/>
    <pc:docChg chg="custSel modSld modMainMaster">
      <pc:chgData name="BINGHAM, Erin" userId="444e3fab-ba0c-4b82-96cf-11ac9adacbde" providerId="ADAL" clId="{AABEB05B-FABA-46A6-874F-20D7A31DF6BC}" dt="2024-11-08T06:10:22.409" v="51"/>
      <pc:docMkLst>
        <pc:docMk/>
      </pc:docMkLst>
      <pc:sldChg chg="modSp mod">
        <pc:chgData name="BINGHAM, Erin" userId="444e3fab-ba0c-4b82-96cf-11ac9adacbde" providerId="ADAL" clId="{AABEB05B-FABA-46A6-874F-20D7A31DF6BC}" dt="2024-11-08T06:10:05.946" v="45" actId="207"/>
        <pc:sldMkLst>
          <pc:docMk/>
          <pc:sldMk cId="464403102" sldId="256"/>
        </pc:sldMkLst>
        <pc:spChg chg="mod">
          <ac:chgData name="BINGHAM, Erin" userId="444e3fab-ba0c-4b82-96cf-11ac9adacbde" providerId="ADAL" clId="{AABEB05B-FABA-46A6-874F-20D7A31DF6BC}" dt="2024-11-08T06:10:05.946" v="45" actId="207"/>
          <ac:spMkLst>
            <pc:docMk/>
            <pc:sldMk cId="464403102" sldId="256"/>
            <ac:spMk id="2" creationId="{20707475-C950-E5E8-A3CE-E39DBCB1C9C6}"/>
          </ac:spMkLst>
        </pc:spChg>
        <pc:spChg chg="mod">
          <ac:chgData name="BINGHAM, Erin" userId="444e3fab-ba0c-4b82-96cf-11ac9adacbde" providerId="ADAL" clId="{AABEB05B-FABA-46A6-874F-20D7A31DF6BC}" dt="2024-11-08T06:10:05.946" v="45" actId="207"/>
          <ac:spMkLst>
            <pc:docMk/>
            <pc:sldMk cId="464403102" sldId="256"/>
            <ac:spMk id="3" creationId="{BA835772-48F9-E1F5-2E11-3C280CA79387}"/>
          </ac:spMkLst>
        </pc:spChg>
      </pc:sldChg>
      <pc:sldChg chg="addSp delSp modSp mod">
        <pc:chgData name="BINGHAM, Erin" userId="444e3fab-ba0c-4b82-96cf-11ac9adacbde" providerId="ADAL" clId="{AABEB05B-FABA-46A6-874F-20D7A31DF6BC}" dt="2024-11-08T06:10:12.401" v="47"/>
        <pc:sldMkLst>
          <pc:docMk/>
          <pc:sldMk cId="3117394082" sldId="257"/>
        </pc:sldMkLst>
        <pc:spChg chg="del">
          <ac:chgData name="BINGHAM, Erin" userId="444e3fab-ba0c-4b82-96cf-11ac9adacbde" providerId="ADAL" clId="{AABEB05B-FABA-46A6-874F-20D7A31DF6BC}" dt="2024-11-08T06:10:11.671" v="46" actId="478"/>
          <ac:spMkLst>
            <pc:docMk/>
            <pc:sldMk cId="3117394082" sldId="257"/>
            <ac:spMk id="2" creationId="{F7699A12-E3F1-4F1C-A265-1CDDD60FF9C5}"/>
          </ac:spMkLst>
        </pc:spChg>
        <pc:spChg chg="add mod">
          <ac:chgData name="BINGHAM, Erin" userId="444e3fab-ba0c-4b82-96cf-11ac9adacbde" providerId="ADAL" clId="{AABEB05B-FABA-46A6-874F-20D7A31DF6BC}" dt="2024-11-08T06:10:12.401" v="47"/>
          <ac:spMkLst>
            <pc:docMk/>
            <pc:sldMk cId="3117394082" sldId="257"/>
            <ac:spMk id="3" creationId="{C0F25599-2074-CDAB-EF96-55E043AD6299}"/>
          </ac:spMkLst>
        </pc:spChg>
        <pc:spChg chg="del">
          <ac:chgData name="BINGHAM, Erin" userId="444e3fab-ba0c-4b82-96cf-11ac9adacbde" providerId="ADAL" clId="{AABEB05B-FABA-46A6-874F-20D7A31DF6BC}" dt="2024-11-08T06:10:11.671" v="46" actId="478"/>
          <ac:spMkLst>
            <pc:docMk/>
            <pc:sldMk cId="3117394082" sldId="257"/>
            <ac:spMk id="4" creationId="{2C8526D7-1D06-3D4C-ACAB-07C7E56CFE8A}"/>
          </ac:spMkLst>
        </pc:spChg>
        <pc:spChg chg="add mod">
          <ac:chgData name="BINGHAM, Erin" userId="444e3fab-ba0c-4b82-96cf-11ac9adacbde" providerId="ADAL" clId="{AABEB05B-FABA-46A6-874F-20D7A31DF6BC}" dt="2024-11-08T06:10:12.401" v="47"/>
          <ac:spMkLst>
            <pc:docMk/>
            <pc:sldMk cId="3117394082" sldId="257"/>
            <ac:spMk id="5" creationId="{632B10B2-ACE2-8E6D-28C2-C401B3FE07A4}"/>
          </ac:spMkLst>
        </pc:spChg>
      </pc:sldChg>
      <pc:sldChg chg="addSp delSp modSp mod">
        <pc:chgData name="BINGHAM, Erin" userId="444e3fab-ba0c-4b82-96cf-11ac9adacbde" providerId="ADAL" clId="{AABEB05B-FABA-46A6-874F-20D7A31DF6BC}" dt="2024-11-08T06:10:17.561" v="49"/>
        <pc:sldMkLst>
          <pc:docMk/>
          <pc:sldMk cId="1820979777" sldId="259"/>
        </pc:sldMkLst>
        <pc:spChg chg="add mod">
          <ac:chgData name="BINGHAM, Erin" userId="444e3fab-ba0c-4b82-96cf-11ac9adacbde" providerId="ADAL" clId="{AABEB05B-FABA-46A6-874F-20D7A31DF6BC}" dt="2024-11-08T06:10:17.561" v="49"/>
          <ac:spMkLst>
            <pc:docMk/>
            <pc:sldMk cId="1820979777" sldId="259"/>
            <ac:spMk id="2" creationId="{7DF98DD7-2504-1A0A-D6C2-260D68690E87}"/>
          </ac:spMkLst>
        </pc:spChg>
        <pc:spChg chg="del">
          <ac:chgData name="BINGHAM, Erin" userId="444e3fab-ba0c-4b82-96cf-11ac9adacbde" providerId="ADAL" clId="{AABEB05B-FABA-46A6-874F-20D7A31DF6BC}" dt="2024-11-08T06:10:16.900" v="48" actId="478"/>
          <ac:spMkLst>
            <pc:docMk/>
            <pc:sldMk cId="1820979777" sldId="259"/>
            <ac:spMk id="3" creationId="{57A715AE-800C-FF5A-09F6-010AAA3D1051}"/>
          </ac:spMkLst>
        </pc:spChg>
        <pc:spChg chg="del">
          <ac:chgData name="BINGHAM, Erin" userId="444e3fab-ba0c-4b82-96cf-11ac9adacbde" providerId="ADAL" clId="{AABEB05B-FABA-46A6-874F-20D7A31DF6BC}" dt="2024-11-08T06:10:16.900" v="48" actId="478"/>
          <ac:spMkLst>
            <pc:docMk/>
            <pc:sldMk cId="1820979777" sldId="259"/>
            <ac:spMk id="4" creationId="{3D88D9FA-2BAC-A10E-A9BE-D1C93A7E2522}"/>
          </ac:spMkLst>
        </pc:spChg>
        <pc:spChg chg="add mod">
          <ac:chgData name="BINGHAM, Erin" userId="444e3fab-ba0c-4b82-96cf-11ac9adacbde" providerId="ADAL" clId="{AABEB05B-FABA-46A6-874F-20D7A31DF6BC}" dt="2024-11-08T06:10:17.561" v="49"/>
          <ac:spMkLst>
            <pc:docMk/>
            <pc:sldMk cId="1820979777" sldId="259"/>
            <ac:spMk id="5" creationId="{E1046FDF-8BDE-6D56-53B6-024FAED260B6}"/>
          </ac:spMkLst>
        </pc:spChg>
      </pc:sldChg>
      <pc:sldChg chg="addSp delSp modSp mod">
        <pc:chgData name="BINGHAM, Erin" userId="444e3fab-ba0c-4b82-96cf-11ac9adacbde" providerId="ADAL" clId="{AABEB05B-FABA-46A6-874F-20D7A31DF6BC}" dt="2024-11-08T06:10:22.409" v="51"/>
        <pc:sldMkLst>
          <pc:docMk/>
          <pc:sldMk cId="658919193" sldId="260"/>
        </pc:sldMkLst>
        <pc:spChg chg="add mod">
          <ac:chgData name="BINGHAM, Erin" userId="444e3fab-ba0c-4b82-96cf-11ac9adacbde" providerId="ADAL" clId="{AABEB05B-FABA-46A6-874F-20D7A31DF6BC}" dt="2024-11-08T06:10:22.409" v="51"/>
          <ac:spMkLst>
            <pc:docMk/>
            <pc:sldMk cId="658919193" sldId="260"/>
            <ac:spMk id="2" creationId="{825B73B3-B828-0551-BD79-97FFFD30F61C}"/>
          </ac:spMkLst>
        </pc:spChg>
        <pc:spChg chg="del">
          <ac:chgData name="BINGHAM, Erin" userId="444e3fab-ba0c-4b82-96cf-11ac9adacbde" providerId="ADAL" clId="{AABEB05B-FABA-46A6-874F-20D7A31DF6BC}" dt="2024-11-08T06:10:21.952" v="50" actId="478"/>
          <ac:spMkLst>
            <pc:docMk/>
            <pc:sldMk cId="658919193" sldId="260"/>
            <ac:spMk id="3" creationId="{37670627-BED0-9AC2-1C70-F1EA7FC8AB8C}"/>
          </ac:spMkLst>
        </pc:spChg>
        <pc:spChg chg="del">
          <ac:chgData name="BINGHAM, Erin" userId="444e3fab-ba0c-4b82-96cf-11ac9adacbde" providerId="ADAL" clId="{AABEB05B-FABA-46A6-874F-20D7A31DF6BC}" dt="2024-11-08T06:10:21.952" v="50" actId="478"/>
          <ac:spMkLst>
            <pc:docMk/>
            <pc:sldMk cId="658919193" sldId="260"/>
            <ac:spMk id="4" creationId="{1649613C-8D4C-D159-6C86-15059630A07A}"/>
          </ac:spMkLst>
        </pc:spChg>
        <pc:spChg chg="add mod">
          <ac:chgData name="BINGHAM, Erin" userId="444e3fab-ba0c-4b82-96cf-11ac9adacbde" providerId="ADAL" clId="{AABEB05B-FABA-46A6-874F-20D7A31DF6BC}" dt="2024-11-08T06:10:22.409" v="51"/>
          <ac:spMkLst>
            <pc:docMk/>
            <pc:sldMk cId="658919193" sldId="260"/>
            <ac:spMk id="5" creationId="{AD3BEA78-ABAD-D1CA-00EF-C7EDBFF75A96}"/>
          </ac:spMkLst>
        </pc:spChg>
      </pc:sldChg>
      <pc:sldMasterChg chg="modSldLayout">
        <pc:chgData name="BINGHAM, Erin" userId="444e3fab-ba0c-4b82-96cf-11ac9adacbde" providerId="ADAL" clId="{AABEB05B-FABA-46A6-874F-20D7A31DF6BC}" dt="2024-11-08T06:09:49.150" v="44" actId="14100"/>
        <pc:sldMasterMkLst>
          <pc:docMk/>
          <pc:sldMasterMk cId="3797046012" sldId="2147483660"/>
        </pc:sldMasterMkLst>
        <pc:sldLayoutChg chg="addSp delSp modSp mod">
          <pc:chgData name="BINGHAM, Erin" userId="444e3fab-ba0c-4b82-96cf-11ac9adacbde" providerId="ADAL" clId="{AABEB05B-FABA-46A6-874F-20D7A31DF6BC}" dt="2024-11-08T06:09:11.131" v="26" actId="14100"/>
          <pc:sldLayoutMkLst>
            <pc:docMk/>
            <pc:sldMasterMk cId="3797046012" sldId="2147483660"/>
            <pc:sldLayoutMk cId="2630507283" sldId="2147483661"/>
          </pc:sldLayoutMkLst>
          <pc:picChg chg="del">
            <ac:chgData name="BINGHAM, Erin" userId="444e3fab-ba0c-4b82-96cf-11ac9adacbde" providerId="ADAL" clId="{AABEB05B-FABA-46A6-874F-20D7A31DF6BC}" dt="2024-11-08T06:08:49.144" v="0" actId="478"/>
            <ac:picMkLst>
              <pc:docMk/>
              <pc:sldMasterMk cId="3797046012" sldId="2147483660"/>
              <pc:sldLayoutMk cId="2630507283" sldId="2147483661"/>
              <ac:picMk id="3" creationId="{991D0CA4-DFAC-46FF-F172-10265FCE22D2}"/>
            </ac:picMkLst>
          </pc:picChg>
          <pc:picChg chg="add del mod">
            <ac:chgData name="BINGHAM, Erin" userId="444e3fab-ba0c-4b82-96cf-11ac9adacbde" providerId="ADAL" clId="{AABEB05B-FABA-46A6-874F-20D7A31DF6BC}" dt="2024-11-08T06:09:00.220" v="21" actId="478"/>
            <ac:picMkLst>
              <pc:docMk/>
              <pc:sldMasterMk cId="3797046012" sldId="2147483660"/>
              <pc:sldLayoutMk cId="2630507283" sldId="2147483661"/>
              <ac:picMk id="4" creationId="{55447EB3-C917-2D8B-F749-7D8F7EC7C0BD}"/>
            </ac:picMkLst>
          </pc:picChg>
          <pc:picChg chg="add del mod">
            <ac:chgData name="BINGHAM, Erin" userId="444e3fab-ba0c-4b82-96cf-11ac9adacbde" providerId="ADAL" clId="{AABEB05B-FABA-46A6-874F-20D7A31DF6BC}" dt="2024-11-08T06:08:59.676" v="20" actId="478"/>
            <ac:picMkLst>
              <pc:docMk/>
              <pc:sldMasterMk cId="3797046012" sldId="2147483660"/>
              <pc:sldLayoutMk cId="2630507283" sldId="2147483661"/>
              <ac:picMk id="6" creationId="{142DA197-2096-C006-D5F0-871EA394EE7C}"/>
            </ac:picMkLst>
          </pc:picChg>
          <pc:picChg chg="add del mod">
            <ac:chgData name="BINGHAM, Erin" userId="444e3fab-ba0c-4b82-96cf-11ac9adacbde" providerId="ADAL" clId="{AABEB05B-FABA-46A6-874F-20D7A31DF6BC}" dt="2024-11-08T06:08:59.085" v="19" actId="478"/>
            <ac:picMkLst>
              <pc:docMk/>
              <pc:sldMasterMk cId="3797046012" sldId="2147483660"/>
              <pc:sldLayoutMk cId="2630507283" sldId="2147483661"/>
              <ac:picMk id="8" creationId="{2BF9B82D-4E24-D03D-7734-5F515F79849D}"/>
            </ac:picMkLst>
          </pc:picChg>
          <pc:picChg chg="add del mod">
            <ac:chgData name="BINGHAM, Erin" userId="444e3fab-ba0c-4b82-96cf-11ac9adacbde" providerId="ADAL" clId="{AABEB05B-FABA-46A6-874F-20D7A31DF6BC}" dt="2024-11-08T06:08:58.489" v="18" actId="478"/>
            <ac:picMkLst>
              <pc:docMk/>
              <pc:sldMasterMk cId="3797046012" sldId="2147483660"/>
              <pc:sldLayoutMk cId="2630507283" sldId="2147483661"/>
              <ac:picMk id="10" creationId="{C0606C48-FA0A-9031-BB16-2E7D17A6B9C0}"/>
            </ac:picMkLst>
          </pc:picChg>
          <pc:picChg chg="add del mod">
            <ac:chgData name="BINGHAM, Erin" userId="444e3fab-ba0c-4b82-96cf-11ac9adacbde" providerId="ADAL" clId="{AABEB05B-FABA-46A6-874F-20D7A31DF6BC}" dt="2024-11-08T06:08:57.947" v="17" actId="478"/>
            <ac:picMkLst>
              <pc:docMk/>
              <pc:sldMasterMk cId="3797046012" sldId="2147483660"/>
              <pc:sldLayoutMk cId="2630507283" sldId="2147483661"/>
              <ac:picMk id="12" creationId="{D2EF86DD-5979-8147-81EA-626FCA435F36}"/>
            </ac:picMkLst>
          </pc:picChg>
          <pc:picChg chg="add del mod">
            <ac:chgData name="BINGHAM, Erin" userId="444e3fab-ba0c-4b82-96cf-11ac9adacbde" providerId="ADAL" clId="{AABEB05B-FABA-46A6-874F-20D7A31DF6BC}" dt="2024-11-08T06:08:57.366" v="16" actId="478"/>
            <ac:picMkLst>
              <pc:docMk/>
              <pc:sldMasterMk cId="3797046012" sldId="2147483660"/>
              <pc:sldLayoutMk cId="2630507283" sldId="2147483661"/>
              <ac:picMk id="14" creationId="{A45B960E-4E36-9E89-8CC9-770D3471B221}"/>
            </ac:picMkLst>
          </pc:picChg>
          <pc:picChg chg="add del mod">
            <ac:chgData name="BINGHAM, Erin" userId="444e3fab-ba0c-4b82-96cf-11ac9adacbde" providerId="ADAL" clId="{AABEB05B-FABA-46A6-874F-20D7A31DF6BC}" dt="2024-11-08T06:08:56.829" v="15" actId="478"/>
            <ac:picMkLst>
              <pc:docMk/>
              <pc:sldMasterMk cId="3797046012" sldId="2147483660"/>
              <pc:sldLayoutMk cId="2630507283" sldId="2147483661"/>
              <ac:picMk id="16" creationId="{745039C6-53E4-C5D2-7915-B5C8615227A1}"/>
            </ac:picMkLst>
          </pc:picChg>
          <pc:picChg chg="add del mod">
            <ac:chgData name="BINGHAM, Erin" userId="444e3fab-ba0c-4b82-96cf-11ac9adacbde" providerId="ADAL" clId="{AABEB05B-FABA-46A6-874F-20D7A31DF6BC}" dt="2024-11-08T06:08:55.986" v="10" actId="478"/>
            <ac:picMkLst>
              <pc:docMk/>
              <pc:sldMasterMk cId="3797046012" sldId="2147483660"/>
              <pc:sldLayoutMk cId="2630507283" sldId="2147483661"/>
              <ac:picMk id="18" creationId="{4A55C53E-86C0-2977-3685-10ADE1E763EE}"/>
            </ac:picMkLst>
          </pc:picChg>
          <pc:picChg chg="add mod">
            <ac:chgData name="BINGHAM, Erin" userId="444e3fab-ba0c-4b82-96cf-11ac9adacbde" providerId="ADAL" clId="{AABEB05B-FABA-46A6-874F-20D7A31DF6BC}" dt="2024-11-08T06:09:11.131" v="26" actId="14100"/>
            <ac:picMkLst>
              <pc:docMk/>
              <pc:sldMasterMk cId="3797046012" sldId="2147483660"/>
              <pc:sldLayoutMk cId="2630507283" sldId="2147483661"/>
              <ac:picMk id="20" creationId="{C4D2954D-313C-DCCC-DD06-641EB4B3B94B}"/>
            </ac:picMkLst>
          </pc:picChg>
        </pc:sldLayoutChg>
        <pc:sldLayoutChg chg="addSp delSp modSp mod">
          <pc:chgData name="BINGHAM, Erin" userId="444e3fab-ba0c-4b82-96cf-11ac9adacbde" providerId="ADAL" clId="{AABEB05B-FABA-46A6-874F-20D7A31DF6BC}" dt="2024-11-08T06:09:24.167" v="32" actId="14100"/>
          <pc:sldLayoutMkLst>
            <pc:docMk/>
            <pc:sldMasterMk cId="3797046012" sldId="2147483660"/>
            <pc:sldLayoutMk cId="3007007362" sldId="2147483662"/>
          </pc:sldLayoutMkLst>
          <pc:picChg chg="add mod">
            <ac:chgData name="BINGHAM, Erin" userId="444e3fab-ba0c-4b82-96cf-11ac9adacbde" providerId="ADAL" clId="{AABEB05B-FABA-46A6-874F-20D7A31DF6BC}" dt="2024-11-08T06:09:24.167" v="32" actId="14100"/>
            <ac:picMkLst>
              <pc:docMk/>
              <pc:sldMasterMk cId="3797046012" sldId="2147483660"/>
              <pc:sldLayoutMk cId="3007007362" sldId="2147483662"/>
              <ac:picMk id="3" creationId="{3030BD19-1EDC-BC2A-1FD1-CA95609BAEDA}"/>
            </ac:picMkLst>
          </pc:picChg>
          <pc:picChg chg="del">
            <ac:chgData name="BINGHAM, Erin" userId="444e3fab-ba0c-4b82-96cf-11ac9adacbde" providerId="ADAL" clId="{AABEB05B-FABA-46A6-874F-20D7A31DF6BC}" dt="2024-11-08T06:09:14.405" v="27" actId="478"/>
            <ac:picMkLst>
              <pc:docMk/>
              <pc:sldMasterMk cId="3797046012" sldId="2147483660"/>
              <pc:sldLayoutMk cId="3007007362" sldId="2147483662"/>
              <ac:picMk id="4" creationId="{682F6CAF-88E3-76D5-88CE-5F8741CA3D95}"/>
            </ac:picMkLst>
          </pc:picChg>
        </pc:sldLayoutChg>
        <pc:sldLayoutChg chg="addSp delSp modSp mod">
          <pc:chgData name="BINGHAM, Erin" userId="444e3fab-ba0c-4b82-96cf-11ac9adacbde" providerId="ADAL" clId="{AABEB05B-FABA-46A6-874F-20D7A31DF6BC}" dt="2024-11-08T06:09:37.749" v="38" actId="14100"/>
          <pc:sldLayoutMkLst>
            <pc:docMk/>
            <pc:sldMasterMk cId="3797046012" sldId="2147483660"/>
            <pc:sldLayoutMk cId="2462866162" sldId="2147483664"/>
          </pc:sldLayoutMkLst>
          <pc:picChg chg="add mod">
            <ac:chgData name="BINGHAM, Erin" userId="444e3fab-ba0c-4b82-96cf-11ac9adacbde" providerId="ADAL" clId="{AABEB05B-FABA-46A6-874F-20D7A31DF6BC}" dt="2024-11-08T06:09:37.749" v="38" actId="14100"/>
            <ac:picMkLst>
              <pc:docMk/>
              <pc:sldMasterMk cId="3797046012" sldId="2147483660"/>
              <pc:sldLayoutMk cId="2462866162" sldId="2147483664"/>
              <ac:picMk id="3" creationId="{A78DA5FB-C48E-B130-F3C7-4D19E87F190B}"/>
            </ac:picMkLst>
          </pc:picChg>
          <pc:picChg chg="del">
            <ac:chgData name="BINGHAM, Erin" userId="444e3fab-ba0c-4b82-96cf-11ac9adacbde" providerId="ADAL" clId="{AABEB05B-FABA-46A6-874F-20D7A31DF6BC}" dt="2024-11-08T06:09:29.418" v="33" actId="478"/>
            <ac:picMkLst>
              <pc:docMk/>
              <pc:sldMasterMk cId="3797046012" sldId="2147483660"/>
              <pc:sldLayoutMk cId="2462866162" sldId="2147483664"/>
              <ac:picMk id="4" creationId="{F0A9C58B-32D8-CAC3-9A50-E6BE8C5CEBAC}"/>
            </ac:picMkLst>
          </pc:picChg>
        </pc:sldLayoutChg>
        <pc:sldLayoutChg chg="addSp delSp modSp mod">
          <pc:chgData name="BINGHAM, Erin" userId="444e3fab-ba0c-4b82-96cf-11ac9adacbde" providerId="ADAL" clId="{AABEB05B-FABA-46A6-874F-20D7A31DF6BC}" dt="2024-11-08T06:09:49.150" v="44" actId="14100"/>
          <pc:sldLayoutMkLst>
            <pc:docMk/>
            <pc:sldMasterMk cId="3797046012" sldId="2147483660"/>
            <pc:sldLayoutMk cId="463564105" sldId="2147483665"/>
          </pc:sldLayoutMkLst>
          <pc:picChg chg="add mod">
            <ac:chgData name="BINGHAM, Erin" userId="444e3fab-ba0c-4b82-96cf-11ac9adacbde" providerId="ADAL" clId="{AABEB05B-FABA-46A6-874F-20D7A31DF6BC}" dt="2024-11-08T06:09:49.150" v="44" actId="14100"/>
            <ac:picMkLst>
              <pc:docMk/>
              <pc:sldMasterMk cId="3797046012" sldId="2147483660"/>
              <pc:sldLayoutMk cId="463564105" sldId="2147483665"/>
              <ac:picMk id="3" creationId="{5A0434AD-029D-F4E8-3B4C-BF12ECD9D9AC}"/>
            </ac:picMkLst>
          </pc:picChg>
          <pc:picChg chg="del">
            <ac:chgData name="BINGHAM, Erin" userId="444e3fab-ba0c-4b82-96cf-11ac9adacbde" providerId="ADAL" clId="{AABEB05B-FABA-46A6-874F-20D7A31DF6BC}" dt="2024-11-08T06:09:40.652" v="39" actId="478"/>
            <ac:picMkLst>
              <pc:docMk/>
              <pc:sldMasterMk cId="3797046012" sldId="2147483660"/>
              <pc:sldLayoutMk cId="463564105" sldId="2147483665"/>
              <ac:picMk id="4" creationId="{6628A705-84E8-1173-4466-F02B992A510E}"/>
            </ac:picMkLst>
          </pc:picChg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A person in a hospital bed holding a needle&#10;&#10;Description automatically generated">
            <a:extLst>
              <a:ext uri="{FF2B5EF4-FFF2-40B4-BE49-F238E27FC236}">
                <a16:creationId xmlns:a16="http://schemas.microsoft.com/office/drawing/2014/main" id="{C4D2954D-313C-DCCC-DD06-641EB4B3B94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3716000" cy="137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05072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432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erson holding a syringe and a needle&#10;&#10;Description automatically generated">
            <a:extLst>
              <a:ext uri="{FF2B5EF4-FFF2-40B4-BE49-F238E27FC236}">
                <a16:creationId xmlns:a16="http://schemas.microsoft.com/office/drawing/2014/main" id="{3030BD19-1EDC-BC2A-1FD1-CA95609BAED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3716000" cy="137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70073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432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erson sitting in a hospital bed&#10;&#10;Description automatically generated">
            <a:extLst>
              <a:ext uri="{FF2B5EF4-FFF2-40B4-BE49-F238E27FC236}">
                <a16:creationId xmlns:a16="http://schemas.microsoft.com/office/drawing/2014/main" id="{A78DA5FB-C48E-B130-F3C7-4D19E87F190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3716000" cy="137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286616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4320" userDrawn="1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erson in a pink shirt&#10;&#10;Description automatically generated">
            <a:extLst>
              <a:ext uri="{FF2B5EF4-FFF2-40B4-BE49-F238E27FC236}">
                <a16:creationId xmlns:a16="http://schemas.microsoft.com/office/drawing/2014/main" id="{5A0434AD-029D-F4E8-3B4C-BF12ECD9D9A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3716000" cy="137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356410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4320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998614-BB41-9CE3-B6F9-DCBB33FA30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7590B52-E63C-3EBE-3421-1F24B71CC6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C76ED9-C404-5C41-913E-BC21F7EDED91}" type="datetimeFigureOut">
              <a:rPr lang="en-US" smtClean="0"/>
              <a:t>11/30/2024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4AEA8EE-C4C7-E370-FE27-70079E24B4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A020C4D-2064-21AB-BC21-7C3F4FFE4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E13AFF-9752-474E-AAEC-DF34AFF55227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D7F73CA2-B5B5-DC11-C6F9-5B625B442E9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942975" y="3651250"/>
            <a:ext cx="1183005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This is text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82794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4320" userDrawn="1">
          <p15:clr>
            <a:srgbClr val="FBAE40"/>
          </p15:clr>
        </p15:guide>
        <p15:guide id="2" pos="4320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42975" y="730253"/>
            <a:ext cx="1183005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2975" y="3651250"/>
            <a:ext cx="1183005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42975" y="12712703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2C76ED9-C404-5C41-913E-BC21F7EDED91}" type="datetimeFigureOut">
              <a:rPr lang="en-US" smtClean="0"/>
              <a:t>11/30/2024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43425" y="12712703"/>
            <a:ext cx="462915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86925" y="12712703"/>
            <a:ext cx="30861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8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0E13AFF-9752-474E-AAEC-DF34AFF552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0460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4" r:id="rId3"/>
    <p:sldLayoutId id="2147483665" r:id="rId4"/>
    <p:sldLayoutId id="2147483663" r:id="rId5"/>
  </p:sldLayoutIdLst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4320" userDrawn="1">
          <p15:clr>
            <a:srgbClr val="F26B43"/>
          </p15:clr>
        </p15:guide>
        <p15:guide id="2" pos="432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2">
            <a:extLst>
              <a:ext uri="{FF2B5EF4-FFF2-40B4-BE49-F238E27FC236}">
                <a16:creationId xmlns:a16="http://schemas.microsoft.com/office/drawing/2014/main" id="{7F8B352E-60C0-FB26-4D64-AC3A759CE6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8462" y="561521"/>
            <a:ext cx="11830050" cy="2651126"/>
          </a:xfrm>
        </p:spPr>
        <p:txBody>
          <a:bodyPr>
            <a:normAutofit fontScale="90000"/>
          </a:bodyPr>
          <a:lstStyle/>
          <a:p>
            <a:r>
              <a:rPr lang="en-US" sz="7300" dirty="0">
                <a:latin typeface="Sharp Grotesk Bold 20" panose="00000800000000000000" pitchFamily="50" charset="0"/>
              </a:rPr>
              <a:t>DIY Social Media Assets</a:t>
            </a:r>
            <a:br>
              <a:rPr lang="en-US" sz="11500" dirty="0">
                <a:latin typeface="Sharp Grotesk Medium 20" panose="00000600000000000000" pitchFamily="50" charset="0"/>
              </a:rPr>
            </a:br>
            <a:r>
              <a:rPr lang="en-US" sz="11500" dirty="0">
                <a:latin typeface="Sharp Grotesk Medium 20" panose="00000600000000000000" pitchFamily="50" charset="0"/>
              </a:rPr>
              <a:t>Instructions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9EE4C07F-912A-B102-58A1-19EEEECABE0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88462" y="3344802"/>
            <a:ext cx="1183005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spcAft>
                <a:spcPts val="2400"/>
              </a:spcAft>
            </a:pPr>
            <a:r>
              <a:rPr lang="en-GB" sz="4000" dirty="0"/>
              <a:t>Click on the ‘Insert text here’ text box and add your own text. </a:t>
            </a:r>
          </a:p>
          <a:p>
            <a:pPr lvl="0">
              <a:spcAft>
                <a:spcPts val="2400"/>
              </a:spcAft>
            </a:pPr>
            <a:r>
              <a:rPr lang="en-GB" sz="4000" dirty="0"/>
              <a:t>You can add your own logo if you wish.</a:t>
            </a:r>
          </a:p>
          <a:p>
            <a:pPr lvl="0">
              <a:spcAft>
                <a:spcPts val="2400"/>
              </a:spcAft>
            </a:pPr>
            <a:r>
              <a:rPr lang="en-GB" sz="4000" dirty="0"/>
              <a:t>Export the image by clicking “File” then “Export” and selecting “PNG” as the file type.</a:t>
            </a:r>
          </a:p>
          <a:p>
            <a:pPr marL="0" lvl="0" indent="0">
              <a:spcAft>
                <a:spcPts val="2400"/>
              </a:spcAft>
              <a:buNone/>
            </a:pPr>
            <a:endParaRPr lang="en-US" dirty="0"/>
          </a:p>
        </p:txBody>
      </p:sp>
      <p:pic>
        <p:nvPicPr>
          <p:cNvPr id="12" name="Picture 11" descr="A screenshot of a computer&#10;&#10;Description automatically generated">
            <a:extLst>
              <a:ext uri="{FF2B5EF4-FFF2-40B4-BE49-F238E27FC236}">
                <a16:creationId xmlns:a16="http://schemas.microsoft.com/office/drawing/2014/main" id="{76D6DA13-C5C3-89FB-0860-B9D4F1F96AF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7488" y="7397966"/>
            <a:ext cx="3904864" cy="3920421"/>
          </a:xfrm>
          <a:prstGeom prst="rect">
            <a:avLst/>
          </a:prstGeom>
        </p:spPr>
      </p:pic>
      <p:pic>
        <p:nvPicPr>
          <p:cNvPr id="2" name="Picture 1" descr="A black background with purple text&#10;&#10;Description automatically generated">
            <a:extLst>
              <a:ext uri="{FF2B5EF4-FFF2-40B4-BE49-F238E27FC236}">
                <a16:creationId xmlns:a16="http://schemas.microsoft.com/office/drawing/2014/main" id="{2CF2B887-A7FE-78B0-62F7-B0275AA6FF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512" y="12018457"/>
            <a:ext cx="6111153" cy="1697543"/>
          </a:xfrm>
          <a:prstGeom prst="rect">
            <a:avLst/>
          </a:prstGeom>
        </p:spPr>
      </p:pic>
      <p:pic>
        <p:nvPicPr>
          <p:cNvPr id="3" name="Picture 2" descr="A logo with colorful circles&#10;&#10;Description automatically generated">
            <a:extLst>
              <a:ext uri="{FF2B5EF4-FFF2-40B4-BE49-F238E27FC236}">
                <a16:creationId xmlns:a16="http://schemas.microsoft.com/office/drawing/2014/main" id="{53B122E7-8F00-4CD9-5DD7-F8CEBD57C4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968171" y="12169225"/>
            <a:ext cx="1395439" cy="1396009"/>
          </a:xfrm>
          <a:prstGeom prst="rect">
            <a:avLst/>
          </a:prstGeom>
        </p:spPr>
      </p:pic>
      <p:pic>
        <p:nvPicPr>
          <p:cNvPr id="4" name="Picture 3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2C857128-0032-95DC-4884-4EA8D295B13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97441" y="12018456"/>
            <a:ext cx="5581080" cy="1697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37613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0707475-C950-E5E8-A3CE-E39DBCB1C9C6}"/>
              </a:ext>
            </a:extLst>
          </p:cNvPr>
          <p:cNvSpPr txBox="1"/>
          <p:nvPr/>
        </p:nvSpPr>
        <p:spPr>
          <a:xfrm>
            <a:off x="1783080" y="11433810"/>
            <a:ext cx="114490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text here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A835772-48F9-E1F5-2E11-3C280CA79387}"/>
              </a:ext>
            </a:extLst>
          </p:cNvPr>
          <p:cNvSpPr txBox="1"/>
          <p:nvPr/>
        </p:nvSpPr>
        <p:spPr>
          <a:xfrm>
            <a:off x="1783080" y="12040672"/>
            <a:ext cx="7429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text here</a:t>
            </a:r>
          </a:p>
        </p:txBody>
      </p:sp>
    </p:spTree>
    <p:extLst>
      <p:ext uri="{BB962C8B-B14F-4D97-AF65-F5344CB8AC3E}">
        <p14:creationId xmlns:p14="http://schemas.microsoft.com/office/powerpoint/2010/main" val="46440310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0F25599-2074-CDAB-EF96-55E043AD6299}"/>
              </a:ext>
            </a:extLst>
          </p:cNvPr>
          <p:cNvSpPr txBox="1"/>
          <p:nvPr/>
        </p:nvSpPr>
        <p:spPr>
          <a:xfrm>
            <a:off x="1783080" y="11433810"/>
            <a:ext cx="114490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text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32B10B2-ACE2-8E6D-28C2-C401B3FE07A4}"/>
              </a:ext>
            </a:extLst>
          </p:cNvPr>
          <p:cNvSpPr txBox="1"/>
          <p:nvPr/>
        </p:nvSpPr>
        <p:spPr>
          <a:xfrm>
            <a:off x="1783080" y="12040672"/>
            <a:ext cx="7429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text here</a:t>
            </a:r>
          </a:p>
        </p:txBody>
      </p:sp>
    </p:spTree>
    <p:extLst>
      <p:ext uri="{BB962C8B-B14F-4D97-AF65-F5344CB8AC3E}">
        <p14:creationId xmlns:p14="http://schemas.microsoft.com/office/powerpoint/2010/main" val="31173940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7DF98DD7-2504-1A0A-D6C2-260D68690E87}"/>
              </a:ext>
            </a:extLst>
          </p:cNvPr>
          <p:cNvSpPr txBox="1"/>
          <p:nvPr/>
        </p:nvSpPr>
        <p:spPr>
          <a:xfrm>
            <a:off x="1783080" y="11433810"/>
            <a:ext cx="114490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text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1046FDF-8BDE-6D56-53B6-024FAED260B6}"/>
              </a:ext>
            </a:extLst>
          </p:cNvPr>
          <p:cNvSpPr txBox="1"/>
          <p:nvPr/>
        </p:nvSpPr>
        <p:spPr>
          <a:xfrm>
            <a:off x="1783080" y="12040672"/>
            <a:ext cx="7429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text here</a:t>
            </a:r>
          </a:p>
        </p:txBody>
      </p:sp>
    </p:spTree>
    <p:extLst>
      <p:ext uri="{BB962C8B-B14F-4D97-AF65-F5344CB8AC3E}">
        <p14:creationId xmlns:p14="http://schemas.microsoft.com/office/powerpoint/2010/main" val="18209797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25B73B3-B828-0551-BD79-97FFFD30F61C}"/>
              </a:ext>
            </a:extLst>
          </p:cNvPr>
          <p:cNvSpPr txBox="1"/>
          <p:nvPr/>
        </p:nvSpPr>
        <p:spPr>
          <a:xfrm>
            <a:off x="1783080" y="11433810"/>
            <a:ext cx="114490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text here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D3BEA78-ABAD-D1CA-00EF-C7EDBFF75A96}"/>
              </a:ext>
            </a:extLst>
          </p:cNvPr>
          <p:cNvSpPr txBox="1"/>
          <p:nvPr/>
        </p:nvSpPr>
        <p:spPr>
          <a:xfrm>
            <a:off x="1783080" y="12040672"/>
            <a:ext cx="74295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text here</a:t>
            </a:r>
          </a:p>
        </p:txBody>
      </p:sp>
    </p:spTree>
    <p:extLst>
      <p:ext uri="{BB962C8B-B14F-4D97-AF65-F5344CB8AC3E}">
        <p14:creationId xmlns:p14="http://schemas.microsoft.com/office/powerpoint/2010/main" val="6589191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7e344f6c-33c4-4639-9c4a-e760d75a1222" xsi:nil="true"/>
    <lcf76f155ced4ddcb4097134ff3c332f xmlns="02622428-b056-4156-8618-9b4665fa4c5e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10F25F82DC70E46BECCBAC5959F994A" ma:contentTypeVersion="15" ma:contentTypeDescription="Create a new document." ma:contentTypeScope="" ma:versionID="479b56380626ad9604a3b46f7a31ee9c">
  <xsd:schema xmlns:xsd="http://www.w3.org/2001/XMLSchema" xmlns:xs="http://www.w3.org/2001/XMLSchema" xmlns:p="http://schemas.microsoft.com/office/2006/metadata/properties" xmlns:ns2="02622428-b056-4156-8618-9b4665fa4c5e" xmlns:ns3="7e344f6c-33c4-4639-9c4a-e760d75a1222" targetNamespace="http://schemas.microsoft.com/office/2006/metadata/properties" ma:root="true" ma:fieldsID="48dc0d500027a66421f27957c9add708" ns2:_="" ns3:_="">
    <xsd:import namespace="02622428-b056-4156-8618-9b4665fa4c5e"/>
    <xsd:import namespace="7e344f6c-33c4-4639-9c4a-e760d75a122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DateTaken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2622428-b056-4156-8618-9b4665fa4c5e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lcf76f155ced4ddcb4097134ff3c332f" ma:index="15" nillable="true" ma:taxonomy="true" ma:internalName="lcf76f155ced4ddcb4097134ff3c332f" ma:taxonomyFieldName="MediaServiceImageTags" ma:displayName="Image Tags" ma:readOnly="false" ma:fieldId="{5cf76f15-5ced-4ddc-b409-7134ff3c332f}" ma:taxonomyMulti="true" ma:sspId="89927c38-8944-418e-ac9b-4d6e75543028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8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22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e344f6c-33c4-4639-9c4a-e760d75a1222" elementFormDefault="qualified">
    <xsd:import namespace="http://schemas.microsoft.com/office/2006/documentManagement/types"/>
    <xsd:import namespace="http://schemas.microsoft.com/office/infopath/2007/PartnerControls"/>
    <xsd:element name="TaxCatchAll" ma:index="16" nillable="true" ma:displayName="Taxonomy Catch All Column" ma:hidden="true" ma:list="{41c91abe-c636-4396-9edc-1f14ac659bda}" ma:internalName="TaxCatchAll" ma:showField="CatchAllData" ma:web="7e344f6c-33c4-4639-9c4a-e760d75a122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14B2D58-3471-45E4-A30A-2A15DF04C16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63C82BC-5679-4462-A9E6-E79B1D85A4B8}">
  <ds:schemaRefs>
    <ds:schemaRef ds:uri="http://schemas.microsoft.com/office/2006/documentManagement/types"/>
    <ds:schemaRef ds:uri="http://schemas.microsoft.com/office/infopath/2007/PartnerControls"/>
    <ds:schemaRef ds:uri="02622428-b056-4156-8618-9b4665fa4c5e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7e344f6c-33c4-4639-9c4a-e760d75a1222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2358C21D-538D-4518-9925-7D1A5A32D0A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02622428-b056-4156-8618-9b4665fa4c5e"/>
    <ds:schemaRef ds:uri="7e344f6c-33c4-4639-9c4a-e760d75a122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</TotalTime>
  <Words>78</Words>
  <Application>Microsoft Office PowerPoint</Application>
  <PresentationFormat>Custom</PresentationFormat>
  <Paragraphs>12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2" baseType="lpstr">
      <vt:lpstr>Aptos</vt:lpstr>
      <vt:lpstr>Aptos Display</vt:lpstr>
      <vt:lpstr>Arial</vt:lpstr>
      <vt:lpstr>Segoe UI</vt:lpstr>
      <vt:lpstr>Sharp Grotesk Bold 20</vt:lpstr>
      <vt:lpstr>Sharp Grotesk Medium 20</vt:lpstr>
      <vt:lpstr>Office Theme</vt:lpstr>
      <vt:lpstr>DIY Social Media Assets Instructions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Instructions</dc:title>
  <dc:creator>Bronwyn Shin</dc:creator>
  <cp:lastModifiedBy>Erin Bingham</cp:lastModifiedBy>
  <cp:revision>2</cp:revision>
  <dcterms:created xsi:type="dcterms:W3CDTF">2024-07-21T03:38:55Z</dcterms:created>
  <dcterms:modified xsi:type="dcterms:W3CDTF">2024-11-30T09:57:13Z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dlc_DocIdItemGuid">
    <vt:lpwstr>acb39b12-0de7-46e3-9554-e4dda977fe3b</vt:lpwstr>
  </property>
  <property fmtid="{D5CDD505-2E9C-101B-9397-08002B2CF9AE}" pid="3" name="ContentTypeId">
    <vt:lpwstr>0x010100310F25F82DC70E46BECCBAC5959F994A</vt:lpwstr>
  </property>
  <property fmtid="{D5CDD505-2E9C-101B-9397-08002B2CF9AE}" pid="4" name="MediaServiceImageTags">
    <vt:lpwstr/>
  </property>
</Properties>
</file>