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56" r:id="rId5"/>
    <p:sldId id="257" r:id="rId6"/>
    <p:sldId id="260" r:id="rId7"/>
    <p:sldId id="259" r:id="rId8"/>
    <p:sldId id="258" r:id="rId9"/>
  </p:sldIdLst>
  <p:sldSz cx="18288000" cy="10287000"/>
  <p:notesSz cx="6858000" cy="9144000"/>
  <p:embeddedFontLst>
    <p:embeddedFont>
      <p:font typeface="Sharp Grotesk 1 Light" panose="020B0604020202020204" charset="0"/>
      <p:regular r:id="rId1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E6A17B9-BC1E-41BC-A0A0-F24A08C1CB3E}" v="1" dt="2024-11-30T09:57:54.86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9" d="100"/>
          <a:sy n="59" d="100"/>
        </p:scale>
        <p:origin x="967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microsoft.com/office/2016/11/relationships/changesInfo" Target="changesInfos/changesInfo1.xml"/><Relationship Id="rId10" Type="http://schemas.openxmlformats.org/officeDocument/2006/relationships/font" Target="fonts/font1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805098E3-4121-4BE1-B0C7-F83DDA36B7AD}"/>
    <pc:docChg chg="custSel modSld sldOrd modMainMaster">
      <pc:chgData name="BINGHAM, Erin" userId="444e3fab-ba0c-4b82-96cf-11ac9adacbde" providerId="ADAL" clId="{805098E3-4121-4BE1-B0C7-F83DDA36B7AD}" dt="2024-10-16T00:43:28.695" v="29" actId="478"/>
      <pc:docMkLst>
        <pc:docMk/>
      </pc:docMkLst>
      <pc:sldChg chg="delSp modSp mod ord">
        <pc:chgData name="BINGHAM, Erin" userId="444e3fab-ba0c-4b82-96cf-11ac9adacbde" providerId="ADAL" clId="{805098E3-4121-4BE1-B0C7-F83DDA36B7AD}" dt="2024-10-16T00:43:28.695" v="29" actId="478"/>
        <pc:sldMkLst>
          <pc:docMk/>
          <pc:sldMk cId="962388527" sldId="258"/>
        </pc:sldMkLst>
        <pc:spChg chg="mod">
          <ac:chgData name="BINGHAM, Erin" userId="444e3fab-ba0c-4b82-96cf-11ac9adacbde" providerId="ADAL" clId="{805098E3-4121-4BE1-B0C7-F83DDA36B7AD}" dt="2024-10-15T23:33:16.733" v="28" actId="1076"/>
          <ac:spMkLst>
            <pc:docMk/>
            <pc:sldMk cId="962388527" sldId="258"/>
            <ac:spMk id="2" creationId="{A708AEE8-C0C9-4165-B804-7EC939DF6363}"/>
          </ac:spMkLst>
        </pc:spChg>
        <pc:spChg chg="del">
          <ac:chgData name="BINGHAM, Erin" userId="444e3fab-ba0c-4b82-96cf-11ac9adacbde" providerId="ADAL" clId="{805098E3-4121-4BE1-B0C7-F83DDA36B7AD}" dt="2024-10-16T00:43:28.695" v="29" actId="478"/>
          <ac:spMkLst>
            <pc:docMk/>
            <pc:sldMk cId="962388527" sldId="258"/>
            <ac:spMk id="3" creationId="{15AD4345-01E9-1887-DAE0-D1FBCF5850B9}"/>
          </ac:spMkLst>
        </pc:spChg>
      </pc:sldChg>
      <pc:sldMasterChg chg="modSldLayout">
        <pc:chgData name="BINGHAM, Erin" userId="444e3fab-ba0c-4b82-96cf-11ac9adacbde" providerId="ADAL" clId="{805098E3-4121-4BE1-B0C7-F83DDA36B7AD}" dt="2024-10-15T23:33:04.061" v="25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805098E3-4121-4BE1-B0C7-F83DDA36B7AD}" dt="2024-10-15T23:16:01.261" v="6" actId="962"/>
          <pc:sldLayoutMkLst>
            <pc:docMk/>
            <pc:sldMasterMk cId="0" sldId="2147483648"/>
            <pc:sldLayoutMk cId="0" sldId="2147483649"/>
          </pc:sldLayoutMkLst>
          <pc:picChg chg="del">
            <ac:chgData name="BINGHAM, Erin" userId="444e3fab-ba0c-4b82-96cf-11ac9adacbde" providerId="ADAL" clId="{805098E3-4121-4BE1-B0C7-F83DDA36B7AD}" dt="2024-10-15T23:15:49.799" v="0" actId="478"/>
            <ac:picMkLst>
              <pc:docMk/>
              <pc:sldMasterMk cId="0" sldId="2147483648"/>
              <pc:sldLayoutMk cId="0" sldId="2147483649"/>
              <ac:picMk id="3" creationId="{45F862A9-E869-0AB1-92D0-54149CA2989B}"/>
            </ac:picMkLst>
          </pc:picChg>
          <pc:picChg chg="add mod">
            <ac:chgData name="BINGHAM, Erin" userId="444e3fab-ba0c-4b82-96cf-11ac9adacbde" providerId="ADAL" clId="{805098E3-4121-4BE1-B0C7-F83DDA36B7AD}" dt="2024-10-15T23:16:01.261" v="6" actId="962"/>
            <ac:picMkLst>
              <pc:docMk/>
              <pc:sldMasterMk cId="0" sldId="2147483648"/>
              <pc:sldLayoutMk cId="0" sldId="2147483649"/>
              <ac:picMk id="4" creationId="{5BEF74B9-BDA5-D07F-37BC-45B51EA136DB}"/>
            </ac:picMkLst>
          </pc:picChg>
        </pc:sldLayoutChg>
        <pc:sldLayoutChg chg="addSp delSp modSp mod">
          <pc:chgData name="BINGHAM, Erin" userId="444e3fab-ba0c-4b82-96cf-11ac9adacbde" providerId="ADAL" clId="{805098E3-4121-4BE1-B0C7-F83DDA36B7AD}" dt="2024-10-15T23:33:04.061" v="25" actId="962"/>
          <pc:sldLayoutMkLst>
            <pc:docMk/>
            <pc:sldMasterMk cId="0" sldId="2147483648"/>
            <pc:sldLayoutMk cId="0" sldId="2147483650"/>
          </pc:sldLayoutMkLst>
          <pc:picChg chg="del">
            <ac:chgData name="BINGHAM, Erin" userId="444e3fab-ba0c-4b82-96cf-11ac9adacbde" providerId="ADAL" clId="{805098E3-4121-4BE1-B0C7-F83DDA36B7AD}" dt="2024-10-15T23:15:51.274" v="1" actId="478"/>
            <ac:picMkLst>
              <pc:docMk/>
              <pc:sldMasterMk cId="0" sldId="2147483648"/>
              <pc:sldLayoutMk cId="0" sldId="2147483650"/>
              <ac:picMk id="3" creationId="{3906C432-4E8B-83A9-4E36-2B0F5583E4F2}"/>
            </ac:picMkLst>
          </pc:picChg>
          <pc:picChg chg="add del mod">
            <ac:chgData name="BINGHAM, Erin" userId="444e3fab-ba0c-4b82-96cf-11ac9adacbde" providerId="ADAL" clId="{805098E3-4121-4BE1-B0C7-F83DDA36B7AD}" dt="2024-10-15T23:19:43.666" v="18" actId="478"/>
            <ac:picMkLst>
              <pc:docMk/>
              <pc:sldMasterMk cId="0" sldId="2147483648"/>
              <pc:sldLayoutMk cId="0" sldId="2147483650"/>
              <ac:picMk id="4" creationId="{BB10BBC0-B4C7-736F-CFCC-4EB0C259F3C3}"/>
            </ac:picMkLst>
          </pc:picChg>
          <pc:picChg chg="add del mod">
            <ac:chgData name="BINGHAM, Erin" userId="444e3fab-ba0c-4b82-96cf-11ac9adacbde" providerId="ADAL" clId="{805098E3-4121-4BE1-B0C7-F83DDA36B7AD}" dt="2024-10-15T23:30:10.988" v="22" actId="478"/>
            <ac:picMkLst>
              <pc:docMk/>
              <pc:sldMasterMk cId="0" sldId="2147483648"/>
              <pc:sldLayoutMk cId="0" sldId="2147483650"/>
              <ac:picMk id="6" creationId="{C72AF184-0072-39C0-BF9E-60702C50F634}"/>
            </ac:picMkLst>
          </pc:picChg>
          <pc:picChg chg="add mod">
            <ac:chgData name="BINGHAM, Erin" userId="444e3fab-ba0c-4b82-96cf-11ac9adacbde" providerId="ADAL" clId="{805098E3-4121-4BE1-B0C7-F83DDA36B7AD}" dt="2024-10-15T23:33:04.061" v="25" actId="962"/>
            <ac:picMkLst>
              <pc:docMk/>
              <pc:sldMasterMk cId="0" sldId="2147483648"/>
              <pc:sldLayoutMk cId="0" sldId="2147483650"/>
              <ac:picMk id="8" creationId="{9995507B-C3D2-FD37-E0FD-530E8DD02E5C}"/>
            </ac:picMkLst>
          </pc:picChg>
        </pc:sldLayoutChg>
        <pc:sldLayoutChg chg="addSp delSp modSp mod">
          <pc:chgData name="BINGHAM, Erin" userId="444e3fab-ba0c-4b82-96cf-11ac9adacbde" providerId="ADAL" clId="{805098E3-4121-4BE1-B0C7-F83DDA36B7AD}" dt="2024-10-15T23:19:07.376" v="14" actId="962"/>
          <pc:sldLayoutMkLst>
            <pc:docMk/>
            <pc:sldMasterMk cId="0" sldId="2147483648"/>
            <pc:sldLayoutMk cId="0" sldId="2147483651"/>
          </pc:sldLayoutMkLst>
          <pc:picChg chg="del">
            <ac:chgData name="BINGHAM, Erin" userId="444e3fab-ba0c-4b82-96cf-11ac9adacbde" providerId="ADAL" clId="{805098E3-4121-4BE1-B0C7-F83DDA36B7AD}" dt="2024-10-15T23:15:52.568" v="2" actId="478"/>
            <ac:picMkLst>
              <pc:docMk/>
              <pc:sldMasterMk cId="0" sldId="2147483648"/>
              <pc:sldLayoutMk cId="0" sldId="2147483651"/>
              <ac:picMk id="3" creationId="{B98C26C8-7564-6955-50FC-B707B5C50FC3}"/>
            </ac:picMkLst>
          </pc:picChg>
          <pc:picChg chg="add mod">
            <ac:chgData name="BINGHAM, Erin" userId="444e3fab-ba0c-4b82-96cf-11ac9adacbde" providerId="ADAL" clId="{805098E3-4121-4BE1-B0C7-F83DDA36B7AD}" dt="2024-10-15T23:19:07.376" v="14" actId="962"/>
            <ac:picMkLst>
              <pc:docMk/>
              <pc:sldMasterMk cId="0" sldId="2147483648"/>
              <pc:sldLayoutMk cId="0" sldId="2147483651"/>
              <ac:picMk id="4" creationId="{C3F10380-6F39-C53D-1DD3-A80FEFB58FFF}"/>
            </ac:picMkLst>
          </pc:picChg>
        </pc:sldLayoutChg>
        <pc:sldLayoutChg chg="addSp delSp modSp mod">
          <pc:chgData name="BINGHAM, Erin" userId="444e3fab-ba0c-4b82-96cf-11ac9adacbde" providerId="ADAL" clId="{805098E3-4121-4BE1-B0C7-F83DDA36B7AD}" dt="2024-10-15T23:16:08.720" v="11" actId="962"/>
          <pc:sldLayoutMkLst>
            <pc:docMk/>
            <pc:sldMasterMk cId="0" sldId="2147483648"/>
            <pc:sldLayoutMk cId="3108348498" sldId="2147483660"/>
          </pc:sldLayoutMkLst>
          <pc:picChg chg="del">
            <ac:chgData name="BINGHAM, Erin" userId="444e3fab-ba0c-4b82-96cf-11ac9adacbde" providerId="ADAL" clId="{805098E3-4121-4BE1-B0C7-F83DDA36B7AD}" dt="2024-10-15T23:15:53.792" v="3" actId="478"/>
            <ac:picMkLst>
              <pc:docMk/>
              <pc:sldMasterMk cId="0" sldId="2147483648"/>
              <pc:sldLayoutMk cId="3108348498" sldId="2147483660"/>
              <ac:picMk id="3" creationId="{B64AD16A-67E0-BC55-5DC0-5340C9A15477}"/>
            </ac:picMkLst>
          </pc:picChg>
          <pc:picChg chg="add mod">
            <ac:chgData name="BINGHAM, Erin" userId="444e3fab-ba0c-4b82-96cf-11ac9adacbde" providerId="ADAL" clId="{805098E3-4121-4BE1-B0C7-F83DDA36B7AD}" dt="2024-10-15T23:16:08.720" v="11" actId="962"/>
            <ac:picMkLst>
              <pc:docMk/>
              <pc:sldMasterMk cId="0" sldId="2147483648"/>
              <pc:sldLayoutMk cId="3108348498" sldId="2147483660"/>
              <ac:picMk id="4" creationId="{EC6CFF61-94F3-6891-F3A2-4A4E0856B8F3}"/>
            </ac:picMkLst>
          </pc:picChg>
        </pc:sldLayoutChg>
      </pc:sldMasterChg>
    </pc:docChg>
  </pc:docChgLst>
  <pc:docChgLst>
    <pc:chgData name="BINGHAM, Erin" userId="444e3fab-ba0c-4b82-96cf-11ac9adacbde" providerId="ADAL" clId="{4E6A17B9-BC1E-41BC-A0A0-F24A08C1CB3E}"/>
    <pc:docChg chg="custSel modSld">
      <pc:chgData name="BINGHAM, Erin" userId="444e3fab-ba0c-4b82-96cf-11ac9adacbde" providerId="ADAL" clId="{4E6A17B9-BC1E-41BC-A0A0-F24A08C1CB3E}" dt="2024-11-30T09:58:00.563" v="8" actId="1076"/>
      <pc:docMkLst>
        <pc:docMk/>
      </pc:docMkLst>
      <pc:sldChg chg="addSp delSp modSp mod">
        <pc:chgData name="BINGHAM, Erin" userId="444e3fab-ba0c-4b82-96cf-11ac9adacbde" providerId="ADAL" clId="{4E6A17B9-BC1E-41BC-A0A0-F24A08C1CB3E}" dt="2024-11-30T09:58:00.563" v="8" actId="1076"/>
        <pc:sldMkLst>
          <pc:docMk/>
          <pc:sldMk cId="0" sldId="256"/>
        </pc:sldMkLst>
        <pc:spChg chg="del">
          <ac:chgData name="BINGHAM, Erin" userId="444e3fab-ba0c-4b82-96cf-11ac9adacbde" providerId="ADAL" clId="{4E6A17B9-BC1E-41BC-A0A0-F24A08C1CB3E}" dt="2024-11-30T09:57:52.483" v="5" actId="478"/>
          <ac:spMkLst>
            <pc:docMk/>
            <pc:sldMk cId="0" sldId="256"/>
            <ac:spMk id="3" creationId="{00000000-0000-0000-0000-000000000000}"/>
          </ac:spMkLst>
        </pc:spChg>
        <pc:spChg chg="del">
          <ac:chgData name="BINGHAM, Erin" userId="444e3fab-ba0c-4b82-96cf-11ac9adacbde" providerId="ADAL" clId="{4E6A17B9-BC1E-41BC-A0A0-F24A08C1CB3E}" dt="2024-11-30T09:57:54.207" v="6" actId="478"/>
          <ac:spMkLst>
            <pc:docMk/>
            <pc:sldMk cId="0" sldId="256"/>
            <ac:spMk id="4" creationId="{00000000-0000-0000-0000-000000000000}"/>
          </ac:spMkLst>
        </pc:spChg>
        <pc:spChg chg="mod">
          <ac:chgData name="BINGHAM, Erin" userId="444e3fab-ba0c-4b82-96cf-11ac9adacbde" providerId="ADAL" clId="{4E6A17B9-BC1E-41BC-A0A0-F24A08C1CB3E}" dt="2024-11-30T09:57:51.018" v="4" actId="208"/>
          <ac:spMkLst>
            <pc:docMk/>
            <pc:sldMk cId="0" sldId="256"/>
            <ac:spMk id="5" creationId="{00000000-0000-0000-0000-000000000000}"/>
          </ac:spMkLst>
        </pc:spChg>
        <pc:spChg chg="mod">
          <ac:chgData name="BINGHAM, Erin" userId="444e3fab-ba0c-4b82-96cf-11ac9adacbde" providerId="ADAL" clId="{4E6A17B9-BC1E-41BC-A0A0-F24A08C1CB3E}" dt="2024-11-30T09:57:47.380" v="3" actId="1076"/>
          <ac:spMkLst>
            <pc:docMk/>
            <pc:sldMk cId="0" sldId="256"/>
            <ac:spMk id="6" creationId="{00000000-0000-0000-0000-000000000000}"/>
          </ac:spMkLst>
        </pc:spChg>
        <pc:spChg chg="mod">
          <ac:chgData name="BINGHAM, Erin" userId="444e3fab-ba0c-4b82-96cf-11ac9adacbde" providerId="ADAL" clId="{4E6A17B9-BC1E-41BC-A0A0-F24A08C1CB3E}" dt="2024-11-30T09:57:40.334" v="2" actId="404"/>
          <ac:spMkLst>
            <pc:docMk/>
            <pc:sldMk cId="0" sldId="256"/>
            <ac:spMk id="7" creationId="{00000000-0000-0000-0000-000000000000}"/>
          </ac:spMkLst>
        </pc:spChg>
        <pc:picChg chg="add mod">
          <ac:chgData name="BINGHAM, Erin" userId="444e3fab-ba0c-4b82-96cf-11ac9adacbde" providerId="ADAL" clId="{4E6A17B9-BC1E-41BC-A0A0-F24A08C1CB3E}" dt="2024-11-30T09:58:00.563" v="8" actId="1076"/>
          <ac:picMkLst>
            <pc:docMk/>
            <pc:sldMk cId="0" sldId="256"/>
            <ac:picMk id="8" creationId="{ABE5F66E-7F98-FC3A-BDB2-203CB3FF419E}"/>
          </ac:picMkLst>
        </pc:picChg>
        <pc:picChg chg="add mod">
          <ac:chgData name="BINGHAM, Erin" userId="444e3fab-ba0c-4b82-96cf-11ac9adacbde" providerId="ADAL" clId="{4E6A17B9-BC1E-41BC-A0A0-F24A08C1CB3E}" dt="2024-11-30T09:58:00.563" v="8" actId="1076"/>
          <ac:picMkLst>
            <pc:docMk/>
            <pc:sldMk cId="0" sldId="256"/>
            <ac:picMk id="9" creationId="{1EF12913-D5DB-C1E8-B699-8B36D354C881}"/>
          </ac:picMkLst>
        </pc:picChg>
        <pc:picChg chg="add mod">
          <ac:chgData name="BINGHAM, Erin" userId="444e3fab-ba0c-4b82-96cf-11ac9adacbde" providerId="ADAL" clId="{4E6A17B9-BC1E-41BC-A0A0-F24A08C1CB3E}" dt="2024-11-30T09:58:00.563" v="8" actId="1076"/>
          <ac:picMkLst>
            <pc:docMk/>
            <pc:sldMk cId="0" sldId="256"/>
            <ac:picMk id="10" creationId="{81DA0DBA-EA4D-34B5-0FC5-95A3840E5104}"/>
          </ac:picMkLst>
        </pc:picChg>
      </pc:sldChg>
    </pc:docChg>
  </pc:docChgLst>
  <pc:docChgLst>
    <pc:chgData name="BINGHAM, Erin" userId="444e3fab-ba0c-4b82-96cf-11ac9adacbde" providerId="ADAL" clId="{81969BCA-2C56-4CCC-B14A-0510FBE1CAB7}"/>
    <pc:docChg chg="custSel modMainMaster">
      <pc:chgData name="BINGHAM, Erin" userId="444e3fab-ba0c-4b82-96cf-11ac9adacbde" providerId="ADAL" clId="{81969BCA-2C56-4CCC-B14A-0510FBE1CAB7}" dt="2024-11-08T06:11:42.290" v="15" actId="962"/>
      <pc:docMkLst>
        <pc:docMk/>
      </pc:docMkLst>
      <pc:sldMasterChg chg="modSldLayout">
        <pc:chgData name="BINGHAM, Erin" userId="444e3fab-ba0c-4b82-96cf-11ac9adacbde" providerId="ADAL" clId="{81969BCA-2C56-4CCC-B14A-0510FBE1CAB7}" dt="2024-11-08T06:11:42.290" v="15" actId="962"/>
        <pc:sldMasterMkLst>
          <pc:docMk/>
          <pc:sldMasterMk cId="0" sldId="2147483648"/>
        </pc:sldMasterMkLst>
        <pc:sldLayoutChg chg="addSp delSp modSp mod">
          <pc:chgData name="BINGHAM, Erin" userId="444e3fab-ba0c-4b82-96cf-11ac9adacbde" providerId="ADAL" clId="{81969BCA-2C56-4CCC-B14A-0510FBE1CAB7}" dt="2024-11-08T06:10:58.545" v="3" actId="962"/>
          <pc:sldLayoutMkLst>
            <pc:docMk/>
            <pc:sldMasterMk cId="0" sldId="2147483648"/>
            <pc:sldLayoutMk cId="0" sldId="2147483649"/>
          </pc:sldLayoutMkLst>
          <pc:picChg chg="add mod">
            <ac:chgData name="BINGHAM, Erin" userId="444e3fab-ba0c-4b82-96cf-11ac9adacbde" providerId="ADAL" clId="{81969BCA-2C56-4CCC-B14A-0510FBE1CAB7}" dt="2024-11-08T06:10:58.545" v="3" actId="962"/>
            <ac:picMkLst>
              <pc:docMk/>
              <pc:sldMasterMk cId="0" sldId="2147483648"/>
              <pc:sldLayoutMk cId="0" sldId="2147483649"/>
              <ac:picMk id="3" creationId="{C5E85FDE-C895-339B-53B4-25219A2752B2}"/>
            </ac:picMkLst>
          </pc:picChg>
          <pc:picChg chg="del">
            <ac:chgData name="BINGHAM, Erin" userId="444e3fab-ba0c-4b82-96cf-11ac9adacbde" providerId="ADAL" clId="{81969BCA-2C56-4CCC-B14A-0510FBE1CAB7}" dt="2024-11-08T06:10:52.557" v="0" actId="478"/>
            <ac:picMkLst>
              <pc:docMk/>
              <pc:sldMasterMk cId="0" sldId="2147483648"/>
              <pc:sldLayoutMk cId="0" sldId="2147483649"/>
              <ac:picMk id="4" creationId="{5BEF74B9-BDA5-D07F-37BC-45B51EA136DB}"/>
            </ac:picMkLst>
          </pc:picChg>
        </pc:sldLayoutChg>
        <pc:sldLayoutChg chg="addSp delSp modSp mod">
          <pc:chgData name="BINGHAM, Erin" userId="444e3fab-ba0c-4b82-96cf-11ac9adacbde" providerId="ADAL" clId="{81969BCA-2C56-4CCC-B14A-0510FBE1CAB7}" dt="2024-11-08T06:11:05.817" v="7" actId="962"/>
          <pc:sldLayoutMkLst>
            <pc:docMk/>
            <pc:sldMasterMk cId="0" sldId="2147483648"/>
            <pc:sldLayoutMk cId="0" sldId="2147483650"/>
          </pc:sldLayoutMkLst>
          <pc:picChg chg="add mod">
            <ac:chgData name="BINGHAM, Erin" userId="444e3fab-ba0c-4b82-96cf-11ac9adacbde" providerId="ADAL" clId="{81969BCA-2C56-4CCC-B14A-0510FBE1CAB7}" dt="2024-11-08T06:11:05.817" v="7" actId="962"/>
            <ac:picMkLst>
              <pc:docMk/>
              <pc:sldMasterMk cId="0" sldId="2147483648"/>
              <pc:sldLayoutMk cId="0" sldId="2147483650"/>
              <ac:picMk id="3" creationId="{026521D0-9503-5D1A-A0E4-889165B477B7}"/>
            </ac:picMkLst>
          </pc:picChg>
          <pc:picChg chg="del">
            <ac:chgData name="BINGHAM, Erin" userId="444e3fab-ba0c-4b82-96cf-11ac9adacbde" providerId="ADAL" clId="{81969BCA-2C56-4CCC-B14A-0510FBE1CAB7}" dt="2024-11-08T06:11:01.458" v="4" actId="478"/>
            <ac:picMkLst>
              <pc:docMk/>
              <pc:sldMasterMk cId="0" sldId="2147483648"/>
              <pc:sldLayoutMk cId="0" sldId="2147483650"/>
              <ac:picMk id="8" creationId="{9995507B-C3D2-FD37-E0FD-530E8DD02E5C}"/>
            </ac:picMkLst>
          </pc:picChg>
        </pc:sldLayoutChg>
        <pc:sldLayoutChg chg="addSp delSp modSp mod">
          <pc:chgData name="BINGHAM, Erin" userId="444e3fab-ba0c-4b82-96cf-11ac9adacbde" providerId="ADAL" clId="{81969BCA-2C56-4CCC-B14A-0510FBE1CAB7}" dt="2024-11-08T06:11:17.951" v="11" actId="962"/>
          <pc:sldLayoutMkLst>
            <pc:docMk/>
            <pc:sldMasterMk cId="0" sldId="2147483648"/>
            <pc:sldLayoutMk cId="0" sldId="2147483651"/>
          </pc:sldLayoutMkLst>
          <pc:picChg chg="add mod">
            <ac:chgData name="BINGHAM, Erin" userId="444e3fab-ba0c-4b82-96cf-11ac9adacbde" providerId="ADAL" clId="{81969BCA-2C56-4CCC-B14A-0510FBE1CAB7}" dt="2024-11-08T06:11:17.951" v="11" actId="962"/>
            <ac:picMkLst>
              <pc:docMk/>
              <pc:sldMasterMk cId="0" sldId="2147483648"/>
              <pc:sldLayoutMk cId="0" sldId="2147483651"/>
              <ac:picMk id="3" creationId="{4547F7BF-F16C-C6A7-A93B-3DEFF1930514}"/>
            </ac:picMkLst>
          </pc:picChg>
          <pc:picChg chg="del">
            <ac:chgData name="BINGHAM, Erin" userId="444e3fab-ba0c-4b82-96cf-11ac9adacbde" providerId="ADAL" clId="{81969BCA-2C56-4CCC-B14A-0510FBE1CAB7}" dt="2024-11-08T06:11:09.071" v="8" actId="478"/>
            <ac:picMkLst>
              <pc:docMk/>
              <pc:sldMasterMk cId="0" sldId="2147483648"/>
              <pc:sldLayoutMk cId="0" sldId="2147483651"/>
              <ac:picMk id="4" creationId="{C3F10380-6F39-C53D-1DD3-A80FEFB58FFF}"/>
            </ac:picMkLst>
          </pc:picChg>
        </pc:sldLayoutChg>
        <pc:sldLayoutChg chg="addSp delSp modSp mod">
          <pc:chgData name="BINGHAM, Erin" userId="444e3fab-ba0c-4b82-96cf-11ac9adacbde" providerId="ADAL" clId="{81969BCA-2C56-4CCC-B14A-0510FBE1CAB7}" dt="2024-11-08T06:11:42.290" v="15" actId="962"/>
          <pc:sldLayoutMkLst>
            <pc:docMk/>
            <pc:sldMasterMk cId="0" sldId="2147483648"/>
            <pc:sldLayoutMk cId="3108348498" sldId="2147483660"/>
          </pc:sldLayoutMkLst>
          <pc:picChg chg="add mod">
            <ac:chgData name="BINGHAM, Erin" userId="444e3fab-ba0c-4b82-96cf-11ac9adacbde" providerId="ADAL" clId="{81969BCA-2C56-4CCC-B14A-0510FBE1CAB7}" dt="2024-11-08T06:11:42.290" v="15" actId="962"/>
            <ac:picMkLst>
              <pc:docMk/>
              <pc:sldMasterMk cId="0" sldId="2147483648"/>
              <pc:sldLayoutMk cId="3108348498" sldId="2147483660"/>
              <ac:picMk id="3" creationId="{E613C5F4-9F63-1445-3628-CC005DC600E7}"/>
            </ac:picMkLst>
          </pc:picChg>
          <pc:picChg chg="del">
            <ac:chgData name="BINGHAM, Erin" userId="444e3fab-ba0c-4b82-96cf-11ac9adacbde" providerId="ADAL" clId="{81969BCA-2C56-4CCC-B14A-0510FBE1CAB7}" dt="2024-11-08T06:11:38.828" v="12" actId="478"/>
            <ac:picMkLst>
              <pc:docMk/>
              <pc:sldMasterMk cId="0" sldId="2147483648"/>
              <pc:sldLayoutMk cId="3108348498" sldId="2147483660"/>
              <ac:picMk id="4" creationId="{EC6CFF61-94F3-6891-F3A2-4A4E0856B8F3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pink blouse&#10;&#10;Description automatically generated">
            <a:extLst>
              <a:ext uri="{FF2B5EF4-FFF2-40B4-BE49-F238E27FC236}">
                <a16:creationId xmlns:a16="http://schemas.microsoft.com/office/drawing/2014/main" id="{C5E85FDE-C895-339B-53B4-25219A2752B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hospital bed holding a tube&#10;&#10;Description automatically generated">
            <a:extLst>
              <a:ext uri="{FF2B5EF4-FFF2-40B4-BE49-F238E27FC236}">
                <a16:creationId xmlns:a16="http://schemas.microsoft.com/office/drawing/2014/main" id="{026521D0-9503-5D1A-A0E4-889165B477B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test tube&#10;&#10;Description automatically generated">
            <a:extLst>
              <a:ext uri="{FF2B5EF4-FFF2-40B4-BE49-F238E27FC236}">
                <a16:creationId xmlns:a16="http://schemas.microsoft.com/office/drawing/2014/main" id="{4547F7BF-F16C-C6A7-A93B-3DEFF193051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in a bed&#10;&#10;Description automatically generated">
            <a:extLst>
              <a:ext uri="{FF2B5EF4-FFF2-40B4-BE49-F238E27FC236}">
                <a16:creationId xmlns:a16="http://schemas.microsoft.com/office/drawing/2014/main" id="{E613C5F4-9F63-1445-3628-CC005DC600E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" y="643"/>
            <a:ext cx="18285714" cy="102857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83484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0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.png"/><Relationship Id="rId5" Type="http://schemas.openxmlformats.org/officeDocument/2006/relationships/image" Target="../media/image8.sv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0480" y="161938"/>
            <a:ext cx="14535699" cy="4033656"/>
          </a:xfrm>
          <a:custGeom>
            <a:avLst/>
            <a:gdLst/>
            <a:ahLst/>
            <a:cxnLst/>
            <a:rect l="l" t="t" r="r" b="b"/>
            <a:pathLst>
              <a:path w="14535699" h="4033656">
                <a:moveTo>
                  <a:pt x="0" y="0"/>
                </a:moveTo>
                <a:lnTo>
                  <a:pt x="14535698" y="0"/>
                </a:lnTo>
                <a:lnTo>
                  <a:pt x="14535698" y="4033656"/>
                </a:lnTo>
                <a:lnTo>
                  <a:pt x="0" y="403365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5" name="Freeform 5"/>
          <p:cNvSpPr/>
          <p:nvPr/>
        </p:nvSpPr>
        <p:spPr>
          <a:xfrm>
            <a:off x="10093352" y="3509235"/>
            <a:ext cx="7527260" cy="3349631"/>
          </a:xfrm>
          <a:custGeom>
            <a:avLst/>
            <a:gdLst/>
            <a:ahLst/>
            <a:cxnLst/>
            <a:rect l="l" t="t" r="r" b="b"/>
            <a:pathLst>
              <a:path w="7527260" h="3349631">
                <a:moveTo>
                  <a:pt x="0" y="0"/>
                </a:moveTo>
                <a:lnTo>
                  <a:pt x="7527260" y="0"/>
                </a:lnTo>
                <a:lnTo>
                  <a:pt x="7527260" y="3349631"/>
                </a:lnTo>
                <a:lnTo>
                  <a:pt x="0" y="334963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  <a:ln>
            <a:solidFill>
              <a:schemeClr val="tx1"/>
            </a:solidFill>
          </a:ln>
        </p:spPr>
        <p:txBody>
          <a:bodyPr/>
          <a:lstStyle/>
          <a:p>
            <a:endParaRPr lang="en-AU"/>
          </a:p>
        </p:txBody>
      </p:sp>
      <p:sp>
        <p:nvSpPr>
          <p:cNvPr id="6" name="Freeform 6"/>
          <p:cNvSpPr/>
          <p:nvPr/>
        </p:nvSpPr>
        <p:spPr>
          <a:xfrm rot="859847">
            <a:off x="12712234" y="4986599"/>
            <a:ext cx="1912896" cy="1121435"/>
          </a:xfrm>
          <a:custGeom>
            <a:avLst/>
            <a:gdLst/>
            <a:ahLst/>
            <a:cxnLst/>
            <a:rect l="l" t="t" r="r" b="b"/>
            <a:pathLst>
              <a:path w="1912896" h="1121435">
                <a:moveTo>
                  <a:pt x="0" y="0"/>
                </a:moveTo>
                <a:lnTo>
                  <a:pt x="1912896" y="0"/>
                </a:lnTo>
                <a:lnTo>
                  <a:pt x="1912896" y="1121435"/>
                </a:lnTo>
                <a:lnTo>
                  <a:pt x="0" y="112143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AU"/>
          </a:p>
        </p:txBody>
      </p:sp>
      <p:sp>
        <p:nvSpPr>
          <p:cNvPr id="7" name="TextBox 7"/>
          <p:cNvSpPr txBox="1"/>
          <p:nvPr/>
        </p:nvSpPr>
        <p:spPr>
          <a:xfrm>
            <a:off x="689511" y="3179675"/>
            <a:ext cx="14682780" cy="29117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Click on the ‘Insert text here’ text box and add your own text.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You can add your own logo if you wish.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Export the image by clicking “File” then “Export”.</a:t>
            </a:r>
          </a:p>
          <a:p>
            <a:pPr marL="690871" lvl="1" indent="-345435" algn="l">
              <a:lnSpc>
                <a:spcPts val="5887"/>
              </a:lnSpc>
              <a:buFont typeface="Arial"/>
              <a:buChar char="•"/>
            </a:pPr>
            <a:r>
              <a:rPr lang="en-US" sz="2000" dirty="0">
                <a:solidFill>
                  <a:srgbClr val="000000"/>
                </a:solidFill>
                <a:latin typeface="Sharp Grotesk 1 Light"/>
                <a:ea typeface="Sharp Grotesk 1 Light"/>
                <a:cs typeface="Sharp Grotesk 1 Light"/>
                <a:sym typeface="Sharp Grotesk 1 Light"/>
              </a:rPr>
              <a:t>Select “PNG” as the file type or “Change the file type” to PNG.</a:t>
            </a:r>
          </a:p>
        </p:txBody>
      </p:sp>
      <p:pic>
        <p:nvPicPr>
          <p:cNvPr id="8" name="Picture 7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ABE5F66E-7F98-FC3A-BDB2-203CB3FF419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8445954"/>
            <a:ext cx="6111153" cy="1697543"/>
          </a:xfrm>
          <a:prstGeom prst="rect">
            <a:avLst/>
          </a:prstGeom>
        </p:spPr>
      </p:pic>
      <p:pic>
        <p:nvPicPr>
          <p:cNvPr id="9" name="Picture 8" descr="A logo with colorful circles&#10;&#10;Description automatically generated">
            <a:extLst>
              <a:ext uri="{FF2B5EF4-FFF2-40B4-BE49-F238E27FC236}">
                <a16:creationId xmlns:a16="http://schemas.microsoft.com/office/drawing/2014/main" id="{1EF12913-D5DB-C1E8-B699-8B36D354C88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888659" y="8596722"/>
            <a:ext cx="1395439" cy="1396009"/>
          </a:xfrm>
          <a:prstGeom prst="rect">
            <a:avLst/>
          </a:prstGeom>
        </p:spPr>
      </p:pic>
      <p:pic>
        <p:nvPicPr>
          <p:cNvPr id="10" name="Picture 9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1DA0DBA-EA4D-34B5-0FC5-95A3840E510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17929" y="8445953"/>
            <a:ext cx="5581080" cy="169754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3A9362B1-55CB-E234-76EB-9E02410312FB}"/>
              </a:ext>
            </a:extLst>
          </p:cNvPr>
          <p:cNvSpPr txBox="1"/>
          <p:nvPr/>
        </p:nvSpPr>
        <p:spPr>
          <a:xfrm>
            <a:off x="2133600" y="86487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2391830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ADF85638-1E58-D68D-E90D-C91B5F365489}"/>
              </a:ext>
            </a:extLst>
          </p:cNvPr>
          <p:cNvSpPr txBox="1"/>
          <p:nvPr/>
        </p:nvSpPr>
        <p:spPr>
          <a:xfrm>
            <a:off x="2133600" y="86487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75255295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5FBA5D3-EBBC-EBFE-C8D8-AE669E001319}"/>
              </a:ext>
            </a:extLst>
          </p:cNvPr>
          <p:cNvSpPr txBox="1"/>
          <p:nvPr/>
        </p:nvSpPr>
        <p:spPr>
          <a:xfrm>
            <a:off x="2133600" y="86487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1404917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A708AEE8-C0C9-4165-B804-7EC939DF6363}"/>
              </a:ext>
            </a:extLst>
          </p:cNvPr>
          <p:cNvSpPr txBox="1"/>
          <p:nvPr/>
        </p:nvSpPr>
        <p:spPr>
          <a:xfrm>
            <a:off x="1981200" y="8801100"/>
            <a:ext cx="9144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ptos" panose="020B0004020202020204" pitchFamily="34" charset="0"/>
              </a:rPr>
              <a:t>Add your text here</a:t>
            </a:r>
          </a:p>
        </p:txBody>
      </p:sp>
    </p:spTree>
    <p:extLst>
      <p:ext uri="{BB962C8B-B14F-4D97-AF65-F5344CB8AC3E}">
        <p14:creationId xmlns:p14="http://schemas.microsoft.com/office/powerpoint/2010/main" val="9623885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  <SharedWithUsers xmlns="7e344f6c-33c4-4639-9c4a-e760d75a1222">
      <UserInfo>
        <DisplayName/>
        <AccountId xsi:nil="true"/>
        <AccountType/>
      </UserInfo>
    </SharedWithUsers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79ED9B4-59E4-4989-BBF9-BFEC597F41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7D0105-3FA9-41FE-ADC1-B12665959A71}">
  <ds:schemaRefs>
    <ds:schemaRef ds:uri="02622428-b056-4156-8618-9b4665fa4c5e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7e344f6c-33c4-4639-9c4a-e760d75a122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F145F06F-C91D-4A91-B93C-768823A58D5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72</Words>
  <Application>Microsoft Office PowerPoint</Application>
  <PresentationFormat>Custom</PresentationFormat>
  <Paragraphs>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Calibri</vt:lpstr>
      <vt:lpstr>Aptos</vt:lpstr>
      <vt:lpstr>Sharp Grotesk 1 Light</vt:lpstr>
      <vt:lpstr>Arial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DIY Social Tiles - Arabic - 16:9</dc:title>
  <cp:lastModifiedBy>Erin Bingham</cp:lastModifiedBy>
  <cp:revision>5</cp:revision>
  <dcterms:created xsi:type="dcterms:W3CDTF">2006-08-16T00:00:00Z</dcterms:created>
  <dcterms:modified xsi:type="dcterms:W3CDTF">2024-11-30T09:58:00Z</dcterms:modified>
  <dc:identifier>DAGTnR_8U3M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0x010100310F25F82DC70E46BECCBAC5959F994A</vt:lpwstr>
  </property>
  <property fmtid="{D5CDD505-2E9C-101B-9397-08002B2CF9AE}" pid="3" name="MediaServiceImageTags">
    <vt:lpwstr/>
  </property>
</Properties>
</file>