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</p:sldIdLst>
  <p:sldSz cx="18288000" cy="10287000"/>
  <p:notesSz cx="6858000" cy="9144000"/>
  <p:embeddedFontLst>
    <p:embeddedFont>
      <p:font typeface="Sharp Grotesk 1 Light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A53DC3-FED8-49C2-A5FF-C789F83D9FD1}" v="1" dt="2024-11-30T09:56:30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967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EA664417-ABAC-4B81-8456-692488C0D06C}"/>
    <pc:docChg chg="undo custSel modSld sldOrd modMainMaster">
      <pc:chgData name="BINGHAM, Erin" userId="444e3fab-ba0c-4b82-96cf-11ac9adacbde" providerId="ADAL" clId="{EA664417-ABAC-4B81-8456-692488C0D06C}" dt="2024-10-15T06:39:24.845" v="37"/>
      <pc:docMkLst>
        <pc:docMk/>
      </pc:docMkLst>
      <pc:sldChg chg="addSp delSp mod">
        <pc:chgData name="BINGHAM, Erin" userId="444e3fab-ba0c-4b82-96cf-11ac9adacbde" providerId="ADAL" clId="{EA664417-ABAC-4B81-8456-692488C0D06C}" dt="2024-10-15T06:38:55.297" v="23" actId="478"/>
        <pc:sldMkLst>
          <pc:docMk/>
          <pc:sldMk cId="239183038" sldId="257"/>
        </pc:sldMkLst>
        <pc:spChg chg="add del">
          <ac:chgData name="BINGHAM, Erin" userId="444e3fab-ba0c-4b82-96cf-11ac9adacbde" providerId="ADAL" clId="{EA664417-ABAC-4B81-8456-692488C0D06C}" dt="2024-10-15T06:38:55.297" v="23" actId="478"/>
          <ac:spMkLst>
            <pc:docMk/>
            <pc:sldMk cId="239183038" sldId="257"/>
            <ac:spMk id="3" creationId="{3A9362B1-55CB-E234-76EB-9E02410312FB}"/>
          </ac:spMkLst>
        </pc:spChg>
        <pc:spChg chg="add del">
          <ac:chgData name="BINGHAM, Erin" userId="444e3fab-ba0c-4b82-96cf-11ac9adacbde" providerId="ADAL" clId="{EA664417-ABAC-4B81-8456-692488C0D06C}" dt="2024-10-15T06:38:54.079" v="22" actId="22"/>
          <ac:spMkLst>
            <pc:docMk/>
            <pc:sldMk cId="239183038" sldId="257"/>
            <ac:spMk id="5" creationId="{B9D322CB-C967-FB2B-2CFB-A6FA0FFA2D9B}"/>
          </ac:spMkLst>
        </pc:spChg>
      </pc:sldChg>
      <pc:sldChg chg="addSp modSp mod">
        <pc:chgData name="BINGHAM, Erin" userId="444e3fab-ba0c-4b82-96cf-11ac9adacbde" providerId="ADAL" clId="{EA664417-ABAC-4B81-8456-692488C0D06C}" dt="2024-10-15T06:39:17.964" v="35" actId="207"/>
        <pc:sldMkLst>
          <pc:docMk/>
          <pc:sldMk cId="962388527" sldId="258"/>
        </pc:sldMkLst>
        <pc:spChg chg="add mod">
          <ac:chgData name="BINGHAM, Erin" userId="444e3fab-ba0c-4b82-96cf-11ac9adacbde" providerId="ADAL" clId="{EA664417-ABAC-4B81-8456-692488C0D06C}" dt="2024-10-15T06:39:17.964" v="35" actId="207"/>
          <ac:spMkLst>
            <pc:docMk/>
            <pc:sldMk cId="962388527" sldId="258"/>
            <ac:spMk id="5" creationId="{00888A44-726C-E605-6F11-A521E41EBE35}"/>
          </ac:spMkLst>
        </pc:spChg>
      </pc:sldChg>
      <pc:sldChg chg="addSp delSp modSp mod ord">
        <pc:chgData name="BINGHAM, Erin" userId="444e3fab-ba0c-4b82-96cf-11ac9adacbde" providerId="ADAL" clId="{EA664417-ABAC-4B81-8456-692488C0D06C}" dt="2024-10-15T06:39:24.845" v="37"/>
        <pc:sldMkLst>
          <pc:docMk/>
          <pc:sldMk cId="140491727" sldId="259"/>
        </pc:sldMkLst>
        <pc:spChg chg="del">
          <ac:chgData name="BINGHAM, Erin" userId="444e3fab-ba0c-4b82-96cf-11ac9adacbde" providerId="ADAL" clId="{EA664417-ABAC-4B81-8456-692488C0D06C}" dt="2024-10-15T06:39:24.313" v="36" actId="478"/>
          <ac:spMkLst>
            <pc:docMk/>
            <pc:sldMk cId="140491727" sldId="259"/>
            <ac:spMk id="2" creationId="{2C682A14-8A90-7DE2-EAE0-26722FCAE30D}"/>
          </ac:spMkLst>
        </pc:spChg>
        <pc:spChg chg="add mod">
          <ac:chgData name="BINGHAM, Erin" userId="444e3fab-ba0c-4b82-96cf-11ac9adacbde" providerId="ADAL" clId="{EA664417-ABAC-4B81-8456-692488C0D06C}" dt="2024-10-15T06:39:24.845" v="37"/>
          <ac:spMkLst>
            <pc:docMk/>
            <pc:sldMk cId="140491727" sldId="259"/>
            <ac:spMk id="3" creationId="{2BF28819-ED55-2DDE-8800-3830798E4F4A}"/>
          </ac:spMkLst>
        </pc:spChg>
      </pc:sldChg>
      <pc:sldChg chg="ord">
        <pc:chgData name="BINGHAM, Erin" userId="444e3fab-ba0c-4b82-96cf-11ac9adacbde" providerId="ADAL" clId="{EA664417-ABAC-4B81-8456-692488C0D06C}" dt="2024-10-15T06:39:04.869" v="25"/>
        <pc:sldMkLst>
          <pc:docMk/>
          <pc:sldMk cId="752552950" sldId="260"/>
        </pc:sldMkLst>
      </pc:sldChg>
      <pc:sldMasterChg chg="modSldLayout sldLayoutOrd">
        <pc:chgData name="BINGHAM, Erin" userId="444e3fab-ba0c-4b82-96cf-11ac9adacbde" providerId="ADAL" clId="{EA664417-ABAC-4B81-8456-692488C0D06C}" dt="2024-10-15T06:38:34.751" v="19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EA664417-ABAC-4B81-8456-692488C0D06C}" dt="2024-10-15T06:23:38.377" v="9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EA664417-ABAC-4B81-8456-692488C0D06C}" dt="2024-10-15T06:22:59.379" v="0" actId="478"/>
            <ac:picMkLst>
              <pc:docMk/>
              <pc:sldMasterMk cId="0" sldId="2147483648"/>
              <pc:sldLayoutMk cId="0" sldId="2147483649"/>
              <ac:picMk id="8" creationId="{29BC2167-3141-8B85-8DFE-C791F3FC1779}"/>
            </ac:picMkLst>
          </pc:picChg>
          <pc:picChg chg="add mod">
            <ac:chgData name="BINGHAM, Erin" userId="444e3fab-ba0c-4b82-96cf-11ac9adacbde" providerId="ADAL" clId="{EA664417-ABAC-4B81-8456-692488C0D06C}" dt="2024-10-15T06:23:38.377" v="9" actId="962"/>
            <ac:picMkLst>
              <pc:docMk/>
              <pc:sldMasterMk cId="0" sldId="2147483648"/>
              <pc:sldLayoutMk cId="0" sldId="2147483649"/>
              <ac:picMk id="10" creationId="{8DC01B15-2FED-FA26-CCE0-86F705E53E25}"/>
            </ac:picMkLst>
          </pc:picChg>
        </pc:sldLayoutChg>
        <pc:sldLayoutChg chg="addSp delSp modSp mod">
          <pc:chgData name="BINGHAM, Erin" userId="444e3fab-ba0c-4b82-96cf-11ac9adacbde" providerId="ADAL" clId="{EA664417-ABAC-4B81-8456-692488C0D06C}" dt="2024-10-15T06:35:20.463" v="16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EA664417-ABAC-4B81-8456-692488C0D06C}" dt="2024-10-15T06:23:00.707" v="1" actId="478"/>
            <ac:picMkLst>
              <pc:docMk/>
              <pc:sldMasterMk cId="0" sldId="2147483648"/>
              <pc:sldLayoutMk cId="0" sldId="2147483650"/>
              <ac:picMk id="8" creationId="{9FA6C417-4D72-B4B9-AFAB-C7362899863E}"/>
            </ac:picMkLst>
          </pc:picChg>
          <pc:picChg chg="add del mod">
            <ac:chgData name="BINGHAM, Erin" userId="444e3fab-ba0c-4b82-96cf-11ac9adacbde" providerId="ADAL" clId="{EA664417-ABAC-4B81-8456-692488C0D06C}" dt="2024-10-15T06:35:14.623" v="13" actId="478"/>
            <ac:picMkLst>
              <pc:docMk/>
              <pc:sldMasterMk cId="0" sldId="2147483648"/>
              <pc:sldLayoutMk cId="0" sldId="2147483650"/>
              <ac:picMk id="10" creationId="{E5A48CC4-EC86-0D8E-E36A-7E02B4007BD6}"/>
            </ac:picMkLst>
          </pc:picChg>
          <pc:picChg chg="add mod">
            <ac:chgData name="BINGHAM, Erin" userId="444e3fab-ba0c-4b82-96cf-11ac9adacbde" providerId="ADAL" clId="{EA664417-ABAC-4B81-8456-692488C0D06C}" dt="2024-10-15T06:35:20.463" v="16" actId="962"/>
            <ac:picMkLst>
              <pc:docMk/>
              <pc:sldMasterMk cId="0" sldId="2147483648"/>
              <pc:sldLayoutMk cId="0" sldId="2147483650"/>
              <ac:picMk id="12" creationId="{8280A5AB-BF29-51F9-AF41-56B21D3A834E}"/>
            </ac:picMkLst>
          </pc:picChg>
        </pc:sldLayoutChg>
        <pc:sldLayoutChg chg="addSp delSp modSp mod">
          <pc:chgData name="BINGHAM, Erin" userId="444e3fab-ba0c-4b82-96cf-11ac9adacbde" providerId="ADAL" clId="{EA664417-ABAC-4B81-8456-692488C0D06C}" dt="2024-10-15T06:38:34.751" v="19" actId="962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EA664417-ABAC-4B81-8456-692488C0D06C}" dt="2024-10-15T06:23:02.207" v="2" actId="478"/>
            <ac:picMkLst>
              <pc:docMk/>
              <pc:sldMasterMk cId="0" sldId="2147483648"/>
              <pc:sldLayoutMk cId="0" sldId="2147483651"/>
              <ac:picMk id="8" creationId="{F45DFF64-D604-82D9-5B17-90A165B8C152}"/>
            </ac:picMkLst>
          </pc:picChg>
          <pc:picChg chg="add mod">
            <ac:chgData name="BINGHAM, Erin" userId="444e3fab-ba0c-4b82-96cf-11ac9adacbde" providerId="ADAL" clId="{EA664417-ABAC-4B81-8456-692488C0D06C}" dt="2024-10-15T06:38:34.751" v="19" actId="962"/>
            <ac:picMkLst>
              <pc:docMk/>
              <pc:sldMasterMk cId="0" sldId="2147483648"/>
              <pc:sldLayoutMk cId="0" sldId="2147483651"/>
              <ac:picMk id="10" creationId="{9FB1960E-D92B-F4CD-FFF9-366694A4EEFF}"/>
            </ac:picMkLst>
          </pc:picChg>
        </pc:sldLayoutChg>
        <pc:sldLayoutChg chg="addSp delSp modSp mod ord">
          <pc:chgData name="BINGHAM, Erin" userId="444e3fab-ba0c-4b82-96cf-11ac9adacbde" providerId="ADAL" clId="{EA664417-ABAC-4B81-8456-692488C0D06C}" dt="2024-10-15T06:23:18.928" v="6" actId="27614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EA664417-ABAC-4B81-8456-692488C0D06C}" dt="2024-10-15T06:23:04.475" v="3" actId="478"/>
            <ac:picMkLst>
              <pc:docMk/>
              <pc:sldMasterMk cId="0" sldId="2147483648"/>
              <pc:sldLayoutMk cId="3108348498" sldId="2147483660"/>
              <ac:picMk id="3" creationId="{64BF3EF0-663B-C458-1736-18AA869B8D8B}"/>
            </ac:picMkLst>
          </pc:picChg>
          <pc:picChg chg="add mod">
            <ac:chgData name="BINGHAM, Erin" userId="444e3fab-ba0c-4b82-96cf-11ac9adacbde" providerId="ADAL" clId="{EA664417-ABAC-4B81-8456-692488C0D06C}" dt="2024-10-15T06:23:18.928" v="6" actId="27614"/>
            <ac:picMkLst>
              <pc:docMk/>
              <pc:sldMasterMk cId="0" sldId="2147483648"/>
              <pc:sldLayoutMk cId="3108348498" sldId="2147483660"/>
              <ac:picMk id="5" creationId="{1CF067D4-3437-3ABC-072F-DC70A21EAAB2}"/>
            </ac:picMkLst>
          </pc:picChg>
        </pc:sldLayoutChg>
      </pc:sldMasterChg>
    </pc:docChg>
  </pc:docChgLst>
  <pc:docChgLst>
    <pc:chgData name="BINGHAM, Erin" userId="444e3fab-ba0c-4b82-96cf-11ac9adacbde" providerId="ADAL" clId="{87806356-13F6-40F0-8883-622AF9FEB791}"/>
    <pc:docChg chg="undo redo custSel modSld sldOrd modMainMaster">
      <pc:chgData name="BINGHAM, Erin" userId="444e3fab-ba0c-4b82-96cf-11ac9adacbde" providerId="ADAL" clId="{87806356-13F6-40F0-8883-622AF9FEB791}" dt="2024-11-08T07:10:57.524" v="29" actId="478"/>
      <pc:docMkLst>
        <pc:docMk/>
      </pc:docMkLst>
      <pc:sldChg chg="addSp delSp modSp mod ord">
        <pc:chgData name="BINGHAM, Erin" userId="444e3fab-ba0c-4b82-96cf-11ac9adacbde" providerId="ADAL" clId="{87806356-13F6-40F0-8883-622AF9FEB791}" dt="2024-11-08T07:10:54.015" v="28" actId="478"/>
        <pc:sldMkLst>
          <pc:docMk/>
          <pc:sldMk cId="962388527" sldId="258"/>
        </pc:sldMkLst>
        <pc:spChg chg="add mod">
          <ac:chgData name="BINGHAM, Erin" userId="444e3fab-ba0c-4b82-96cf-11ac9adacbde" providerId="ADAL" clId="{87806356-13F6-40F0-8883-622AF9FEB791}" dt="2024-11-08T07:10:40.875" v="25"/>
          <ac:spMkLst>
            <pc:docMk/>
            <pc:sldMk cId="962388527" sldId="258"/>
            <ac:spMk id="2" creationId="{14EF572D-5543-C621-FFA9-30174B464C8D}"/>
          </ac:spMkLst>
        </pc:spChg>
        <pc:spChg chg="del">
          <ac:chgData name="BINGHAM, Erin" userId="444e3fab-ba0c-4b82-96cf-11ac9adacbde" providerId="ADAL" clId="{87806356-13F6-40F0-8883-622AF9FEB791}" dt="2024-11-08T07:10:54.015" v="28" actId="478"/>
          <ac:spMkLst>
            <pc:docMk/>
            <pc:sldMk cId="962388527" sldId="258"/>
            <ac:spMk id="3" creationId="{15AD4345-01E9-1887-DAE0-D1FBCF5850B9}"/>
          </ac:spMkLst>
        </pc:spChg>
        <pc:spChg chg="del">
          <ac:chgData name="BINGHAM, Erin" userId="444e3fab-ba0c-4b82-96cf-11ac9adacbde" providerId="ADAL" clId="{87806356-13F6-40F0-8883-622AF9FEB791}" dt="2024-11-08T07:10:23.468" v="22" actId="21"/>
          <ac:spMkLst>
            <pc:docMk/>
            <pc:sldMk cId="962388527" sldId="258"/>
            <ac:spMk id="5" creationId="{00888A44-726C-E605-6F11-A521E41EBE35}"/>
          </ac:spMkLst>
        </pc:spChg>
      </pc:sldChg>
      <pc:sldChg chg="addSp delSp modSp mod">
        <pc:chgData name="BINGHAM, Erin" userId="444e3fab-ba0c-4b82-96cf-11ac9adacbde" providerId="ADAL" clId="{87806356-13F6-40F0-8883-622AF9FEB791}" dt="2024-11-08T07:10:57.524" v="29" actId="478"/>
        <pc:sldMkLst>
          <pc:docMk/>
          <pc:sldMk cId="752552950" sldId="260"/>
        </pc:sldMkLst>
        <pc:spChg chg="del">
          <ac:chgData name="BINGHAM, Erin" userId="444e3fab-ba0c-4b82-96cf-11ac9adacbde" providerId="ADAL" clId="{87806356-13F6-40F0-8883-622AF9FEB791}" dt="2024-11-08T07:10:57.524" v="29" actId="478"/>
          <ac:spMkLst>
            <pc:docMk/>
            <pc:sldMk cId="752552950" sldId="260"/>
            <ac:spMk id="2" creationId="{951EFC3C-EB30-4B91-A8BA-189D34740DAA}"/>
          </ac:spMkLst>
        </pc:spChg>
        <pc:spChg chg="add mod">
          <ac:chgData name="BINGHAM, Erin" userId="444e3fab-ba0c-4b82-96cf-11ac9adacbde" providerId="ADAL" clId="{87806356-13F6-40F0-8883-622AF9FEB791}" dt="2024-11-08T07:10:31.302" v="24" actId="1076"/>
          <ac:spMkLst>
            <pc:docMk/>
            <pc:sldMk cId="752552950" sldId="260"/>
            <ac:spMk id="5" creationId="{00888A44-726C-E605-6F11-A521E41EBE35}"/>
          </ac:spMkLst>
        </pc:spChg>
      </pc:sldChg>
      <pc:sldMasterChg chg="modSldLayout">
        <pc:chgData name="BINGHAM, Erin" userId="444e3fab-ba0c-4b82-96cf-11ac9adacbde" providerId="ADAL" clId="{87806356-13F6-40F0-8883-622AF9FEB791}" dt="2024-11-08T07:10:07.003" v="21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87806356-13F6-40F0-8883-622AF9FEB791}" dt="2024-11-08T07:09:57.049" v="18" actId="962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87806356-13F6-40F0-8883-622AF9FEB791}" dt="2024-11-08T07:09:57.049" v="18" actId="962"/>
            <ac:picMkLst>
              <pc:docMk/>
              <pc:sldMasterMk cId="0" sldId="2147483648"/>
              <pc:sldLayoutMk cId="0" sldId="2147483649"/>
              <ac:picMk id="3" creationId="{59482718-6427-C49A-1243-295BB129F0B7}"/>
            </ac:picMkLst>
          </pc:picChg>
          <pc:picChg chg="del">
            <ac:chgData name="BINGHAM, Erin" userId="444e3fab-ba0c-4b82-96cf-11ac9adacbde" providerId="ADAL" clId="{87806356-13F6-40F0-8883-622AF9FEB791}" dt="2024-11-08T07:09:09.006" v="0" actId="478"/>
            <ac:picMkLst>
              <pc:docMk/>
              <pc:sldMasterMk cId="0" sldId="2147483648"/>
              <pc:sldLayoutMk cId="0" sldId="2147483649"/>
              <ac:picMk id="10" creationId="{8DC01B15-2FED-FA26-CCE0-86F705E53E25}"/>
            </ac:picMkLst>
          </pc:picChg>
        </pc:sldLayoutChg>
        <pc:sldLayoutChg chg="addSp delSp modSp mod">
          <pc:chgData name="BINGHAM, Erin" userId="444e3fab-ba0c-4b82-96cf-11ac9adacbde" providerId="ADAL" clId="{87806356-13F6-40F0-8883-622AF9FEB791}" dt="2024-11-08T07:10:07.003" v="21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87806356-13F6-40F0-8883-622AF9FEB791}" dt="2024-11-08T07:10:07.003" v="21" actId="962"/>
            <ac:picMkLst>
              <pc:docMk/>
              <pc:sldMasterMk cId="0" sldId="2147483648"/>
              <pc:sldLayoutMk cId="0" sldId="2147483650"/>
              <ac:picMk id="3" creationId="{2E7C4BA4-2FDC-25F5-AF07-7CE6AFF109F1}"/>
            </ac:picMkLst>
          </pc:picChg>
          <pc:picChg chg="del">
            <ac:chgData name="BINGHAM, Erin" userId="444e3fab-ba0c-4b82-96cf-11ac9adacbde" providerId="ADAL" clId="{87806356-13F6-40F0-8883-622AF9FEB791}" dt="2024-11-08T07:09:10.299" v="1" actId="478"/>
            <ac:picMkLst>
              <pc:docMk/>
              <pc:sldMasterMk cId="0" sldId="2147483648"/>
              <pc:sldLayoutMk cId="0" sldId="2147483650"/>
              <ac:picMk id="12" creationId="{8280A5AB-BF29-51F9-AF41-56B21D3A834E}"/>
            </ac:picMkLst>
          </pc:picChg>
        </pc:sldLayoutChg>
        <pc:sldLayoutChg chg="addSp delSp modSp mod">
          <pc:chgData name="BINGHAM, Erin" userId="444e3fab-ba0c-4b82-96cf-11ac9adacbde" providerId="ADAL" clId="{87806356-13F6-40F0-8883-622AF9FEB791}" dt="2024-11-08T07:09:19.076" v="6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87806356-13F6-40F0-8883-622AF9FEB791}" dt="2024-11-08T07:09:19.076" v="6" actId="962"/>
            <ac:picMkLst>
              <pc:docMk/>
              <pc:sldMasterMk cId="0" sldId="2147483648"/>
              <pc:sldLayoutMk cId="0" sldId="2147483651"/>
              <ac:picMk id="3" creationId="{35C54CDB-45F7-5C04-6AA7-52A7D536BC29}"/>
            </ac:picMkLst>
          </pc:picChg>
          <pc:picChg chg="del">
            <ac:chgData name="BINGHAM, Erin" userId="444e3fab-ba0c-4b82-96cf-11ac9adacbde" providerId="ADAL" clId="{87806356-13F6-40F0-8883-622AF9FEB791}" dt="2024-11-08T07:09:14.387" v="3" actId="478"/>
            <ac:picMkLst>
              <pc:docMk/>
              <pc:sldMasterMk cId="0" sldId="2147483648"/>
              <pc:sldLayoutMk cId="0" sldId="2147483651"/>
              <ac:picMk id="10" creationId="{9FB1960E-D92B-F4CD-FFF9-366694A4EEFF}"/>
            </ac:picMkLst>
          </pc:picChg>
        </pc:sldLayoutChg>
        <pc:sldLayoutChg chg="addSp delSp modSp mod">
          <pc:chgData name="BINGHAM, Erin" userId="444e3fab-ba0c-4b82-96cf-11ac9adacbde" providerId="ADAL" clId="{87806356-13F6-40F0-8883-622AF9FEB791}" dt="2024-11-08T07:09:38.762" v="15"/>
          <pc:sldLayoutMkLst>
            <pc:docMk/>
            <pc:sldMasterMk cId="0" sldId="2147483648"/>
            <pc:sldLayoutMk cId="3108348498" sldId="2147483660"/>
          </pc:sldLayoutMkLst>
          <pc:picChg chg="add mod">
            <ac:chgData name="BINGHAM, Erin" userId="444e3fab-ba0c-4b82-96cf-11ac9adacbde" providerId="ADAL" clId="{87806356-13F6-40F0-8883-622AF9FEB791}" dt="2024-11-08T07:09:38.762" v="15"/>
            <ac:picMkLst>
              <pc:docMk/>
              <pc:sldMasterMk cId="0" sldId="2147483648"/>
              <pc:sldLayoutMk cId="3108348498" sldId="2147483660"/>
              <ac:picMk id="3" creationId="{B5F14DB0-7D00-8C10-6BA6-F6041BED94D4}"/>
            </ac:picMkLst>
          </pc:picChg>
          <pc:picChg chg="del">
            <ac:chgData name="BINGHAM, Erin" userId="444e3fab-ba0c-4b82-96cf-11ac9adacbde" providerId="ADAL" clId="{87806356-13F6-40F0-8883-622AF9FEB791}" dt="2024-11-08T07:09:11.510" v="2" actId="478"/>
            <ac:picMkLst>
              <pc:docMk/>
              <pc:sldMasterMk cId="0" sldId="2147483648"/>
              <pc:sldLayoutMk cId="3108348498" sldId="2147483660"/>
              <ac:picMk id="5" creationId="{1CF067D4-3437-3ABC-072F-DC70A21EAAB2}"/>
            </ac:picMkLst>
          </pc:picChg>
        </pc:sldLayoutChg>
      </pc:sldMasterChg>
    </pc:docChg>
  </pc:docChgLst>
  <pc:docChgLst>
    <pc:chgData name="BINGHAM, Erin" userId="444e3fab-ba0c-4b82-96cf-11ac9adacbde" providerId="ADAL" clId="{24A53DC3-FED8-49C2-A5FF-C789F83D9FD1}"/>
    <pc:docChg chg="custSel modSld">
      <pc:chgData name="BINGHAM, Erin" userId="444e3fab-ba0c-4b82-96cf-11ac9adacbde" providerId="ADAL" clId="{24A53DC3-FED8-49C2-A5FF-C789F83D9FD1}" dt="2024-11-30T09:56:38.794" v="7" actId="478"/>
      <pc:docMkLst>
        <pc:docMk/>
      </pc:docMkLst>
      <pc:sldChg chg="addSp delSp modSp mod">
        <pc:chgData name="BINGHAM, Erin" userId="444e3fab-ba0c-4b82-96cf-11ac9adacbde" providerId="ADAL" clId="{24A53DC3-FED8-49C2-A5FF-C789F83D9FD1}" dt="2024-11-30T09:56:38.794" v="7" actId="478"/>
        <pc:sldMkLst>
          <pc:docMk/>
          <pc:sldMk cId="0" sldId="256"/>
        </pc:sldMkLst>
        <pc:spChg chg="del">
          <ac:chgData name="BINGHAM, Erin" userId="444e3fab-ba0c-4b82-96cf-11ac9adacbde" providerId="ADAL" clId="{24A53DC3-FED8-49C2-A5FF-C789F83D9FD1}" dt="2024-11-30T09:56:38.794" v="7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BINGHAM, Erin" userId="444e3fab-ba0c-4b82-96cf-11ac9adacbde" providerId="ADAL" clId="{24A53DC3-FED8-49C2-A5FF-C789F83D9FD1}" dt="2024-11-30T09:56:17.569" v="0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BINGHAM, Erin" userId="444e3fab-ba0c-4b82-96cf-11ac9adacbde" providerId="ADAL" clId="{24A53DC3-FED8-49C2-A5FF-C789F83D9FD1}" dt="2024-11-30T09:56:29.009" v="4" actId="1076"/>
          <ac:spMkLst>
            <pc:docMk/>
            <pc:sldMk cId="0" sldId="256"/>
            <ac:spMk id="5" creationId="{00000000-0000-0000-0000-000000000000}"/>
          </ac:spMkLst>
        </pc:spChg>
        <pc:spChg chg="mod">
          <ac:chgData name="BINGHAM, Erin" userId="444e3fab-ba0c-4b82-96cf-11ac9adacbde" providerId="ADAL" clId="{24A53DC3-FED8-49C2-A5FF-C789F83D9FD1}" dt="2024-11-30T09:56:29.009" v="4" actId="1076"/>
          <ac:spMkLst>
            <pc:docMk/>
            <pc:sldMk cId="0" sldId="256"/>
            <ac:spMk id="6" creationId="{00000000-0000-0000-0000-000000000000}"/>
          </ac:spMkLst>
        </pc:spChg>
        <pc:spChg chg="mod">
          <ac:chgData name="BINGHAM, Erin" userId="444e3fab-ba0c-4b82-96cf-11ac9adacbde" providerId="ADAL" clId="{24A53DC3-FED8-49C2-A5FF-C789F83D9FD1}" dt="2024-11-30T09:56:21.511" v="3" actId="404"/>
          <ac:spMkLst>
            <pc:docMk/>
            <pc:sldMk cId="0" sldId="256"/>
            <ac:spMk id="7" creationId="{00000000-0000-0000-0000-000000000000}"/>
          </ac:spMkLst>
        </pc:spChg>
        <pc:picChg chg="add mod">
          <ac:chgData name="BINGHAM, Erin" userId="444e3fab-ba0c-4b82-96cf-11ac9adacbde" providerId="ADAL" clId="{24A53DC3-FED8-49C2-A5FF-C789F83D9FD1}" dt="2024-11-30T09:56:35.104" v="6" actId="1076"/>
          <ac:picMkLst>
            <pc:docMk/>
            <pc:sldMk cId="0" sldId="256"/>
            <ac:picMk id="8" creationId="{5FB138A9-A3EB-AF2F-9C60-33EF962A19B0}"/>
          </ac:picMkLst>
        </pc:picChg>
        <pc:picChg chg="add mod">
          <ac:chgData name="BINGHAM, Erin" userId="444e3fab-ba0c-4b82-96cf-11ac9adacbde" providerId="ADAL" clId="{24A53DC3-FED8-49C2-A5FF-C789F83D9FD1}" dt="2024-11-30T09:56:35.104" v="6" actId="1076"/>
          <ac:picMkLst>
            <pc:docMk/>
            <pc:sldMk cId="0" sldId="256"/>
            <ac:picMk id="9" creationId="{12D4DD3B-65CA-B562-C170-936625838F7D}"/>
          </ac:picMkLst>
        </pc:picChg>
        <pc:picChg chg="add mod">
          <ac:chgData name="BINGHAM, Erin" userId="444e3fab-ba0c-4b82-96cf-11ac9adacbde" providerId="ADAL" clId="{24A53DC3-FED8-49C2-A5FF-C789F83D9FD1}" dt="2024-11-30T09:56:35.104" v="6" actId="1076"/>
          <ac:picMkLst>
            <pc:docMk/>
            <pc:sldMk cId="0" sldId="256"/>
            <ac:picMk id="10" creationId="{48E36624-3370-F055-D062-ABFD927FCAA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59482718-6427-C49A-1243-295BB129F0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two syringes&#10;&#10;Description automatically generated">
            <a:extLst>
              <a:ext uri="{FF2B5EF4-FFF2-40B4-BE49-F238E27FC236}">
                <a16:creationId xmlns:a16="http://schemas.microsoft.com/office/drawing/2014/main" id="{2E7C4BA4-2FDC-25F5-AF07-7CE6AFF10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tick&#10;&#10;Description automatically generated">
            <a:extLst>
              <a:ext uri="{FF2B5EF4-FFF2-40B4-BE49-F238E27FC236}">
                <a16:creationId xmlns:a16="http://schemas.microsoft.com/office/drawing/2014/main" id="{B5F14DB0-7D00-8C10-6BA6-F6041BED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needle and a stick&#10;&#10;Description automatically generated">
            <a:extLst>
              <a:ext uri="{FF2B5EF4-FFF2-40B4-BE49-F238E27FC236}">
                <a16:creationId xmlns:a16="http://schemas.microsoft.com/office/drawing/2014/main" id="{35C54CDB-45F7-5C04-6AA7-52A7D536BC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10036816" y="3469914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2655698" y="4947278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pic>
        <p:nvPicPr>
          <p:cNvPr id="8" name="Picture 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5FB138A9-A3EB-AF2F-9C60-33EF962A19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0480" y="8421374"/>
            <a:ext cx="6111153" cy="1697543"/>
          </a:xfrm>
          <a:prstGeom prst="rect">
            <a:avLst/>
          </a:prstGeom>
        </p:spPr>
      </p:pic>
      <p:pic>
        <p:nvPicPr>
          <p:cNvPr id="9" name="Picture 8" descr="A logo with colorful circles&#10;&#10;Description automatically generated">
            <a:extLst>
              <a:ext uri="{FF2B5EF4-FFF2-40B4-BE49-F238E27FC236}">
                <a16:creationId xmlns:a16="http://schemas.microsoft.com/office/drawing/2014/main" id="{12D4DD3B-65CA-B562-C170-936625838F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58179" y="8572142"/>
            <a:ext cx="1395439" cy="1396009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8E36624-3370-F055-D062-ABFD927FCA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7449" y="8421373"/>
            <a:ext cx="5581080" cy="16975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EF572D-5543-C621-FFA9-30174B464C8D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0888A44-726C-E605-6F11-A521E41EBE35}"/>
              </a:ext>
            </a:extLst>
          </p:cNvPr>
          <p:cNvSpPr txBox="1"/>
          <p:nvPr/>
        </p:nvSpPr>
        <p:spPr>
          <a:xfrm>
            <a:off x="2286000" y="8686147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喺呢度加文字</a:t>
            </a:r>
          </a:p>
        </p:txBody>
      </p:sp>
    </p:spTree>
    <p:extLst>
      <p:ext uri="{BB962C8B-B14F-4D97-AF65-F5344CB8AC3E}">
        <p14:creationId xmlns:p14="http://schemas.microsoft.com/office/powerpoint/2010/main" val="75255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F28819-ED55-2DDE-8800-3830798E4F4A}"/>
              </a:ext>
            </a:extLst>
          </p:cNvPr>
          <p:cNvSpPr txBox="1"/>
          <p:nvPr/>
        </p:nvSpPr>
        <p:spPr>
          <a:xfrm>
            <a:off x="2286000" y="8914655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喺呢度加文字</a:t>
            </a:r>
          </a:p>
        </p:txBody>
      </p:sp>
    </p:spTree>
    <p:extLst>
      <p:ext uri="{BB962C8B-B14F-4D97-AF65-F5344CB8AC3E}">
        <p14:creationId xmlns:p14="http://schemas.microsoft.com/office/powerpoint/2010/main" val="14049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7D0105-3FA9-41FE-ADC1-B12665959A71}">
  <ds:schemaRefs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e344f6c-33c4-4639-9c4a-e760d75a122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76</Words>
  <Application>Microsoft Office PowerPoint</Application>
  <PresentationFormat>Custom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Aptos</vt:lpstr>
      <vt:lpstr>Sharp Grotesk 1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3</cp:revision>
  <dcterms:created xsi:type="dcterms:W3CDTF">2006-08-16T00:00:00Z</dcterms:created>
  <dcterms:modified xsi:type="dcterms:W3CDTF">2024-11-30T09:56:44Z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