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57" r:id="rId7"/>
    <p:sldId id="259" r:id="rId8"/>
    <p:sldId id="260" r:id="rId9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15EDE3-E67F-4E97-A550-6D7FD6BBA649}" v="1" dt="2024-11-30T09:55:56.2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462" y="408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54BC76EF-61F7-4432-8C71-53757159DC73}"/>
    <pc:docChg chg="custSel modSld modMainMaster">
      <pc:chgData name="BINGHAM, Erin" userId="444e3fab-ba0c-4b82-96cf-11ac9adacbde" providerId="ADAL" clId="{54BC76EF-61F7-4432-8C71-53757159DC73}" dt="2024-10-03T04:52:01.498" v="224" actId="1076"/>
      <pc:docMkLst>
        <pc:docMk/>
      </pc:docMkLst>
      <pc:sldChg chg="addSp delSp modSp mod">
        <pc:chgData name="BINGHAM, Erin" userId="444e3fab-ba0c-4b82-96cf-11ac9adacbde" providerId="ADAL" clId="{54BC76EF-61F7-4432-8C71-53757159DC73}" dt="2024-10-03T04:50:42.951" v="187" actId="1035"/>
        <pc:sldMkLst>
          <pc:docMk/>
          <pc:sldMk cId="464403102" sldId="256"/>
        </pc:sldMkLst>
        <pc:spChg chg="del">
          <ac:chgData name="BINGHAM, Erin" userId="444e3fab-ba0c-4b82-96cf-11ac9adacbde" providerId="ADAL" clId="{54BC76EF-61F7-4432-8C71-53757159DC73}" dt="2024-10-03T00:47:16.056" v="0" actId="478"/>
          <ac:spMkLst>
            <pc:docMk/>
            <pc:sldMk cId="464403102" sldId="256"/>
            <ac:spMk id="4" creationId="{4B7E1CB3-9860-FF80-5E19-DF77D078AB1E}"/>
          </ac:spMkLst>
        </pc:spChg>
        <pc:spChg chg="add mod">
          <ac:chgData name="BINGHAM, Erin" userId="444e3fab-ba0c-4b82-96cf-11ac9adacbde" providerId="ADAL" clId="{54BC76EF-61F7-4432-8C71-53757159DC73}" dt="2024-10-03T04:50:38.192" v="184" actId="1036"/>
          <ac:spMkLst>
            <pc:docMk/>
            <pc:sldMk cId="464403102" sldId="256"/>
            <ac:spMk id="7" creationId="{0459EE38-7A20-123E-54F2-6656B563EB3C}"/>
          </ac:spMkLst>
        </pc:spChg>
        <pc:spChg chg="add mod">
          <ac:chgData name="BINGHAM, Erin" userId="444e3fab-ba0c-4b82-96cf-11ac9adacbde" providerId="ADAL" clId="{54BC76EF-61F7-4432-8C71-53757159DC73}" dt="2024-10-03T04:50:42.951" v="187" actId="1035"/>
          <ac:spMkLst>
            <pc:docMk/>
            <pc:sldMk cId="464403102" sldId="256"/>
            <ac:spMk id="8" creationId="{DECE59EB-D160-E7AA-DD96-F00EB8CEDC99}"/>
          </ac:spMkLst>
        </pc:spChg>
        <pc:spChg chg="add mod">
          <ac:chgData name="BINGHAM, Erin" userId="444e3fab-ba0c-4b82-96cf-11ac9adacbde" providerId="ADAL" clId="{54BC76EF-61F7-4432-8C71-53757159DC73}" dt="2024-10-03T04:50:34.236" v="181" actId="1036"/>
          <ac:spMkLst>
            <pc:docMk/>
            <pc:sldMk cId="464403102" sldId="256"/>
            <ac:spMk id="9" creationId="{F4231AB4-57D3-62F3-337D-501B73A9613A}"/>
          </ac:spMkLst>
        </pc:spChg>
        <pc:picChg chg="add del mod">
          <ac:chgData name="BINGHAM, Erin" userId="444e3fab-ba0c-4b82-96cf-11ac9adacbde" providerId="ADAL" clId="{54BC76EF-61F7-4432-8C71-53757159DC73}" dt="2024-10-03T00:47:53.616" v="6" actId="478"/>
          <ac:picMkLst>
            <pc:docMk/>
            <pc:sldMk cId="464403102" sldId="256"/>
            <ac:picMk id="3" creationId="{B4FC8AD5-271A-F2A2-F14C-28A1653E0839}"/>
          </ac:picMkLst>
        </pc:picChg>
        <pc:picChg chg="add del mod">
          <ac:chgData name="BINGHAM, Erin" userId="444e3fab-ba0c-4b82-96cf-11ac9adacbde" providerId="ADAL" clId="{54BC76EF-61F7-4432-8C71-53757159DC73}" dt="2024-10-03T00:52:25.859" v="13" actId="478"/>
          <ac:picMkLst>
            <pc:docMk/>
            <pc:sldMk cId="464403102" sldId="256"/>
            <ac:picMk id="6" creationId="{5DCCCEB7-A800-AA8D-0483-0F32F4352FAB}"/>
          </ac:picMkLst>
        </pc:picChg>
      </pc:sldChg>
      <pc:sldChg chg="addSp delSp modSp mod chgLayout">
        <pc:chgData name="BINGHAM, Erin" userId="444e3fab-ba0c-4b82-96cf-11ac9adacbde" providerId="ADAL" clId="{54BC76EF-61F7-4432-8C71-53757159DC73}" dt="2024-10-03T04:51:24.544" v="193" actId="1038"/>
        <pc:sldMkLst>
          <pc:docMk/>
          <pc:sldMk cId="3117394082" sldId="257"/>
        </pc:sldMkLst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2" creationId="{4FF5B0A8-6BB8-B080-FE68-D631B350D18C}"/>
          </ac:spMkLst>
        </pc:spChg>
        <pc:spChg chg="del">
          <ac:chgData name="BINGHAM, Erin" userId="444e3fab-ba0c-4b82-96cf-11ac9adacbde" providerId="ADAL" clId="{54BC76EF-61F7-4432-8C71-53757159DC73}" dt="2024-10-03T04:48:11.522" v="101" actId="700"/>
          <ac:spMkLst>
            <pc:docMk/>
            <pc:sldMk cId="3117394082" sldId="257"/>
            <ac:spMk id="3" creationId="{58C9D2AA-BC39-D1CB-8289-C62B568526C0}"/>
          </ac:spMkLst>
        </pc:spChg>
        <pc:spChg chg="add mod">
          <ac:chgData name="BINGHAM, Erin" userId="444e3fab-ba0c-4b82-96cf-11ac9adacbde" providerId="ADAL" clId="{54BC76EF-61F7-4432-8C71-53757159DC73}" dt="2024-10-03T04:51:24.544" v="193" actId="1038"/>
          <ac:spMkLst>
            <pc:docMk/>
            <pc:sldMk cId="3117394082" sldId="257"/>
            <ac:spMk id="4" creationId="{24C23711-99CF-BC96-34FB-1BE14C053F81}"/>
          </ac:spMkLst>
        </pc:spChg>
        <pc:spChg chg="add mod">
          <ac:chgData name="BINGHAM, Erin" userId="444e3fab-ba0c-4b82-96cf-11ac9adacbde" providerId="ADAL" clId="{54BC76EF-61F7-4432-8C71-53757159DC73}" dt="2024-10-03T04:51:19.360" v="192" actId="1038"/>
          <ac:spMkLst>
            <pc:docMk/>
            <pc:sldMk cId="3117394082" sldId="257"/>
            <ac:spMk id="5" creationId="{15B60846-37CA-96FA-3690-88F3CD3D53DB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1:48.790" v="222" actId="1036"/>
        <pc:sldMkLst>
          <pc:docMk/>
          <pc:sldMk cId="1820979777" sldId="259"/>
        </pc:sldMkLst>
        <pc:spChg chg="del">
          <ac:chgData name="BINGHAM, Erin" userId="444e3fab-ba0c-4b82-96cf-11ac9adacbde" providerId="ADAL" clId="{54BC76EF-61F7-4432-8C71-53757159DC73}" dt="2024-10-03T04:48:32.102" v="103" actId="478"/>
          <ac:spMkLst>
            <pc:docMk/>
            <pc:sldMk cId="1820979777" sldId="259"/>
            <ac:spMk id="2" creationId="{1BBD6D1D-068A-2E08-1AC5-28B066A1D004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3" creationId="{0724238E-CE81-F8CD-1DF4-EDB881626936}"/>
          </ac:spMkLst>
        </pc:spChg>
        <pc:spChg chg="add mod">
          <ac:chgData name="BINGHAM, Erin" userId="444e3fab-ba0c-4b82-96cf-11ac9adacbde" providerId="ADAL" clId="{54BC76EF-61F7-4432-8C71-53757159DC73}" dt="2024-10-03T04:51:48.790" v="222" actId="1036"/>
          <ac:spMkLst>
            <pc:docMk/>
            <pc:sldMk cId="1820979777" sldId="259"/>
            <ac:spMk id="4" creationId="{3F343B71-68E4-3327-D516-5E4144C17E38}"/>
          </ac:spMkLst>
        </pc:spChg>
        <pc:spChg chg="add del mod">
          <ac:chgData name="BINGHAM, Erin" userId="444e3fab-ba0c-4b82-96cf-11ac9adacbde" providerId="ADAL" clId="{54BC76EF-61F7-4432-8C71-53757159DC73}" dt="2024-10-03T04:51:36.891" v="196" actId="478"/>
          <ac:spMkLst>
            <pc:docMk/>
            <pc:sldMk cId="1820979777" sldId="259"/>
            <ac:spMk id="5" creationId="{EC9F9A7D-4762-0DA4-6C7A-7DFC338D6DA5}"/>
          </ac:spMkLst>
        </pc:spChg>
      </pc:sldChg>
      <pc:sldChg chg="addSp delSp modSp mod">
        <pc:chgData name="BINGHAM, Erin" userId="444e3fab-ba0c-4b82-96cf-11ac9adacbde" providerId="ADAL" clId="{54BC76EF-61F7-4432-8C71-53757159DC73}" dt="2024-10-03T04:52:01.498" v="224" actId="1076"/>
        <pc:sldMkLst>
          <pc:docMk/>
          <pc:sldMk cId="658919193" sldId="260"/>
        </pc:sldMkLst>
        <pc:spChg chg="del">
          <ac:chgData name="BINGHAM, Erin" userId="444e3fab-ba0c-4b82-96cf-11ac9adacbde" providerId="ADAL" clId="{54BC76EF-61F7-4432-8C71-53757159DC73}" dt="2024-10-03T04:48:29.580" v="102" actId="478"/>
          <ac:spMkLst>
            <pc:docMk/>
            <pc:sldMk cId="658919193" sldId="260"/>
            <ac:spMk id="2" creationId="{F2A037C5-C04B-7D5C-BB1A-67E8E636B924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3" creationId="{56D791B2-2D68-7AD0-CA34-B57E127A3245}"/>
          </ac:spMkLst>
        </pc:spChg>
        <pc:spChg chg="add mod">
          <ac:chgData name="BINGHAM, Erin" userId="444e3fab-ba0c-4b82-96cf-11ac9adacbde" providerId="ADAL" clId="{54BC76EF-61F7-4432-8C71-53757159DC73}" dt="2024-10-03T04:52:01.498" v="224" actId="1076"/>
          <ac:spMkLst>
            <pc:docMk/>
            <pc:sldMk cId="658919193" sldId="260"/>
            <ac:spMk id="4" creationId="{16ADBA40-59BB-09AC-02D7-E3575FC278EA}"/>
          </ac:spMkLst>
        </pc:spChg>
      </pc:sldChg>
      <pc:sldMasterChg chg="modSldLayout">
        <pc:chgData name="BINGHAM, Erin" userId="444e3fab-ba0c-4b82-96cf-11ac9adacbde" providerId="ADAL" clId="{54BC76EF-61F7-4432-8C71-53757159DC73}" dt="2024-10-03T04:47:50.661" v="100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54BC76EF-61F7-4432-8C71-53757159DC73}" dt="2024-10-03T04:47:50.661" v="100" actId="14100"/>
          <pc:sldLayoutMkLst>
            <pc:docMk/>
            <pc:sldMasterMk cId="3797046012" sldId="2147483660"/>
            <pc:sldLayoutMk cId="2630507283" sldId="2147483661"/>
          </pc:sldLayoutMkLst>
          <pc:spChg chg="add">
            <ac:chgData name="BINGHAM, Erin" userId="444e3fab-ba0c-4b82-96cf-11ac9adacbde" providerId="ADAL" clId="{54BC76EF-61F7-4432-8C71-53757159DC73}" dt="2024-10-03T00:52:45.799" v="16"/>
            <ac:spMkLst>
              <pc:docMk/>
              <pc:sldMasterMk cId="3797046012" sldId="2147483660"/>
              <pc:sldLayoutMk cId="2630507283" sldId="2147483661"/>
              <ac:spMk id="2" creationId="{C9247EB6-C79A-DCA3-3183-E9A54C941D19}"/>
            </ac:spMkLst>
          </pc:spChg>
          <pc:spChg chg="del">
            <ac:chgData name="BINGHAM, Erin" userId="444e3fab-ba0c-4b82-96cf-11ac9adacbde" providerId="ADAL" clId="{54BC76EF-61F7-4432-8C71-53757159DC73}" dt="2024-10-03T00:52:44.771" v="15" actId="478"/>
            <ac:spMkLst>
              <pc:docMk/>
              <pc:sldMasterMk cId="3797046012" sldId="2147483660"/>
              <pc:sldLayoutMk cId="2630507283" sldId="2147483661"/>
              <ac:spMk id="10" creationId="{C3D4433F-5EAC-9C20-AD9E-4D887F401DE8}"/>
            </ac:spMkLst>
          </pc:spChg>
          <pc:picChg chg="add del mod">
            <ac:chgData name="BINGHAM, Erin" userId="444e3fab-ba0c-4b82-96cf-11ac9adacbde" providerId="ADAL" clId="{54BC76EF-61F7-4432-8C71-53757159DC73}" dt="2024-10-03T01:12:04.406" v="46" actId="478"/>
            <ac:picMkLst>
              <pc:docMk/>
              <pc:sldMasterMk cId="3797046012" sldId="2147483660"/>
              <pc:sldLayoutMk cId="2630507283" sldId="2147483661"/>
              <ac:picMk id="4" creationId="{28625709-C723-D15D-CE32-06B41CC63BEA}"/>
            </ac:picMkLst>
          </pc:picChg>
          <pc:picChg chg="add del mod">
            <ac:chgData name="BINGHAM, Erin" userId="444e3fab-ba0c-4b82-96cf-11ac9adacbde" providerId="ADAL" clId="{54BC76EF-61F7-4432-8C71-53757159DC73}" dt="2024-10-03T03:56:52.800" v="72" actId="478"/>
            <ac:picMkLst>
              <pc:docMk/>
              <pc:sldMasterMk cId="3797046012" sldId="2147483660"/>
              <pc:sldLayoutMk cId="2630507283" sldId="2147483661"/>
              <ac:picMk id="6" creationId="{47329BDF-70B5-FD2A-9F92-C5A2E4CFFDCA}"/>
            </ac:picMkLst>
          </pc:picChg>
          <pc:picChg chg="add mod">
            <ac:chgData name="BINGHAM, Erin" userId="444e3fab-ba0c-4b82-96cf-11ac9adacbde" providerId="ADAL" clId="{54BC76EF-61F7-4432-8C71-53757159DC73}" dt="2024-10-03T04:47:50.661" v="100" actId="14100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  <pc:picChg chg="del">
            <ac:chgData name="BINGHAM, Erin" userId="444e3fab-ba0c-4b82-96cf-11ac9adacbde" providerId="ADAL" clId="{54BC76EF-61F7-4432-8C71-53757159DC73}" dt="2024-10-03T00:52:42.338" v="14" actId="478"/>
            <ac:picMkLst>
              <pc:docMk/>
              <pc:sldMasterMk cId="3797046012" sldId="2147483660"/>
              <pc:sldLayoutMk cId="2630507283" sldId="2147483661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45:41.917" v="95" actId="14100"/>
          <pc:sldLayoutMkLst>
            <pc:docMk/>
            <pc:sldMasterMk cId="3797046012" sldId="2147483660"/>
            <pc:sldLayoutMk cId="3007007362" sldId="2147483662"/>
          </pc:sldLayoutMkLst>
          <pc:spChg chg="del">
            <ac:chgData name="BINGHAM, Erin" userId="444e3fab-ba0c-4b82-96cf-11ac9adacbde" providerId="ADAL" clId="{54BC76EF-61F7-4432-8C71-53757159DC73}" dt="2024-10-03T00:53:11.864" v="20" actId="478"/>
            <ac:spMkLst>
              <pc:docMk/>
              <pc:sldMasterMk cId="3797046012" sldId="2147483660"/>
              <pc:sldLayoutMk cId="3007007362" sldId="2147483662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1:12:06.678" v="47" actId="478"/>
            <ac:picMkLst>
              <pc:docMk/>
              <pc:sldMasterMk cId="3797046012" sldId="2147483660"/>
              <pc:sldLayoutMk cId="3007007362" sldId="2147483662"/>
              <ac:picMk id="4" creationId="{4DF7C213-A5C9-073B-2E63-4B94CDD8F091}"/>
            </ac:picMkLst>
          </pc:picChg>
          <pc:picChg chg="add del mod">
            <ac:chgData name="BINGHAM, Erin" userId="444e3fab-ba0c-4b82-96cf-11ac9adacbde" providerId="ADAL" clId="{54BC76EF-61F7-4432-8C71-53757159DC73}" dt="2024-10-03T03:56:56.843" v="73" actId="478"/>
            <ac:picMkLst>
              <pc:docMk/>
              <pc:sldMasterMk cId="3797046012" sldId="2147483660"/>
              <pc:sldLayoutMk cId="3007007362" sldId="2147483662"/>
              <ac:picMk id="6" creationId="{243B6F68-94E3-113F-26F1-E3636B92060B}"/>
            </ac:picMkLst>
          </pc:picChg>
          <pc:picChg chg="add mod">
            <ac:chgData name="BINGHAM, Erin" userId="444e3fab-ba0c-4b82-96cf-11ac9adacbde" providerId="ADAL" clId="{54BC76EF-61F7-4432-8C71-53757159DC73}" dt="2024-10-03T04:45:41.917" v="95" actId="14100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  <pc:picChg chg="del">
            <ac:chgData name="BINGHAM, Erin" userId="444e3fab-ba0c-4b82-96cf-11ac9adacbde" providerId="ADAL" clId="{54BC76EF-61F7-4432-8C71-53757159DC73}" dt="2024-10-03T00:53:00.682" v="17" actId="478"/>
            <ac:picMkLst>
              <pc:docMk/>
              <pc:sldMasterMk cId="3797046012" sldId="2147483660"/>
              <pc:sldLayoutMk cId="3007007362" sldId="2147483662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4:49.982" v="84" actId="14100"/>
          <pc:sldLayoutMkLst>
            <pc:docMk/>
            <pc:sldMasterMk cId="3797046012" sldId="2147483660"/>
            <pc:sldLayoutMk cId="2462866162" sldId="2147483664"/>
          </pc:sldLayoutMkLst>
          <pc:spChg chg="del">
            <ac:chgData name="BINGHAM, Erin" userId="444e3fab-ba0c-4b82-96cf-11ac9adacbde" providerId="ADAL" clId="{54BC76EF-61F7-4432-8C71-53757159DC73}" dt="2024-10-03T00:53:16.997" v="21" actId="478"/>
            <ac:spMkLst>
              <pc:docMk/>
              <pc:sldMasterMk cId="3797046012" sldId="2147483660"/>
              <pc:sldLayoutMk cId="2462866162" sldId="2147483664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3:56:47.327" v="71" actId="478"/>
            <ac:picMkLst>
              <pc:docMk/>
              <pc:sldMasterMk cId="3797046012" sldId="2147483660"/>
              <pc:sldLayoutMk cId="2462866162" sldId="2147483664"/>
              <ac:picMk id="4" creationId="{1F1052D7-445A-A7EE-DEE9-B0A4D288D801}"/>
            </ac:picMkLst>
          </pc:picChg>
          <pc:picChg chg="add del mod">
            <ac:chgData name="BINGHAM, Erin" userId="444e3fab-ba0c-4b82-96cf-11ac9adacbde" providerId="ADAL" clId="{54BC76EF-61F7-4432-8C71-53757159DC73}" dt="2024-10-03T04:03:55.387" v="79" actId="478"/>
            <ac:picMkLst>
              <pc:docMk/>
              <pc:sldMasterMk cId="3797046012" sldId="2147483660"/>
              <pc:sldLayoutMk cId="2462866162" sldId="2147483664"/>
              <ac:picMk id="6" creationId="{73963AEE-D7B8-35C1-9DA4-078C590B48F7}"/>
            </ac:picMkLst>
          </pc:picChg>
          <pc:picChg chg="add mod">
            <ac:chgData name="BINGHAM, Erin" userId="444e3fab-ba0c-4b82-96cf-11ac9adacbde" providerId="ADAL" clId="{54BC76EF-61F7-4432-8C71-53757159DC73}" dt="2024-10-03T04:04:49.982" v="84" actId="14100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  <pc:picChg chg="del">
            <ac:chgData name="BINGHAM, Erin" userId="444e3fab-ba0c-4b82-96cf-11ac9adacbde" providerId="ADAL" clId="{54BC76EF-61F7-4432-8C71-53757159DC73}" dt="2024-10-03T00:53:03.841" v="18" actId="478"/>
            <ac:picMkLst>
              <pc:docMk/>
              <pc:sldMasterMk cId="3797046012" sldId="2147483660"/>
              <pc:sldLayoutMk cId="2462866162" sldId="2147483664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54BC76EF-61F7-4432-8C71-53757159DC73}" dt="2024-10-03T04:09:02.426" v="90" actId="14100"/>
          <pc:sldLayoutMkLst>
            <pc:docMk/>
            <pc:sldMasterMk cId="3797046012" sldId="2147483660"/>
            <pc:sldLayoutMk cId="463564105" sldId="2147483665"/>
          </pc:sldLayoutMkLst>
          <pc:spChg chg="del">
            <ac:chgData name="BINGHAM, Erin" userId="444e3fab-ba0c-4b82-96cf-11ac9adacbde" providerId="ADAL" clId="{54BC76EF-61F7-4432-8C71-53757159DC73}" dt="2024-10-03T00:53:20.734" v="22" actId="478"/>
            <ac:spMkLst>
              <pc:docMk/>
              <pc:sldMasterMk cId="3797046012" sldId="2147483660"/>
              <pc:sldLayoutMk cId="463564105" sldId="2147483665"/>
              <ac:spMk id="3" creationId="{E25B7703-92E7-AFFD-7161-157E2E61AE74}"/>
            </ac:spMkLst>
          </pc:spChg>
          <pc:picChg chg="add del mod">
            <ac:chgData name="BINGHAM, Erin" userId="444e3fab-ba0c-4b82-96cf-11ac9adacbde" providerId="ADAL" clId="{54BC76EF-61F7-4432-8C71-53757159DC73}" dt="2024-10-03T04:08:51.189" v="85" actId="478"/>
            <ac:picMkLst>
              <pc:docMk/>
              <pc:sldMasterMk cId="3797046012" sldId="2147483660"/>
              <pc:sldLayoutMk cId="463564105" sldId="2147483665"/>
              <ac:picMk id="4" creationId="{A52C6A7D-A12C-4B51-9A4B-710D96CE932F}"/>
            </ac:picMkLst>
          </pc:picChg>
          <pc:picChg chg="add mod">
            <ac:chgData name="BINGHAM, Erin" userId="444e3fab-ba0c-4b82-96cf-11ac9adacbde" providerId="ADAL" clId="{54BC76EF-61F7-4432-8C71-53757159DC73}" dt="2024-10-03T04:09:02.426" v="90" actId="14100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  <pc:picChg chg="del">
            <ac:chgData name="BINGHAM, Erin" userId="444e3fab-ba0c-4b82-96cf-11ac9adacbde" providerId="ADAL" clId="{54BC76EF-61F7-4432-8C71-53757159DC73}" dt="2024-10-03T00:53:06.187" v="19" actId="478"/>
            <ac:picMkLst>
              <pc:docMk/>
              <pc:sldMasterMk cId="3797046012" sldId="2147483660"/>
              <pc:sldLayoutMk cId="463564105" sldId="2147483665"/>
              <ac:picMk id="9" creationId="{4A3C8383-DD4E-FA3D-D0DE-20FAE10CB330}"/>
            </ac:picMkLst>
          </pc:picChg>
        </pc:sldLayoutChg>
      </pc:sldMasterChg>
    </pc:docChg>
  </pc:docChgLst>
  <pc:docChgLst>
    <pc:chgData name="BINGHAM, Erin" userId="444e3fab-ba0c-4b82-96cf-11ac9adacbde" providerId="ADAL" clId="{277C1E3C-7146-4F86-9154-358D02D26A82}"/>
    <pc:docChg chg="custSel modSld modMainMaster">
      <pc:chgData name="BINGHAM, Erin" userId="444e3fab-ba0c-4b82-96cf-11ac9adacbde" providerId="ADAL" clId="{277C1E3C-7146-4F86-9154-358D02D26A82}" dt="2024-10-03T05:33:02.794" v="36" actId="1038"/>
      <pc:docMkLst>
        <pc:docMk/>
      </pc:docMkLst>
      <pc:sldChg chg="delSp modSp mod">
        <pc:chgData name="BINGHAM, Erin" userId="444e3fab-ba0c-4b82-96cf-11ac9adacbde" providerId="ADAL" clId="{277C1E3C-7146-4F86-9154-358D02D26A82}" dt="2024-10-03T05:32:51.767" v="30" actId="1037"/>
        <pc:sldMkLst>
          <pc:docMk/>
          <pc:sldMk cId="464403102" sldId="256"/>
        </pc:sldMkLst>
        <pc:spChg chg="mod">
          <ac:chgData name="BINGHAM, Erin" userId="444e3fab-ba0c-4b82-96cf-11ac9adacbde" providerId="ADAL" clId="{277C1E3C-7146-4F86-9154-358D02D26A82}" dt="2024-10-03T05:32:51.767" v="30" actId="1037"/>
          <ac:spMkLst>
            <pc:docMk/>
            <pc:sldMk cId="464403102" sldId="256"/>
            <ac:spMk id="7" creationId="{0459EE38-7A20-123E-54F2-6656B563EB3C}"/>
          </ac:spMkLst>
        </pc:spChg>
        <pc:spChg chg="mod">
          <ac:chgData name="BINGHAM, Erin" userId="444e3fab-ba0c-4b82-96cf-11ac9adacbde" providerId="ADAL" clId="{277C1E3C-7146-4F86-9154-358D02D26A82}" dt="2024-10-03T05:32:51.767" v="30" actId="1037"/>
          <ac:spMkLst>
            <pc:docMk/>
            <pc:sldMk cId="464403102" sldId="256"/>
            <ac:spMk id="8" creationId="{DECE59EB-D160-E7AA-DD96-F00EB8CEDC99}"/>
          </ac:spMkLst>
        </pc:spChg>
        <pc:spChg chg="del">
          <ac:chgData name="BINGHAM, Erin" userId="444e3fab-ba0c-4b82-96cf-11ac9adacbde" providerId="ADAL" clId="{277C1E3C-7146-4F86-9154-358D02D26A82}" dt="2024-10-03T05:32:39.619" v="14" actId="478"/>
          <ac:spMkLst>
            <pc:docMk/>
            <pc:sldMk cId="464403102" sldId="256"/>
            <ac:spMk id="9" creationId="{F4231AB4-57D3-62F3-337D-501B73A9613A}"/>
          </ac:spMkLst>
        </pc:spChg>
      </pc:sldChg>
      <pc:sldChg chg="delSp modSp mod">
        <pc:chgData name="BINGHAM, Erin" userId="444e3fab-ba0c-4b82-96cf-11ac9adacbde" providerId="ADAL" clId="{277C1E3C-7146-4F86-9154-358D02D26A82}" dt="2024-10-03T05:33:02.794" v="36" actId="1038"/>
        <pc:sldMkLst>
          <pc:docMk/>
          <pc:sldMk cId="3117394082" sldId="257"/>
        </pc:sldMkLst>
        <pc:spChg chg="mod">
          <ac:chgData name="BINGHAM, Erin" userId="444e3fab-ba0c-4b82-96cf-11ac9adacbde" providerId="ADAL" clId="{277C1E3C-7146-4F86-9154-358D02D26A82}" dt="2024-10-03T05:33:02.794" v="36" actId="1038"/>
          <ac:spMkLst>
            <pc:docMk/>
            <pc:sldMk cId="3117394082" sldId="257"/>
            <ac:spMk id="2" creationId="{4FF5B0A8-6BB8-B080-FE68-D631B350D18C}"/>
          </ac:spMkLst>
        </pc:spChg>
        <pc:spChg chg="mod">
          <ac:chgData name="BINGHAM, Erin" userId="444e3fab-ba0c-4b82-96cf-11ac9adacbde" providerId="ADAL" clId="{277C1E3C-7146-4F86-9154-358D02D26A82}" dt="2024-10-03T05:33:02.794" v="36" actId="1038"/>
          <ac:spMkLst>
            <pc:docMk/>
            <pc:sldMk cId="3117394082" sldId="257"/>
            <ac:spMk id="4" creationId="{24C23711-99CF-BC96-34FB-1BE14C053F81}"/>
          </ac:spMkLst>
        </pc:spChg>
        <pc:spChg chg="del">
          <ac:chgData name="BINGHAM, Erin" userId="444e3fab-ba0c-4b82-96cf-11ac9adacbde" providerId="ADAL" clId="{277C1E3C-7146-4F86-9154-358D02D26A82}" dt="2024-10-03T05:32:57.975" v="31" actId="478"/>
          <ac:spMkLst>
            <pc:docMk/>
            <pc:sldMk cId="3117394082" sldId="257"/>
            <ac:spMk id="5" creationId="{15B60846-37CA-96FA-3690-88F3CD3D53DB}"/>
          </ac:spMkLst>
        </pc:spChg>
      </pc:sldChg>
      <pc:sldMasterChg chg="modSldLayout">
        <pc:chgData name="BINGHAM, Erin" userId="444e3fab-ba0c-4b82-96cf-11ac9adacbde" providerId="ADAL" clId="{277C1E3C-7146-4F86-9154-358D02D26A82}" dt="2024-10-03T05:32:32.445" v="13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277C1E3C-7146-4F86-9154-358D02D26A82}" dt="2024-10-03T05:32:24.095" v="8" actId="14100"/>
          <pc:sldLayoutMkLst>
            <pc:docMk/>
            <pc:sldMasterMk cId="3797046012" sldId="2147483660"/>
            <pc:sldLayoutMk cId="2630507283" sldId="2147483661"/>
          </pc:sldLayoutMkLst>
          <pc:picChg chg="add mod">
            <ac:chgData name="BINGHAM, Erin" userId="444e3fab-ba0c-4b82-96cf-11ac9adacbde" providerId="ADAL" clId="{277C1E3C-7146-4F86-9154-358D02D26A82}" dt="2024-10-03T05:32:24.095" v="8" actId="14100"/>
            <ac:picMkLst>
              <pc:docMk/>
              <pc:sldMasterMk cId="3797046012" sldId="2147483660"/>
              <pc:sldLayoutMk cId="2630507283" sldId="2147483661"/>
              <ac:picMk id="3" creationId="{1DCD0C77-622C-256F-3AFA-9D67BAB3ABDE}"/>
            </ac:picMkLst>
          </pc:picChg>
          <pc:picChg chg="del">
            <ac:chgData name="BINGHAM, Erin" userId="444e3fab-ba0c-4b82-96cf-11ac9adacbde" providerId="ADAL" clId="{277C1E3C-7146-4F86-9154-358D02D26A82}" dt="2024-10-03T05:32:00.875" v="0" actId="478"/>
            <ac:picMkLst>
              <pc:docMk/>
              <pc:sldMasterMk cId="3797046012" sldId="2147483660"/>
              <pc:sldLayoutMk cId="2630507283" sldId="2147483661"/>
              <ac:picMk id="8" creationId="{CDE11310-D835-7864-68AB-98DA27FAF144}"/>
            </ac:picMkLst>
          </pc:picChg>
        </pc:sldLayoutChg>
        <pc:sldLayoutChg chg="addSp delSp modSp mod">
          <pc:chgData name="BINGHAM, Erin" userId="444e3fab-ba0c-4b82-96cf-11ac9adacbde" providerId="ADAL" clId="{277C1E3C-7146-4F86-9154-358D02D26A82}" dt="2024-10-03T05:32:32.445" v="13" actId="14100"/>
          <pc:sldLayoutMkLst>
            <pc:docMk/>
            <pc:sldMasterMk cId="3797046012" sldId="2147483660"/>
            <pc:sldLayoutMk cId="3007007362" sldId="2147483662"/>
          </pc:sldLayoutMkLst>
          <pc:picChg chg="add mod">
            <ac:chgData name="BINGHAM, Erin" userId="444e3fab-ba0c-4b82-96cf-11ac9adacbde" providerId="ADAL" clId="{277C1E3C-7146-4F86-9154-358D02D26A82}" dt="2024-10-03T05:32:32.445" v="13" actId="14100"/>
            <ac:picMkLst>
              <pc:docMk/>
              <pc:sldMasterMk cId="3797046012" sldId="2147483660"/>
              <pc:sldLayoutMk cId="3007007362" sldId="2147483662"/>
              <ac:picMk id="3" creationId="{5C0FF3C5-262B-0E99-9EA1-1C593442DF85}"/>
            </ac:picMkLst>
          </pc:picChg>
          <pc:picChg chg="del">
            <ac:chgData name="BINGHAM, Erin" userId="444e3fab-ba0c-4b82-96cf-11ac9adacbde" providerId="ADAL" clId="{277C1E3C-7146-4F86-9154-358D02D26A82}" dt="2024-10-03T05:32:04.004" v="1" actId="478"/>
            <ac:picMkLst>
              <pc:docMk/>
              <pc:sldMasterMk cId="3797046012" sldId="2147483660"/>
              <pc:sldLayoutMk cId="3007007362" sldId="2147483662"/>
              <ac:picMk id="8" creationId="{40891768-85E2-6A46-9FA6-1BC26CB116E7}"/>
            </ac:picMkLst>
          </pc:picChg>
        </pc:sldLayoutChg>
        <pc:sldLayoutChg chg="delSp mod">
          <pc:chgData name="BINGHAM, Erin" userId="444e3fab-ba0c-4b82-96cf-11ac9adacbde" providerId="ADAL" clId="{277C1E3C-7146-4F86-9154-358D02D26A82}" dt="2024-10-03T05:32:07.171" v="2" actId="478"/>
          <pc:sldLayoutMkLst>
            <pc:docMk/>
            <pc:sldMasterMk cId="3797046012" sldId="2147483660"/>
            <pc:sldLayoutMk cId="2462866162" sldId="2147483664"/>
          </pc:sldLayoutMkLst>
          <pc:picChg chg="del">
            <ac:chgData name="BINGHAM, Erin" userId="444e3fab-ba0c-4b82-96cf-11ac9adacbde" providerId="ADAL" clId="{277C1E3C-7146-4F86-9154-358D02D26A82}" dt="2024-10-03T05:32:07.171" v="2" actId="478"/>
            <ac:picMkLst>
              <pc:docMk/>
              <pc:sldMasterMk cId="3797046012" sldId="2147483660"/>
              <pc:sldLayoutMk cId="2462866162" sldId="2147483664"/>
              <ac:picMk id="8" creationId="{4C16BC0B-6ABF-A9BF-E145-EF07E9046781}"/>
            </ac:picMkLst>
          </pc:picChg>
        </pc:sldLayoutChg>
        <pc:sldLayoutChg chg="delSp mod">
          <pc:chgData name="BINGHAM, Erin" userId="444e3fab-ba0c-4b82-96cf-11ac9adacbde" providerId="ADAL" clId="{277C1E3C-7146-4F86-9154-358D02D26A82}" dt="2024-10-03T05:32:08.968" v="3" actId="478"/>
          <pc:sldLayoutMkLst>
            <pc:docMk/>
            <pc:sldMasterMk cId="3797046012" sldId="2147483660"/>
            <pc:sldLayoutMk cId="463564105" sldId="2147483665"/>
          </pc:sldLayoutMkLst>
          <pc:picChg chg="del">
            <ac:chgData name="BINGHAM, Erin" userId="444e3fab-ba0c-4b82-96cf-11ac9adacbde" providerId="ADAL" clId="{277C1E3C-7146-4F86-9154-358D02D26A82}" dt="2024-10-03T05:32:08.968" v="3" actId="478"/>
            <ac:picMkLst>
              <pc:docMk/>
              <pc:sldMasterMk cId="3797046012" sldId="2147483660"/>
              <pc:sldLayoutMk cId="463564105" sldId="2147483665"/>
              <ac:picMk id="6" creationId="{9B523B6C-772B-659C-BBBA-C9E17E81F2D8}"/>
            </ac:picMkLst>
          </pc:picChg>
        </pc:sldLayoutChg>
      </pc:sldMasterChg>
    </pc:docChg>
  </pc:docChgLst>
  <pc:docChgLst>
    <pc:chgData name="BINGHAM, Erin" userId="444e3fab-ba0c-4b82-96cf-11ac9adacbde" providerId="ADAL" clId="{1815EDE3-E67F-4E97-A550-6D7FD6BBA649}"/>
    <pc:docChg chg="custSel modSld">
      <pc:chgData name="BINGHAM, Erin" userId="444e3fab-ba0c-4b82-96cf-11ac9adacbde" providerId="ADAL" clId="{1815EDE3-E67F-4E97-A550-6D7FD6BBA649}" dt="2024-11-30T09:55:56.222" v="1"/>
      <pc:docMkLst>
        <pc:docMk/>
      </pc:docMkLst>
      <pc:sldChg chg="addSp delSp modSp mod">
        <pc:chgData name="BINGHAM, Erin" userId="444e3fab-ba0c-4b82-96cf-11ac9adacbde" providerId="ADAL" clId="{1815EDE3-E67F-4E97-A550-6D7FD6BBA649}" dt="2024-11-30T09:55:56.222" v="1"/>
        <pc:sldMkLst>
          <pc:docMk/>
          <pc:sldMk cId="3943761311" sldId="258"/>
        </pc:sldMkLst>
        <pc:picChg chg="add mod">
          <ac:chgData name="BINGHAM, Erin" userId="444e3fab-ba0c-4b82-96cf-11ac9adacbde" providerId="ADAL" clId="{1815EDE3-E67F-4E97-A550-6D7FD6BBA649}" dt="2024-11-30T09:55:56.222" v="1"/>
          <ac:picMkLst>
            <pc:docMk/>
            <pc:sldMk cId="3943761311" sldId="258"/>
            <ac:picMk id="2" creationId="{F26CB863-5CF7-3A25-50EF-9E1AC2A70445}"/>
          </ac:picMkLst>
        </pc:picChg>
        <pc:picChg chg="add mod">
          <ac:chgData name="BINGHAM, Erin" userId="444e3fab-ba0c-4b82-96cf-11ac9adacbde" providerId="ADAL" clId="{1815EDE3-E67F-4E97-A550-6D7FD6BBA649}" dt="2024-11-30T09:55:56.222" v="1"/>
          <ac:picMkLst>
            <pc:docMk/>
            <pc:sldMk cId="3943761311" sldId="258"/>
            <ac:picMk id="3" creationId="{C0084902-7CB5-EED9-B23D-943DB2F84351}"/>
          </ac:picMkLst>
        </pc:picChg>
        <pc:picChg chg="add mod">
          <ac:chgData name="BINGHAM, Erin" userId="444e3fab-ba0c-4b82-96cf-11ac9adacbde" providerId="ADAL" clId="{1815EDE3-E67F-4E97-A550-6D7FD6BBA649}" dt="2024-11-30T09:55:56.222" v="1"/>
          <ac:picMkLst>
            <pc:docMk/>
            <pc:sldMk cId="3943761311" sldId="258"/>
            <ac:picMk id="4" creationId="{A8F24145-5A84-D306-AF27-ED5C89B70621}"/>
          </ac:picMkLst>
        </pc:picChg>
        <pc:picChg chg="del">
          <ac:chgData name="BINGHAM, Erin" userId="444e3fab-ba0c-4b82-96cf-11ac9adacbde" providerId="ADAL" clId="{1815EDE3-E67F-4E97-A550-6D7FD6BBA649}" dt="2024-11-30T09:55:55.739" v="0" actId="478"/>
          <ac:picMkLst>
            <pc:docMk/>
            <pc:sldMk cId="3943761311" sldId="258"/>
            <ac:picMk id="17" creationId="{405196BF-E263-6750-438A-4FAA88B3F0A5}"/>
          </ac:picMkLst>
        </pc:picChg>
        <pc:picChg chg="del">
          <ac:chgData name="BINGHAM, Erin" userId="444e3fab-ba0c-4b82-96cf-11ac9adacbde" providerId="ADAL" clId="{1815EDE3-E67F-4E97-A550-6D7FD6BBA649}" dt="2024-11-30T09:55:55.739" v="0" actId="478"/>
          <ac:picMkLst>
            <pc:docMk/>
            <pc:sldMk cId="3943761311" sldId="258"/>
            <ac:picMk id="19" creationId="{880D448A-CEE2-C1E2-CD3C-C5E7B7DA6697}"/>
          </ac:picMkLst>
        </pc:picChg>
      </pc:sldChg>
    </pc:docChg>
  </pc:docChgLst>
  <pc:docChgLst>
    <pc:chgData name="BINGHAM, Erin" userId="444e3fab-ba0c-4b82-96cf-11ac9adacbde" providerId="ADAL" clId="{BD9FEE39-233F-48FA-885D-3E9E47CF720C}"/>
    <pc:docChg chg="custSel modSld modMainMaster">
      <pc:chgData name="BINGHAM, Erin" userId="444e3fab-ba0c-4b82-96cf-11ac9adacbde" providerId="ADAL" clId="{BD9FEE39-233F-48FA-885D-3E9E47CF720C}" dt="2024-11-08T07:12:23.733" v="31"/>
      <pc:docMkLst>
        <pc:docMk/>
      </pc:docMkLst>
      <pc:sldChg chg="addSp delSp modSp mod">
        <pc:chgData name="BINGHAM, Erin" userId="444e3fab-ba0c-4b82-96cf-11ac9adacbde" providerId="ADAL" clId="{BD9FEE39-233F-48FA-885D-3E9E47CF720C}" dt="2024-11-08T07:12:23.733" v="31"/>
        <pc:sldMkLst>
          <pc:docMk/>
          <pc:sldMk cId="1820979777" sldId="259"/>
        </pc:sldMkLst>
        <pc:spChg chg="add mod">
          <ac:chgData name="BINGHAM, Erin" userId="444e3fab-ba0c-4b82-96cf-11ac9adacbde" providerId="ADAL" clId="{BD9FEE39-233F-48FA-885D-3E9E47CF720C}" dt="2024-11-08T07:12:23.733" v="31"/>
          <ac:spMkLst>
            <pc:docMk/>
            <pc:sldMk cId="1820979777" sldId="259"/>
            <ac:spMk id="2" creationId="{7AC1EEAC-21DC-6E06-4CF1-AB3A7B215B11}"/>
          </ac:spMkLst>
        </pc:spChg>
        <pc:spChg chg="del">
          <ac:chgData name="BINGHAM, Erin" userId="444e3fab-ba0c-4b82-96cf-11ac9adacbde" providerId="ADAL" clId="{BD9FEE39-233F-48FA-885D-3E9E47CF720C}" dt="2024-11-08T07:11:45.961" v="26" actId="478"/>
          <ac:spMkLst>
            <pc:docMk/>
            <pc:sldMk cId="1820979777" sldId="259"/>
            <ac:spMk id="3" creationId="{0724238E-CE81-F8CD-1DF4-EDB881626936}"/>
          </ac:spMkLst>
        </pc:spChg>
        <pc:spChg chg="del">
          <ac:chgData name="BINGHAM, Erin" userId="444e3fab-ba0c-4b82-96cf-11ac9adacbde" providerId="ADAL" clId="{BD9FEE39-233F-48FA-885D-3E9E47CF720C}" dt="2024-11-08T07:11:45.961" v="26" actId="478"/>
          <ac:spMkLst>
            <pc:docMk/>
            <pc:sldMk cId="1820979777" sldId="259"/>
            <ac:spMk id="4" creationId="{3F343B71-68E4-3327-D516-5E4144C17E38}"/>
          </ac:spMkLst>
        </pc:spChg>
      </pc:sldChg>
      <pc:sldChg chg="addSp delSp modSp mod">
        <pc:chgData name="BINGHAM, Erin" userId="444e3fab-ba0c-4b82-96cf-11ac9adacbde" providerId="ADAL" clId="{BD9FEE39-233F-48FA-885D-3E9E47CF720C}" dt="2024-11-08T07:12:19.767" v="30" actId="1076"/>
        <pc:sldMkLst>
          <pc:docMk/>
          <pc:sldMk cId="658919193" sldId="260"/>
        </pc:sldMkLst>
        <pc:spChg chg="add mod">
          <ac:chgData name="BINGHAM, Erin" userId="444e3fab-ba0c-4b82-96cf-11ac9adacbde" providerId="ADAL" clId="{BD9FEE39-233F-48FA-885D-3E9E47CF720C}" dt="2024-11-08T07:12:19.767" v="30" actId="1076"/>
          <ac:spMkLst>
            <pc:docMk/>
            <pc:sldMk cId="658919193" sldId="260"/>
            <ac:spMk id="2" creationId="{748D3DE5-9801-EBBA-CE29-1916EB7090A6}"/>
          </ac:spMkLst>
        </pc:spChg>
        <pc:spChg chg="del">
          <ac:chgData name="BINGHAM, Erin" userId="444e3fab-ba0c-4b82-96cf-11ac9adacbde" providerId="ADAL" clId="{BD9FEE39-233F-48FA-885D-3E9E47CF720C}" dt="2024-11-08T07:11:53.015" v="28" actId="478"/>
          <ac:spMkLst>
            <pc:docMk/>
            <pc:sldMk cId="658919193" sldId="260"/>
            <ac:spMk id="3" creationId="{56D791B2-2D68-7AD0-CA34-B57E127A3245}"/>
          </ac:spMkLst>
        </pc:spChg>
        <pc:spChg chg="del">
          <ac:chgData name="BINGHAM, Erin" userId="444e3fab-ba0c-4b82-96cf-11ac9adacbde" providerId="ADAL" clId="{BD9FEE39-233F-48FA-885D-3E9E47CF720C}" dt="2024-11-08T07:11:51.271" v="27" actId="478"/>
          <ac:spMkLst>
            <pc:docMk/>
            <pc:sldMk cId="658919193" sldId="260"/>
            <ac:spMk id="4" creationId="{16ADBA40-59BB-09AC-02D7-E3575FC278EA}"/>
          </ac:spMkLst>
        </pc:spChg>
      </pc:sldChg>
      <pc:sldMasterChg chg="modSldLayout">
        <pc:chgData name="BINGHAM, Erin" userId="444e3fab-ba0c-4b82-96cf-11ac9adacbde" providerId="ADAL" clId="{BD9FEE39-233F-48FA-885D-3E9E47CF720C}" dt="2024-11-08T07:11:36.637" v="25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BD9FEE39-233F-48FA-885D-3E9E47CF720C}" dt="2024-11-08T07:11:36.637" v="25" actId="14100"/>
          <pc:sldLayoutMkLst>
            <pc:docMk/>
            <pc:sldMasterMk cId="3797046012" sldId="2147483660"/>
            <pc:sldLayoutMk cId="2630507283" sldId="2147483661"/>
          </pc:sldLayoutMkLst>
          <pc:picChg chg="del">
            <ac:chgData name="BINGHAM, Erin" userId="444e3fab-ba0c-4b82-96cf-11ac9adacbde" providerId="ADAL" clId="{BD9FEE39-233F-48FA-885D-3E9E47CF720C}" dt="2024-11-08T07:08:13.474" v="3" actId="478"/>
            <ac:picMkLst>
              <pc:docMk/>
              <pc:sldMasterMk cId="3797046012" sldId="2147483660"/>
              <pc:sldLayoutMk cId="2630507283" sldId="2147483661"/>
              <ac:picMk id="3" creationId="{1DCD0C77-622C-256F-3AFA-9D67BAB3ABDE}"/>
            </ac:picMkLst>
          </pc:picChg>
          <pc:picChg chg="add del mod">
            <ac:chgData name="BINGHAM, Erin" userId="444e3fab-ba0c-4b82-96cf-11ac9adacbde" providerId="ADAL" clId="{BD9FEE39-233F-48FA-885D-3E9E47CF720C}" dt="2024-11-08T07:08:29.574" v="7" actId="21"/>
            <ac:picMkLst>
              <pc:docMk/>
              <pc:sldMasterMk cId="3797046012" sldId="2147483660"/>
              <pc:sldLayoutMk cId="2630507283" sldId="2147483661"/>
              <ac:picMk id="4" creationId="{1F8719BF-D6BD-0589-717E-11A71869DF67}"/>
            </ac:picMkLst>
          </pc:picChg>
          <pc:picChg chg="add mod">
            <ac:chgData name="BINGHAM, Erin" userId="444e3fab-ba0c-4b82-96cf-11ac9adacbde" providerId="ADAL" clId="{BD9FEE39-233F-48FA-885D-3E9E47CF720C}" dt="2024-11-08T07:11:36.637" v="25" actId="14100"/>
            <ac:picMkLst>
              <pc:docMk/>
              <pc:sldMasterMk cId="3797046012" sldId="2147483660"/>
              <pc:sldLayoutMk cId="2630507283" sldId="2147483661"/>
              <ac:picMk id="6" creationId="{0DEB30A5-C6C4-1636-D2D9-73E9BD163398}"/>
            </ac:picMkLst>
          </pc:picChg>
        </pc:sldLayoutChg>
        <pc:sldLayoutChg chg="addSp delSp modSp mod">
          <pc:chgData name="BINGHAM, Erin" userId="444e3fab-ba0c-4b82-96cf-11ac9adacbde" providerId="ADAL" clId="{BD9FEE39-233F-48FA-885D-3E9E47CF720C}" dt="2024-11-08T07:11:20.539" v="20" actId="14100"/>
          <pc:sldLayoutMkLst>
            <pc:docMk/>
            <pc:sldMasterMk cId="3797046012" sldId="2147483660"/>
            <pc:sldLayoutMk cId="3007007362" sldId="2147483662"/>
          </pc:sldLayoutMkLst>
          <pc:picChg chg="del">
            <ac:chgData name="BINGHAM, Erin" userId="444e3fab-ba0c-4b82-96cf-11ac9adacbde" providerId="ADAL" clId="{BD9FEE39-233F-48FA-885D-3E9E47CF720C}" dt="2024-11-08T07:08:07.409" v="0" actId="478"/>
            <ac:picMkLst>
              <pc:docMk/>
              <pc:sldMasterMk cId="3797046012" sldId="2147483660"/>
              <pc:sldLayoutMk cId="3007007362" sldId="2147483662"/>
              <ac:picMk id="3" creationId="{5C0FF3C5-262B-0E99-9EA1-1C593442DF85}"/>
            </ac:picMkLst>
          </pc:picChg>
          <pc:picChg chg="add mod">
            <ac:chgData name="BINGHAM, Erin" userId="444e3fab-ba0c-4b82-96cf-11ac9adacbde" providerId="ADAL" clId="{BD9FEE39-233F-48FA-885D-3E9E47CF720C}" dt="2024-11-08T07:11:20.539" v="20" actId="14100"/>
            <ac:picMkLst>
              <pc:docMk/>
              <pc:sldMasterMk cId="3797046012" sldId="2147483660"/>
              <pc:sldLayoutMk cId="3007007362" sldId="2147483662"/>
              <ac:picMk id="4" creationId="{A554E968-6B0E-C1C6-13A3-02A8BB0C90BB}"/>
            </ac:picMkLst>
          </pc:picChg>
        </pc:sldLayoutChg>
        <pc:sldLayoutChg chg="addSp delSp modSp mod">
          <pc:chgData name="BINGHAM, Erin" userId="444e3fab-ba0c-4b82-96cf-11ac9adacbde" providerId="ADAL" clId="{BD9FEE39-233F-48FA-885D-3E9E47CF720C}" dt="2024-11-08T07:08:36.467" v="10" actId="14100"/>
          <pc:sldLayoutMkLst>
            <pc:docMk/>
            <pc:sldMasterMk cId="3797046012" sldId="2147483660"/>
            <pc:sldLayoutMk cId="2462866162" sldId="2147483664"/>
          </pc:sldLayoutMkLst>
          <pc:picChg chg="del">
            <ac:chgData name="BINGHAM, Erin" userId="444e3fab-ba0c-4b82-96cf-11ac9adacbde" providerId="ADAL" clId="{BD9FEE39-233F-48FA-885D-3E9E47CF720C}" dt="2024-11-08T07:08:10.493" v="1" actId="478"/>
            <ac:picMkLst>
              <pc:docMk/>
              <pc:sldMasterMk cId="3797046012" sldId="2147483660"/>
              <pc:sldLayoutMk cId="2462866162" sldId="2147483664"/>
              <ac:picMk id="3" creationId="{F07FEC4C-2D24-474D-AB60-8EAB5C63DBC8}"/>
            </ac:picMkLst>
          </pc:picChg>
          <pc:picChg chg="add mod">
            <ac:chgData name="BINGHAM, Erin" userId="444e3fab-ba0c-4b82-96cf-11ac9adacbde" providerId="ADAL" clId="{BD9FEE39-233F-48FA-885D-3E9E47CF720C}" dt="2024-11-08T07:08:36.467" v="10" actId="14100"/>
            <ac:picMkLst>
              <pc:docMk/>
              <pc:sldMasterMk cId="3797046012" sldId="2147483660"/>
              <pc:sldLayoutMk cId="2462866162" sldId="2147483664"/>
              <ac:picMk id="4" creationId="{1F8719BF-D6BD-0589-717E-11A71869DF67}"/>
            </ac:picMkLst>
          </pc:picChg>
        </pc:sldLayoutChg>
        <pc:sldLayoutChg chg="addSp delSp modSp mod">
          <pc:chgData name="BINGHAM, Erin" userId="444e3fab-ba0c-4b82-96cf-11ac9adacbde" providerId="ADAL" clId="{BD9FEE39-233F-48FA-885D-3E9E47CF720C}" dt="2024-11-08T07:08:46.540" v="15" actId="14100"/>
          <pc:sldLayoutMkLst>
            <pc:docMk/>
            <pc:sldMasterMk cId="3797046012" sldId="2147483660"/>
            <pc:sldLayoutMk cId="463564105" sldId="2147483665"/>
          </pc:sldLayoutMkLst>
          <pc:picChg chg="del">
            <ac:chgData name="BINGHAM, Erin" userId="444e3fab-ba0c-4b82-96cf-11ac9adacbde" providerId="ADAL" clId="{BD9FEE39-233F-48FA-885D-3E9E47CF720C}" dt="2024-11-08T07:08:11.658" v="2" actId="478"/>
            <ac:picMkLst>
              <pc:docMk/>
              <pc:sldMasterMk cId="3797046012" sldId="2147483660"/>
              <pc:sldLayoutMk cId="463564105" sldId="2147483665"/>
              <ac:picMk id="3" creationId="{4B1A83BC-E4DD-27BE-1B27-14E85C9EC93B}"/>
            </ac:picMkLst>
          </pc:picChg>
          <pc:picChg chg="add mod">
            <ac:chgData name="BINGHAM, Erin" userId="444e3fab-ba0c-4b82-96cf-11ac9adacbde" providerId="ADAL" clId="{BD9FEE39-233F-48FA-885D-3E9E47CF720C}" dt="2024-11-08T07:08:46.540" v="15" actId="14100"/>
            <ac:picMkLst>
              <pc:docMk/>
              <pc:sldMasterMk cId="3797046012" sldId="2147483660"/>
              <pc:sldLayoutMk cId="463564105" sldId="2147483665"/>
              <ac:picMk id="4" creationId="{5ADFBFE4-CFB9-BFC8-76BA-1CFB4A137A1D}"/>
            </ac:picMkLst>
          </pc:picChg>
        </pc:sldLayoutChg>
      </pc:sldMasterChg>
    </pc:docChg>
  </pc:docChgLst>
  <pc:docChgLst>
    <pc:chgData name="BINGHAM, Erin" userId="444e3fab-ba0c-4b82-96cf-11ac9adacbde" providerId="ADAL" clId="{0B8AED08-0DC7-4C8F-9220-115B4DBACBB5}"/>
    <pc:docChg chg="custSel modSld">
      <pc:chgData name="BINGHAM, Erin" userId="444e3fab-ba0c-4b82-96cf-11ac9adacbde" providerId="ADAL" clId="{0B8AED08-0DC7-4C8F-9220-115B4DBACBB5}" dt="2024-10-03T05:12:28.432" v="75" actId="14100"/>
      <pc:docMkLst>
        <pc:docMk/>
      </pc:docMkLst>
      <pc:sldChg chg="addSp delSp modSp mod">
        <pc:chgData name="BINGHAM, Erin" userId="444e3fab-ba0c-4b82-96cf-11ac9adacbde" providerId="ADAL" clId="{0B8AED08-0DC7-4C8F-9220-115B4DBACBB5}" dt="2024-10-03T05:12:28.432" v="75" actId="14100"/>
        <pc:sldMkLst>
          <pc:docMk/>
          <pc:sldMk cId="3943761311" sldId="258"/>
        </pc:sldMkLst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3" creationId="{801CF94A-488D-9B92-E31F-6BE78B1FE8A2}"/>
          </ac:spMkLst>
        </pc:spChg>
        <pc:spChg chg="add del mod">
          <ac:chgData name="BINGHAM, Erin" userId="444e3fab-ba0c-4b82-96cf-11ac9adacbde" providerId="ADAL" clId="{0B8AED08-0DC7-4C8F-9220-115B4DBACBB5}" dt="2024-10-03T05:09:56.267" v="3" actId="478"/>
          <ac:spMkLst>
            <pc:docMk/>
            <pc:sldMk cId="3943761311" sldId="258"/>
            <ac:spMk id="4" creationId="{99B9C10B-93C4-0DAE-E1D8-D93397236BD1}"/>
          </ac:spMkLst>
        </pc:spChg>
        <pc:spChg chg="add del mod">
          <ac:chgData name="BINGHAM, Erin" userId="444e3fab-ba0c-4b82-96cf-11ac9adacbde" providerId="ADAL" clId="{0B8AED08-0DC7-4C8F-9220-115B4DBACBB5}" dt="2024-10-03T05:09:56.945" v="4" actId="478"/>
          <ac:spMkLst>
            <pc:docMk/>
            <pc:sldMk cId="3943761311" sldId="258"/>
            <ac:spMk id="6" creationId="{8F1472DB-1841-CC33-423A-CEBA4B2D03FF}"/>
          </ac:spMkLst>
        </pc:spChg>
        <pc:spChg chg="del">
          <ac:chgData name="BINGHAM, Erin" userId="444e3fab-ba0c-4b82-96cf-11ac9adacbde" providerId="ADAL" clId="{0B8AED08-0DC7-4C8F-9220-115B4DBACBB5}" dt="2024-10-03T05:09:49.209" v="0" actId="478"/>
          <ac:spMkLst>
            <pc:docMk/>
            <pc:sldMk cId="3943761311" sldId="258"/>
            <ac:spMk id="7" creationId="{FC1E7F0E-C181-B380-E6D1-1083FCB92EF2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8" creationId="{A1E8730B-8331-BF71-FA61-AC4305D27F07}"/>
          </ac:spMkLst>
        </pc:spChg>
        <pc:spChg chg="add mod">
          <ac:chgData name="BINGHAM, Erin" userId="444e3fab-ba0c-4b82-96cf-11ac9adacbde" providerId="ADAL" clId="{0B8AED08-0DC7-4C8F-9220-115B4DBACBB5}" dt="2024-10-03T05:09:52.875" v="2"/>
          <ac:spMkLst>
            <pc:docMk/>
            <pc:sldMk cId="3943761311" sldId="258"/>
            <ac:spMk id="10" creationId="{3055B8A5-31E6-A4CE-3444-198CD2169236}"/>
          </ac:spMkLst>
        </pc:spChg>
        <pc:spChg chg="add mod">
          <ac:chgData name="BINGHAM, Erin" userId="444e3fab-ba0c-4b82-96cf-11ac9adacbde" providerId="ADAL" clId="{0B8AED08-0DC7-4C8F-9220-115B4DBACBB5}" dt="2024-10-03T05:12:22.523" v="72" actId="1076"/>
          <ac:spMkLst>
            <pc:docMk/>
            <pc:sldMk cId="3943761311" sldId="258"/>
            <ac:spMk id="13" creationId="{AD0AC59F-86C1-24CC-0B06-EB235A91A8DD}"/>
          </ac:spMkLst>
        </pc:spChg>
        <pc:spChg chg="add mod">
          <ac:chgData name="BINGHAM, Erin" userId="444e3fab-ba0c-4b82-96cf-11ac9adacbde" providerId="ADAL" clId="{0B8AED08-0DC7-4C8F-9220-115B4DBACBB5}" dt="2024-10-03T05:12:24.721" v="73" actId="1076"/>
          <ac:spMkLst>
            <pc:docMk/>
            <pc:sldMk cId="3943761311" sldId="258"/>
            <ac:spMk id="14" creationId="{15E9C536-D050-E843-8073-068EE01E58FC}"/>
          </ac:spMkLst>
        </pc:sp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9" creationId="{125F229B-320A-854A-CACD-EA13D180D1FF}"/>
          </ac:picMkLst>
        </pc:picChg>
        <pc:picChg chg="del">
          <ac:chgData name="BINGHAM, Erin" userId="444e3fab-ba0c-4b82-96cf-11ac9adacbde" providerId="ADAL" clId="{0B8AED08-0DC7-4C8F-9220-115B4DBACBB5}" dt="2024-10-03T05:09:49.209" v="0" actId="478"/>
          <ac:picMkLst>
            <pc:docMk/>
            <pc:sldMk cId="3943761311" sldId="258"/>
            <ac:picMk id="11" creationId="{D3B57798-C896-6301-72B8-2A3993E23170}"/>
          </ac:picMkLst>
        </pc:picChg>
        <pc:picChg chg="add mod">
          <ac:chgData name="BINGHAM, Erin" userId="444e3fab-ba0c-4b82-96cf-11ac9adacbde" providerId="ADAL" clId="{0B8AED08-0DC7-4C8F-9220-115B4DBACBB5}" dt="2024-10-03T05:09:50.012" v="1"/>
          <ac:picMkLst>
            <pc:docMk/>
            <pc:sldMk cId="3943761311" sldId="258"/>
            <ac:picMk id="12" creationId="{6EC9B387-932D-E464-E432-0C23588A7929}"/>
          </ac:picMkLst>
        </pc:picChg>
        <pc:picChg chg="add mod">
          <ac:chgData name="BINGHAM, Erin" userId="444e3fab-ba0c-4b82-96cf-11ac9adacbde" providerId="ADAL" clId="{0B8AED08-0DC7-4C8F-9220-115B4DBACBB5}" dt="2024-10-03T05:12:28.432" v="75" actId="14100"/>
          <ac:picMkLst>
            <pc:docMk/>
            <pc:sldMk cId="3943761311" sldId="258"/>
            <ac:picMk id="15" creationId="{2529A6F6-379D-0A27-5C32-6CB18A1C002F}"/>
          </ac:picMkLst>
        </pc:picChg>
        <pc:picChg chg="add mod">
          <ac:chgData name="BINGHAM, Erin" userId="444e3fab-ba0c-4b82-96cf-11ac9adacbde" providerId="ADAL" clId="{0B8AED08-0DC7-4C8F-9220-115B4DBACBB5}" dt="2024-10-03T05:10:35.176" v="11" actId="1076"/>
          <ac:picMkLst>
            <pc:docMk/>
            <pc:sldMk cId="3943761311" sldId="258"/>
            <ac:picMk id="17" creationId="{405196BF-E263-6750-438A-4FAA88B3F0A5}"/>
          </ac:picMkLst>
        </pc:picChg>
        <pc:picChg chg="add mod">
          <ac:chgData name="BINGHAM, Erin" userId="444e3fab-ba0c-4b82-96cf-11ac9adacbde" providerId="ADAL" clId="{0B8AED08-0DC7-4C8F-9220-115B4DBACBB5}" dt="2024-10-03T05:11:02.542" v="27" actId="1035"/>
          <ac:picMkLst>
            <pc:docMk/>
            <pc:sldMk cId="3943761311" sldId="258"/>
            <ac:picMk id="19" creationId="{880D448A-CEE2-C1E2-CD3C-C5E7B7DA6697}"/>
          </ac:picMkLst>
        </pc:picChg>
      </pc:sldChg>
    </pc:docChg>
  </pc:docChgLst>
  <pc:docChgLst>
    <pc:chgData name="BINGHAM, Erin" userId="444e3fab-ba0c-4b82-96cf-11ac9adacbde" providerId="ADAL" clId="{0AE0796F-31C5-4ACD-B8BA-90746AD69201}"/>
    <pc:docChg chg="undo custSel modSld modMainMaster">
      <pc:chgData name="BINGHAM, Erin" userId="444e3fab-ba0c-4b82-96cf-11ac9adacbde" providerId="ADAL" clId="{0AE0796F-31C5-4ACD-B8BA-90746AD69201}" dt="2024-10-15T06:45:16.185" v="48" actId="1076"/>
      <pc:docMkLst>
        <pc:docMk/>
      </pc:docMkLst>
      <pc:sldChg chg="addSp delSp modSp mod">
        <pc:chgData name="BINGHAM, Erin" userId="444e3fab-ba0c-4b82-96cf-11ac9adacbde" providerId="ADAL" clId="{0AE0796F-31C5-4ACD-B8BA-90746AD69201}" dt="2024-10-15T06:45:16.185" v="48" actId="1076"/>
        <pc:sldMkLst>
          <pc:docMk/>
          <pc:sldMk cId="3943761311" sldId="258"/>
        </pc:sldMkLst>
        <pc:spChg chg="add del mod">
          <ac:chgData name="BINGHAM, Erin" userId="444e3fab-ba0c-4b82-96cf-11ac9adacbde" providerId="ADAL" clId="{0AE0796F-31C5-4ACD-B8BA-90746AD69201}" dt="2024-10-15T06:43:43.094" v="15" actId="478"/>
          <ac:spMkLst>
            <pc:docMk/>
            <pc:sldMk cId="3943761311" sldId="258"/>
            <ac:spMk id="3" creationId="{D8BF68BE-FAFE-21F1-4399-4DC9E761C76F}"/>
          </ac:spMkLst>
        </pc:spChg>
        <pc:spChg chg="add del mod">
          <ac:chgData name="BINGHAM, Erin" userId="444e3fab-ba0c-4b82-96cf-11ac9adacbde" providerId="ADAL" clId="{0AE0796F-31C5-4ACD-B8BA-90746AD69201}" dt="2024-10-15T06:44:19.451" v="28" actId="478"/>
          <ac:spMkLst>
            <pc:docMk/>
            <pc:sldMk cId="3943761311" sldId="258"/>
            <ac:spMk id="4" creationId="{5B0A1C29-B7D9-21D6-AC97-2F849DC9F5E7}"/>
          </ac:spMkLst>
        </pc:spChg>
        <pc:spChg chg="add mod">
          <ac:chgData name="BINGHAM, Erin" userId="444e3fab-ba0c-4b82-96cf-11ac9adacbde" providerId="ADAL" clId="{0AE0796F-31C5-4ACD-B8BA-90746AD69201}" dt="2024-10-15T06:44:06.598" v="27" actId="1076"/>
          <ac:spMkLst>
            <pc:docMk/>
            <pc:sldMk cId="3943761311" sldId="258"/>
            <ac:spMk id="5" creationId="{8BCCA58F-C9F0-5970-DBD7-B0DC86CC0B86}"/>
          </ac:spMkLst>
        </pc:spChg>
        <pc:spChg chg="add mod">
          <ac:chgData name="BINGHAM, Erin" userId="444e3fab-ba0c-4b82-96cf-11ac9adacbde" providerId="ADAL" clId="{0AE0796F-31C5-4ACD-B8BA-90746AD69201}" dt="2024-10-15T06:44:21.161" v="29"/>
          <ac:spMkLst>
            <pc:docMk/>
            <pc:sldMk cId="3943761311" sldId="258"/>
            <ac:spMk id="6" creationId="{7F5870FC-D98C-FB49-2778-A0A925F1236F}"/>
          </ac:spMkLst>
        </pc:spChg>
        <pc:spChg chg="add mod">
          <ac:chgData name="BINGHAM, Erin" userId="444e3fab-ba0c-4b82-96cf-11ac9adacbde" providerId="ADAL" clId="{0AE0796F-31C5-4ACD-B8BA-90746AD69201}" dt="2024-10-15T06:44:21.161" v="29"/>
          <ac:spMkLst>
            <pc:docMk/>
            <pc:sldMk cId="3943761311" sldId="258"/>
            <ac:spMk id="7" creationId="{639AF44C-307A-3806-7FF0-5D22A9876F15}"/>
          </ac:spMkLst>
        </pc:spChg>
        <pc:spChg chg="add mod ord">
          <ac:chgData name="BINGHAM, Erin" userId="444e3fab-ba0c-4b82-96cf-11ac9adacbde" providerId="ADAL" clId="{0AE0796F-31C5-4ACD-B8BA-90746AD69201}" dt="2024-10-15T06:45:12.006" v="47" actId="1076"/>
          <ac:spMkLst>
            <pc:docMk/>
            <pc:sldMk cId="3943761311" sldId="258"/>
            <ac:spMk id="8" creationId="{E19C6746-5B5C-003A-EE4D-78A064E07EB7}"/>
          </ac:spMkLst>
        </pc:spChg>
        <pc:spChg chg="add mod">
          <ac:chgData name="BINGHAM, Erin" userId="444e3fab-ba0c-4b82-96cf-11ac9adacbde" providerId="ADAL" clId="{0AE0796F-31C5-4ACD-B8BA-90746AD69201}" dt="2024-10-15T06:45:16.185" v="48" actId="1076"/>
          <ac:spMkLst>
            <pc:docMk/>
            <pc:sldMk cId="3943761311" sldId="258"/>
            <ac:spMk id="9" creationId="{400FCB03-9C88-C075-6C9B-55DF30FBC6E6}"/>
          </ac:spMkLst>
        </pc:spChg>
        <pc:spChg chg="del">
          <ac:chgData name="BINGHAM, Erin" userId="444e3fab-ba0c-4b82-96cf-11ac9adacbde" providerId="ADAL" clId="{0AE0796F-31C5-4ACD-B8BA-90746AD69201}" dt="2024-10-15T06:43:36.277" v="14" actId="478"/>
          <ac:spMkLst>
            <pc:docMk/>
            <pc:sldMk cId="3943761311" sldId="258"/>
            <ac:spMk id="14" creationId="{15E9C536-D050-E843-8073-068EE01E58FC}"/>
          </ac:spMkLst>
        </pc:spChg>
        <pc:picChg chg="del">
          <ac:chgData name="BINGHAM, Erin" userId="444e3fab-ba0c-4b82-96cf-11ac9adacbde" providerId="ADAL" clId="{0AE0796F-31C5-4ACD-B8BA-90746AD69201}" dt="2024-10-15T06:43:44.290" v="16" actId="478"/>
          <ac:picMkLst>
            <pc:docMk/>
            <pc:sldMk cId="3943761311" sldId="258"/>
            <ac:picMk id="15" creationId="{2529A6F6-379D-0A27-5C32-6CB18A1C002F}"/>
          </ac:picMkLst>
        </pc:picChg>
      </pc:sldChg>
      <pc:sldMasterChg chg="modSldLayout">
        <pc:chgData name="BINGHAM, Erin" userId="444e3fab-ba0c-4b82-96cf-11ac9adacbde" providerId="ADAL" clId="{0AE0796F-31C5-4ACD-B8BA-90746AD69201}" dt="2024-10-15T06:43:00.696" v="13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0AE0796F-31C5-4ACD-B8BA-90746AD69201}" dt="2024-10-15T06:42:49.057" v="8" actId="14100"/>
          <pc:sldLayoutMkLst>
            <pc:docMk/>
            <pc:sldMasterMk cId="3797046012" sldId="2147483660"/>
            <pc:sldLayoutMk cId="2462866162" sldId="2147483664"/>
          </pc:sldLayoutMkLst>
          <pc:picChg chg="add mod">
            <ac:chgData name="BINGHAM, Erin" userId="444e3fab-ba0c-4b82-96cf-11ac9adacbde" providerId="ADAL" clId="{0AE0796F-31C5-4ACD-B8BA-90746AD69201}" dt="2024-10-15T06:42:49.057" v="8" actId="14100"/>
            <ac:picMkLst>
              <pc:docMk/>
              <pc:sldMasterMk cId="3797046012" sldId="2147483660"/>
              <pc:sldLayoutMk cId="2462866162" sldId="2147483664"/>
              <ac:picMk id="3" creationId="{F07FEC4C-2D24-474D-AB60-8EAB5C63DBC8}"/>
            </ac:picMkLst>
          </pc:picChg>
          <pc:picChg chg="add del mod">
            <ac:chgData name="BINGHAM, Erin" userId="444e3fab-ba0c-4b82-96cf-11ac9adacbde" providerId="ADAL" clId="{0AE0796F-31C5-4ACD-B8BA-90746AD69201}" dt="2024-10-15T06:42:45.594" v="6" actId="478"/>
            <ac:picMkLst>
              <pc:docMk/>
              <pc:sldMasterMk cId="3797046012" sldId="2147483660"/>
              <pc:sldLayoutMk cId="2462866162" sldId="2147483664"/>
              <ac:picMk id="5" creationId="{ABD5365F-909E-B08E-E841-ACE719BF60B7}"/>
            </ac:picMkLst>
          </pc:picChg>
        </pc:sldLayoutChg>
        <pc:sldLayoutChg chg="addSp modSp mod">
          <pc:chgData name="BINGHAM, Erin" userId="444e3fab-ba0c-4b82-96cf-11ac9adacbde" providerId="ADAL" clId="{0AE0796F-31C5-4ACD-B8BA-90746AD69201}" dt="2024-10-15T06:43:00.696" v="13" actId="14100"/>
          <pc:sldLayoutMkLst>
            <pc:docMk/>
            <pc:sldMasterMk cId="3797046012" sldId="2147483660"/>
            <pc:sldLayoutMk cId="463564105" sldId="2147483665"/>
          </pc:sldLayoutMkLst>
          <pc:picChg chg="add mod">
            <ac:chgData name="BINGHAM, Erin" userId="444e3fab-ba0c-4b82-96cf-11ac9adacbde" providerId="ADAL" clId="{0AE0796F-31C5-4ACD-B8BA-90746AD69201}" dt="2024-10-15T06:43:00.696" v="13" actId="14100"/>
            <ac:picMkLst>
              <pc:docMk/>
              <pc:sldMasterMk cId="3797046012" sldId="2147483660"/>
              <pc:sldLayoutMk cId="463564105" sldId="2147483665"/>
              <ac:picMk id="3" creationId="{4B1A83BC-E4DD-27BE-1B27-14E85C9EC93B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holding a needle&#10;&#10;Description automatically generated">
            <a:extLst>
              <a:ext uri="{FF2B5EF4-FFF2-40B4-BE49-F238E27FC236}">
                <a16:creationId xmlns:a16="http://schemas.microsoft.com/office/drawing/2014/main" id="{0DEB30A5-C6C4-1636-D2D9-73E9BD1633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yringe&#10;&#10;Description automatically generated">
            <a:extLst>
              <a:ext uri="{FF2B5EF4-FFF2-40B4-BE49-F238E27FC236}">
                <a16:creationId xmlns:a16="http://schemas.microsoft.com/office/drawing/2014/main" id="{A554E968-6B0E-C1C6-13A3-02A8BB0C90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needle&#10;&#10;Description automatically generated">
            <a:extLst>
              <a:ext uri="{FF2B5EF4-FFF2-40B4-BE49-F238E27FC236}">
                <a16:creationId xmlns:a16="http://schemas.microsoft.com/office/drawing/2014/main" id="{1F8719BF-D6BD-0589-717E-11A71869DF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yringe and a needle&#10;&#10;Description automatically generated">
            <a:extLst>
              <a:ext uri="{FF2B5EF4-FFF2-40B4-BE49-F238E27FC236}">
                <a16:creationId xmlns:a16="http://schemas.microsoft.com/office/drawing/2014/main" id="{5ADFBFE4-CFB9-BFC8-76BA-1CFB4A137A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3" r:id="rId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E19C6746-5B5C-003A-EE4D-78A064E07EB7}"/>
              </a:ext>
            </a:extLst>
          </p:cNvPr>
          <p:cNvSpPr>
            <a:spLocks noChangeAspect="1"/>
          </p:cNvSpPr>
          <p:nvPr/>
        </p:nvSpPr>
        <p:spPr>
          <a:xfrm>
            <a:off x="1128644" y="6948766"/>
            <a:ext cx="9871823" cy="4392962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AD0AC59F-86C1-24CC-0B06-EB235A91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8BCCA58F-C9F0-5970-DBD7-B0DC86CC0B86}"/>
              </a:ext>
            </a:extLst>
          </p:cNvPr>
          <p:cNvSpPr txBox="1"/>
          <p:nvPr/>
        </p:nvSpPr>
        <p:spPr>
          <a:xfrm>
            <a:off x="620594" y="3641287"/>
            <a:ext cx="11965785" cy="29307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400FCB03-9C88-C075-6C9B-55DF30FBC6E6}"/>
              </a:ext>
            </a:extLst>
          </p:cNvPr>
          <p:cNvSpPr>
            <a:spLocks noChangeAspect="1"/>
          </p:cNvSpPr>
          <p:nvPr/>
        </p:nvSpPr>
        <p:spPr>
          <a:xfrm rot="859847">
            <a:off x="4654910" y="8885284"/>
            <a:ext cx="2508718" cy="1470736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pic>
        <p:nvPicPr>
          <p:cNvPr id="2" name="Picture 1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F26CB863-5CF7-3A25-50EF-9E1AC2A70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12" y="12018457"/>
            <a:ext cx="6111153" cy="1697543"/>
          </a:xfrm>
          <a:prstGeom prst="rect">
            <a:avLst/>
          </a:prstGeom>
        </p:spPr>
      </p:pic>
      <p:pic>
        <p:nvPicPr>
          <p:cNvPr id="3" name="Picture 2" descr="A logo with colorful circles&#10;&#10;Description automatically generated">
            <a:extLst>
              <a:ext uri="{FF2B5EF4-FFF2-40B4-BE49-F238E27FC236}">
                <a16:creationId xmlns:a16="http://schemas.microsoft.com/office/drawing/2014/main" id="{C0084902-7CB5-EED9-B23D-943DB2F843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68171" y="12169225"/>
            <a:ext cx="1395439" cy="1396009"/>
          </a:xfrm>
          <a:prstGeom prst="rect">
            <a:avLst/>
          </a:prstGeom>
        </p:spPr>
      </p:pic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8F24145-5A84-D306-AF27-ED5C89B706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7441" y="12018456"/>
            <a:ext cx="5581080" cy="169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59EE38-7A20-123E-54F2-6656B563EB3C}"/>
              </a:ext>
            </a:extLst>
          </p:cNvPr>
          <p:cNvSpPr txBox="1"/>
          <p:nvPr/>
        </p:nvSpPr>
        <p:spPr>
          <a:xfrm>
            <a:off x="1783080" y="11470386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E59EB-D160-E7AA-DD96-F00EB8CEDC99}"/>
              </a:ext>
            </a:extLst>
          </p:cNvPr>
          <p:cNvSpPr txBox="1"/>
          <p:nvPr/>
        </p:nvSpPr>
        <p:spPr>
          <a:xfrm>
            <a:off x="1783080" y="12077248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F5B0A8-6BB8-B080-FE68-D631B350D18C}"/>
              </a:ext>
            </a:extLst>
          </p:cNvPr>
          <p:cNvSpPr txBox="1"/>
          <p:nvPr/>
        </p:nvSpPr>
        <p:spPr>
          <a:xfrm>
            <a:off x="1791462" y="11506200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C23711-99CF-BC96-34FB-1BE14C053F81}"/>
              </a:ext>
            </a:extLst>
          </p:cNvPr>
          <p:cNvSpPr txBox="1"/>
          <p:nvPr/>
        </p:nvSpPr>
        <p:spPr>
          <a:xfrm>
            <a:off x="1791462" y="12113062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31173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C1EEAC-21DC-6E06-4CF1-AB3A7B215B11}"/>
              </a:ext>
            </a:extLst>
          </p:cNvPr>
          <p:cNvSpPr txBox="1"/>
          <p:nvPr/>
        </p:nvSpPr>
        <p:spPr>
          <a:xfrm>
            <a:off x="1800808" y="11634621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喺呢度加文字</a:t>
            </a:r>
          </a:p>
        </p:txBody>
      </p:sp>
    </p:spTree>
    <p:extLst>
      <p:ext uri="{BB962C8B-B14F-4D97-AF65-F5344CB8AC3E}">
        <p14:creationId xmlns:p14="http://schemas.microsoft.com/office/powerpoint/2010/main" val="182097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8D3DE5-9801-EBBA-CE29-1916EB7090A6}"/>
              </a:ext>
            </a:extLst>
          </p:cNvPr>
          <p:cNvSpPr txBox="1"/>
          <p:nvPr/>
        </p:nvSpPr>
        <p:spPr>
          <a:xfrm>
            <a:off x="1800808" y="11634621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喺呢度加文字</a:t>
            </a:r>
          </a:p>
        </p:txBody>
      </p:sp>
    </p:spTree>
    <p:extLst>
      <p:ext uri="{BB962C8B-B14F-4D97-AF65-F5344CB8AC3E}">
        <p14:creationId xmlns:p14="http://schemas.microsoft.com/office/powerpoint/2010/main" val="65891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3C82BC-5679-4462-A9E6-E79B1D85A4B8}">
  <ds:schemaRefs>
    <ds:schemaRef ds:uri="http://schemas.microsoft.com/office/2006/documentManagement/types"/>
    <ds:schemaRef ds:uri="http://schemas.microsoft.com/office/infopath/2007/PartnerControls"/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e344f6c-33c4-4639-9c4a-e760d75a122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905B143-B90D-4309-8320-587F5A2198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</TotalTime>
  <Words>86</Words>
  <Application>Microsoft Office PowerPoint</Application>
  <PresentationFormat>Custom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Aptos</vt:lpstr>
      <vt:lpstr>Aptos Display</vt:lpstr>
      <vt:lpstr>Arial</vt:lpstr>
      <vt:lpstr>Segoe UI</vt:lpstr>
      <vt:lpstr>Sharp Grotesk 1 Light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2</cp:revision>
  <dcterms:created xsi:type="dcterms:W3CDTF">2024-07-21T03:38:55Z</dcterms:created>
  <dcterms:modified xsi:type="dcterms:W3CDTF">2024-11-30T09:55:59Z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