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  <p:sldId id="256" r:id="rId6"/>
    <p:sldId id="257" r:id="rId7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767217-97C8-4F81-831A-8E6295C72CF6}" v="1" dt="2024-11-30T09:59:56.9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1739" y="408"/>
      </p:cViewPr>
      <p:guideLst>
        <p:guide orient="horz" pos="432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54BC76EF-61F7-4432-8C71-53757159DC73}"/>
    <pc:docChg chg="custSel modSld modMainMaster">
      <pc:chgData name="BINGHAM, Erin" userId="444e3fab-ba0c-4b82-96cf-11ac9adacbde" providerId="ADAL" clId="{54BC76EF-61F7-4432-8C71-53757159DC73}" dt="2024-10-03T04:52:01.498" v="224" actId="1076"/>
      <pc:docMkLst>
        <pc:docMk/>
      </pc:docMkLst>
      <pc:sldChg chg="addSp delSp modSp mod">
        <pc:chgData name="BINGHAM, Erin" userId="444e3fab-ba0c-4b82-96cf-11ac9adacbde" providerId="ADAL" clId="{54BC76EF-61F7-4432-8C71-53757159DC73}" dt="2024-10-03T04:50:42.951" v="187" actId="1035"/>
        <pc:sldMkLst>
          <pc:docMk/>
          <pc:sldMk cId="464403102" sldId="256"/>
        </pc:sldMkLst>
        <pc:spChg chg="del">
          <ac:chgData name="BINGHAM, Erin" userId="444e3fab-ba0c-4b82-96cf-11ac9adacbde" providerId="ADAL" clId="{54BC76EF-61F7-4432-8C71-53757159DC73}" dt="2024-10-03T00:47:16.056" v="0" actId="478"/>
          <ac:spMkLst>
            <pc:docMk/>
            <pc:sldMk cId="464403102" sldId="256"/>
            <ac:spMk id="4" creationId="{4B7E1CB3-9860-FF80-5E19-DF77D078AB1E}"/>
          </ac:spMkLst>
        </pc:spChg>
        <pc:spChg chg="add mod">
          <ac:chgData name="BINGHAM, Erin" userId="444e3fab-ba0c-4b82-96cf-11ac9adacbde" providerId="ADAL" clId="{54BC76EF-61F7-4432-8C71-53757159DC73}" dt="2024-10-03T04:50:38.192" v="184" actId="1036"/>
          <ac:spMkLst>
            <pc:docMk/>
            <pc:sldMk cId="464403102" sldId="256"/>
            <ac:spMk id="7" creationId="{0459EE38-7A20-123E-54F2-6656B563EB3C}"/>
          </ac:spMkLst>
        </pc:spChg>
        <pc:spChg chg="add mod">
          <ac:chgData name="BINGHAM, Erin" userId="444e3fab-ba0c-4b82-96cf-11ac9adacbde" providerId="ADAL" clId="{54BC76EF-61F7-4432-8C71-53757159DC73}" dt="2024-10-03T04:50:42.951" v="187" actId="1035"/>
          <ac:spMkLst>
            <pc:docMk/>
            <pc:sldMk cId="464403102" sldId="256"/>
            <ac:spMk id="8" creationId="{DECE59EB-D160-E7AA-DD96-F00EB8CEDC99}"/>
          </ac:spMkLst>
        </pc:spChg>
        <pc:spChg chg="add mod">
          <ac:chgData name="BINGHAM, Erin" userId="444e3fab-ba0c-4b82-96cf-11ac9adacbde" providerId="ADAL" clId="{54BC76EF-61F7-4432-8C71-53757159DC73}" dt="2024-10-03T04:50:34.236" v="181" actId="1036"/>
          <ac:spMkLst>
            <pc:docMk/>
            <pc:sldMk cId="464403102" sldId="256"/>
            <ac:spMk id="9" creationId="{F4231AB4-57D3-62F3-337D-501B73A9613A}"/>
          </ac:spMkLst>
        </pc:spChg>
        <pc:picChg chg="add del mod">
          <ac:chgData name="BINGHAM, Erin" userId="444e3fab-ba0c-4b82-96cf-11ac9adacbde" providerId="ADAL" clId="{54BC76EF-61F7-4432-8C71-53757159DC73}" dt="2024-10-03T00:47:53.616" v="6" actId="478"/>
          <ac:picMkLst>
            <pc:docMk/>
            <pc:sldMk cId="464403102" sldId="256"/>
            <ac:picMk id="3" creationId="{B4FC8AD5-271A-F2A2-F14C-28A1653E0839}"/>
          </ac:picMkLst>
        </pc:picChg>
        <pc:picChg chg="add del mod">
          <ac:chgData name="BINGHAM, Erin" userId="444e3fab-ba0c-4b82-96cf-11ac9adacbde" providerId="ADAL" clId="{54BC76EF-61F7-4432-8C71-53757159DC73}" dt="2024-10-03T00:52:25.859" v="13" actId="478"/>
          <ac:picMkLst>
            <pc:docMk/>
            <pc:sldMk cId="464403102" sldId="256"/>
            <ac:picMk id="6" creationId="{5DCCCEB7-A800-AA8D-0483-0F32F4352FAB}"/>
          </ac:picMkLst>
        </pc:picChg>
      </pc:sldChg>
      <pc:sldChg chg="addSp delSp modSp mod chgLayout">
        <pc:chgData name="BINGHAM, Erin" userId="444e3fab-ba0c-4b82-96cf-11ac9adacbde" providerId="ADAL" clId="{54BC76EF-61F7-4432-8C71-53757159DC73}" dt="2024-10-03T04:51:24.544" v="193" actId="1038"/>
        <pc:sldMkLst>
          <pc:docMk/>
          <pc:sldMk cId="3117394082" sldId="257"/>
        </pc:sldMkLst>
        <pc:spChg chg="add mod">
          <ac:chgData name="BINGHAM, Erin" userId="444e3fab-ba0c-4b82-96cf-11ac9adacbde" providerId="ADAL" clId="{54BC76EF-61F7-4432-8C71-53757159DC73}" dt="2024-10-03T04:51:24.544" v="193" actId="1038"/>
          <ac:spMkLst>
            <pc:docMk/>
            <pc:sldMk cId="3117394082" sldId="257"/>
            <ac:spMk id="2" creationId="{4FF5B0A8-6BB8-B080-FE68-D631B350D18C}"/>
          </ac:spMkLst>
        </pc:spChg>
        <pc:spChg chg="del">
          <ac:chgData name="BINGHAM, Erin" userId="444e3fab-ba0c-4b82-96cf-11ac9adacbde" providerId="ADAL" clId="{54BC76EF-61F7-4432-8C71-53757159DC73}" dt="2024-10-03T04:48:11.522" v="101" actId="700"/>
          <ac:spMkLst>
            <pc:docMk/>
            <pc:sldMk cId="3117394082" sldId="257"/>
            <ac:spMk id="3" creationId="{58C9D2AA-BC39-D1CB-8289-C62B568526C0}"/>
          </ac:spMkLst>
        </pc:spChg>
        <pc:spChg chg="add mod">
          <ac:chgData name="BINGHAM, Erin" userId="444e3fab-ba0c-4b82-96cf-11ac9adacbde" providerId="ADAL" clId="{54BC76EF-61F7-4432-8C71-53757159DC73}" dt="2024-10-03T04:51:24.544" v="193" actId="1038"/>
          <ac:spMkLst>
            <pc:docMk/>
            <pc:sldMk cId="3117394082" sldId="257"/>
            <ac:spMk id="4" creationId="{24C23711-99CF-BC96-34FB-1BE14C053F81}"/>
          </ac:spMkLst>
        </pc:spChg>
        <pc:spChg chg="add mod">
          <ac:chgData name="BINGHAM, Erin" userId="444e3fab-ba0c-4b82-96cf-11ac9adacbde" providerId="ADAL" clId="{54BC76EF-61F7-4432-8C71-53757159DC73}" dt="2024-10-03T04:51:19.360" v="192" actId="1038"/>
          <ac:spMkLst>
            <pc:docMk/>
            <pc:sldMk cId="3117394082" sldId="257"/>
            <ac:spMk id="5" creationId="{15B60846-37CA-96FA-3690-88F3CD3D53DB}"/>
          </ac:spMkLst>
        </pc:spChg>
      </pc:sldChg>
      <pc:sldChg chg="addSp delSp modSp mod">
        <pc:chgData name="BINGHAM, Erin" userId="444e3fab-ba0c-4b82-96cf-11ac9adacbde" providerId="ADAL" clId="{54BC76EF-61F7-4432-8C71-53757159DC73}" dt="2024-10-03T04:51:48.790" v="222" actId="1036"/>
        <pc:sldMkLst>
          <pc:docMk/>
          <pc:sldMk cId="1820979777" sldId="259"/>
        </pc:sldMkLst>
        <pc:spChg chg="del">
          <ac:chgData name="BINGHAM, Erin" userId="444e3fab-ba0c-4b82-96cf-11ac9adacbde" providerId="ADAL" clId="{54BC76EF-61F7-4432-8C71-53757159DC73}" dt="2024-10-03T04:48:32.102" v="103" actId="478"/>
          <ac:spMkLst>
            <pc:docMk/>
            <pc:sldMk cId="1820979777" sldId="259"/>
            <ac:spMk id="2" creationId="{1BBD6D1D-068A-2E08-1AC5-28B066A1D004}"/>
          </ac:spMkLst>
        </pc:spChg>
        <pc:spChg chg="add mod">
          <ac:chgData name="BINGHAM, Erin" userId="444e3fab-ba0c-4b82-96cf-11ac9adacbde" providerId="ADAL" clId="{54BC76EF-61F7-4432-8C71-53757159DC73}" dt="2024-10-03T04:51:48.790" v="222" actId="1036"/>
          <ac:spMkLst>
            <pc:docMk/>
            <pc:sldMk cId="1820979777" sldId="259"/>
            <ac:spMk id="3" creationId="{0724238E-CE81-F8CD-1DF4-EDB881626936}"/>
          </ac:spMkLst>
        </pc:spChg>
        <pc:spChg chg="add mod">
          <ac:chgData name="BINGHAM, Erin" userId="444e3fab-ba0c-4b82-96cf-11ac9adacbde" providerId="ADAL" clId="{54BC76EF-61F7-4432-8C71-53757159DC73}" dt="2024-10-03T04:51:48.790" v="222" actId="1036"/>
          <ac:spMkLst>
            <pc:docMk/>
            <pc:sldMk cId="1820979777" sldId="259"/>
            <ac:spMk id="4" creationId="{3F343B71-68E4-3327-D516-5E4144C17E38}"/>
          </ac:spMkLst>
        </pc:spChg>
        <pc:spChg chg="add del mod">
          <ac:chgData name="BINGHAM, Erin" userId="444e3fab-ba0c-4b82-96cf-11ac9adacbde" providerId="ADAL" clId="{54BC76EF-61F7-4432-8C71-53757159DC73}" dt="2024-10-03T04:51:36.891" v="196" actId="478"/>
          <ac:spMkLst>
            <pc:docMk/>
            <pc:sldMk cId="1820979777" sldId="259"/>
            <ac:spMk id="5" creationId="{EC9F9A7D-4762-0DA4-6C7A-7DFC338D6DA5}"/>
          </ac:spMkLst>
        </pc:spChg>
      </pc:sldChg>
      <pc:sldChg chg="addSp delSp modSp mod">
        <pc:chgData name="BINGHAM, Erin" userId="444e3fab-ba0c-4b82-96cf-11ac9adacbde" providerId="ADAL" clId="{54BC76EF-61F7-4432-8C71-53757159DC73}" dt="2024-10-03T04:52:01.498" v="224" actId="1076"/>
        <pc:sldMkLst>
          <pc:docMk/>
          <pc:sldMk cId="658919193" sldId="260"/>
        </pc:sldMkLst>
        <pc:spChg chg="del">
          <ac:chgData name="BINGHAM, Erin" userId="444e3fab-ba0c-4b82-96cf-11ac9adacbde" providerId="ADAL" clId="{54BC76EF-61F7-4432-8C71-53757159DC73}" dt="2024-10-03T04:48:29.580" v="102" actId="478"/>
          <ac:spMkLst>
            <pc:docMk/>
            <pc:sldMk cId="658919193" sldId="260"/>
            <ac:spMk id="2" creationId="{F2A037C5-C04B-7D5C-BB1A-67E8E636B924}"/>
          </ac:spMkLst>
        </pc:spChg>
        <pc:spChg chg="add mod">
          <ac:chgData name="BINGHAM, Erin" userId="444e3fab-ba0c-4b82-96cf-11ac9adacbde" providerId="ADAL" clId="{54BC76EF-61F7-4432-8C71-53757159DC73}" dt="2024-10-03T04:52:01.498" v="224" actId="1076"/>
          <ac:spMkLst>
            <pc:docMk/>
            <pc:sldMk cId="658919193" sldId="260"/>
            <ac:spMk id="3" creationId="{56D791B2-2D68-7AD0-CA34-B57E127A3245}"/>
          </ac:spMkLst>
        </pc:spChg>
        <pc:spChg chg="add mod">
          <ac:chgData name="BINGHAM, Erin" userId="444e3fab-ba0c-4b82-96cf-11ac9adacbde" providerId="ADAL" clId="{54BC76EF-61F7-4432-8C71-53757159DC73}" dt="2024-10-03T04:52:01.498" v="224" actId="1076"/>
          <ac:spMkLst>
            <pc:docMk/>
            <pc:sldMk cId="658919193" sldId="260"/>
            <ac:spMk id="4" creationId="{16ADBA40-59BB-09AC-02D7-E3575FC278EA}"/>
          </ac:spMkLst>
        </pc:spChg>
      </pc:sldChg>
      <pc:sldMasterChg chg="modSldLayout">
        <pc:chgData name="BINGHAM, Erin" userId="444e3fab-ba0c-4b82-96cf-11ac9adacbde" providerId="ADAL" clId="{54BC76EF-61F7-4432-8C71-53757159DC73}" dt="2024-10-03T04:47:50.661" v="100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54BC76EF-61F7-4432-8C71-53757159DC73}" dt="2024-10-03T04:47:50.661" v="100" actId="14100"/>
          <pc:sldLayoutMkLst>
            <pc:docMk/>
            <pc:sldMasterMk cId="3797046012" sldId="2147483660"/>
            <pc:sldLayoutMk cId="2630507283" sldId="2147483661"/>
          </pc:sldLayoutMkLst>
          <pc:spChg chg="add">
            <ac:chgData name="BINGHAM, Erin" userId="444e3fab-ba0c-4b82-96cf-11ac9adacbde" providerId="ADAL" clId="{54BC76EF-61F7-4432-8C71-53757159DC73}" dt="2024-10-03T00:52:45.799" v="16"/>
            <ac:spMkLst>
              <pc:docMk/>
              <pc:sldMasterMk cId="3797046012" sldId="2147483660"/>
              <pc:sldLayoutMk cId="2630507283" sldId="2147483661"/>
              <ac:spMk id="2" creationId="{C9247EB6-C79A-DCA3-3183-E9A54C941D19}"/>
            </ac:spMkLst>
          </pc:spChg>
          <pc:spChg chg="del">
            <ac:chgData name="BINGHAM, Erin" userId="444e3fab-ba0c-4b82-96cf-11ac9adacbde" providerId="ADAL" clId="{54BC76EF-61F7-4432-8C71-53757159DC73}" dt="2024-10-03T00:52:44.771" v="15" actId="478"/>
            <ac:spMkLst>
              <pc:docMk/>
              <pc:sldMasterMk cId="3797046012" sldId="2147483660"/>
              <pc:sldLayoutMk cId="2630507283" sldId="2147483661"/>
              <ac:spMk id="10" creationId="{C3D4433F-5EAC-9C20-AD9E-4D887F401DE8}"/>
            </ac:spMkLst>
          </pc:spChg>
          <pc:picChg chg="add del mod">
            <ac:chgData name="BINGHAM, Erin" userId="444e3fab-ba0c-4b82-96cf-11ac9adacbde" providerId="ADAL" clId="{54BC76EF-61F7-4432-8C71-53757159DC73}" dt="2024-10-03T01:12:04.406" v="46" actId="478"/>
            <ac:picMkLst>
              <pc:docMk/>
              <pc:sldMasterMk cId="3797046012" sldId="2147483660"/>
              <pc:sldLayoutMk cId="2630507283" sldId="2147483661"/>
              <ac:picMk id="4" creationId="{28625709-C723-D15D-CE32-06B41CC63BEA}"/>
            </ac:picMkLst>
          </pc:picChg>
          <pc:picChg chg="add del mod">
            <ac:chgData name="BINGHAM, Erin" userId="444e3fab-ba0c-4b82-96cf-11ac9adacbde" providerId="ADAL" clId="{54BC76EF-61F7-4432-8C71-53757159DC73}" dt="2024-10-03T03:56:52.800" v="72" actId="478"/>
            <ac:picMkLst>
              <pc:docMk/>
              <pc:sldMasterMk cId="3797046012" sldId="2147483660"/>
              <pc:sldLayoutMk cId="2630507283" sldId="2147483661"/>
              <ac:picMk id="6" creationId="{47329BDF-70B5-FD2A-9F92-C5A2E4CFFDCA}"/>
            </ac:picMkLst>
          </pc:picChg>
          <pc:picChg chg="add mod">
            <ac:chgData name="BINGHAM, Erin" userId="444e3fab-ba0c-4b82-96cf-11ac9adacbde" providerId="ADAL" clId="{54BC76EF-61F7-4432-8C71-53757159DC73}" dt="2024-10-03T04:47:50.661" v="100" actId="14100"/>
            <ac:picMkLst>
              <pc:docMk/>
              <pc:sldMasterMk cId="3797046012" sldId="2147483660"/>
              <pc:sldLayoutMk cId="2630507283" sldId="2147483661"/>
              <ac:picMk id="8" creationId="{CDE11310-D835-7864-68AB-98DA27FAF144}"/>
            </ac:picMkLst>
          </pc:picChg>
          <pc:picChg chg="del">
            <ac:chgData name="BINGHAM, Erin" userId="444e3fab-ba0c-4b82-96cf-11ac9adacbde" providerId="ADAL" clId="{54BC76EF-61F7-4432-8C71-53757159DC73}" dt="2024-10-03T00:52:42.338" v="14" actId="478"/>
            <ac:picMkLst>
              <pc:docMk/>
              <pc:sldMasterMk cId="3797046012" sldId="2147483660"/>
              <pc:sldLayoutMk cId="2630507283" sldId="2147483661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45:41.917" v="95" actId="14100"/>
          <pc:sldLayoutMkLst>
            <pc:docMk/>
            <pc:sldMasterMk cId="3797046012" sldId="2147483660"/>
            <pc:sldLayoutMk cId="3007007362" sldId="2147483662"/>
          </pc:sldLayoutMkLst>
          <pc:spChg chg="del">
            <ac:chgData name="BINGHAM, Erin" userId="444e3fab-ba0c-4b82-96cf-11ac9adacbde" providerId="ADAL" clId="{54BC76EF-61F7-4432-8C71-53757159DC73}" dt="2024-10-03T00:53:11.864" v="20" actId="478"/>
            <ac:spMkLst>
              <pc:docMk/>
              <pc:sldMasterMk cId="3797046012" sldId="2147483660"/>
              <pc:sldLayoutMk cId="3007007362" sldId="2147483662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1:12:06.678" v="47" actId="478"/>
            <ac:picMkLst>
              <pc:docMk/>
              <pc:sldMasterMk cId="3797046012" sldId="2147483660"/>
              <pc:sldLayoutMk cId="3007007362" sldId="2147483662"/>
              <ac:picMk id="4" creationId="{4DF7C213-A5C9-073B-2E63-4B94CDD8F091}"/>
            </ac:picMkLst>
          </pc:picChg>
          <pc:picChg chg="add del mod">
            <ac:chgData name="BINGHAM, Erin" userId="444e3fab-ba0c-4b82-96cf-11ac9adacbde" providerId="ADAL" clId="{54BC76EF-61F7-4432-8C71-53757159DC73}" dt="2024-10-03T03:56:56.843" v="73" actId="478"/>
            <ac:picMkLst>
              <pc:docMk/>
              <pc:sldMasterMk cId="3797046012" sldId="2147483660"/>
              <pc:sldLayoutMk cId="3007007362" sldId="2147483662"/>
              <ac:picMk id="6" creationId="{243B6F68-94E3-113F-26F1-E3636B92060B}"/>
            </ac:picMkLst>
          </pc:picChg>
          <pc:picChg chg="add mod">
            <ac:chgData name="BINGHAM, Erin" userId="444e3fab-ba0c-4b82-96cf-11ac9adacbde" providerId="ADAL" clId="{54BC76EF-61F7-4432-8C71-53757159DC73}" dt="2024-10-03T04:45:41.917" v="95" actId="14100"/>
            <ac:picMkLst>
              <pc:docMk/>
              <pc:sldMasterMk cId="3797046012" sldId="2147483660"/>
              <pc:sldLayoutMk cId="3007007362" sldId="2147483662"/>
              <ac:picMk id="8" creationId="{40891768-85E2-6A46-9FA6-1BC26CB116E7}"/>
            </ac:picMkLst>
          </pc:picChg>
          <pc:picChg chg="del">
            <ac:chgData name="BINGHAM, Erin" userId="444e3fab-ba0c-4b82-96cf-11ac9adacbde" providerId="ADAL" clId="{54BC76EF-61F7-4432-8C71-53757159DC73}" dt="2024-10-03T00:53:00.682" v="17" actId="478"/>
            <ac:picMkLst>
              <pc:docMk/>
              <pc:sldMasterMk cId="3797046012" sldId="2147483660"/>
              <pc:sldLayoutMk cId="3007007362" sldId="2147483662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04:49.982" v="84" actId="14100"/>
          <pc:sldLayoutMkLst>
            <pc:docMk/>
            <pc:sldMasterMk cId="3797046012" sldId="2147483660"/>
            <pc:sldLayoutMk cId="2462866162" sldId="2147483664"/>
          </pc:sldLayoutMkLst>
          <pc:spChg chg="del">
            <ac:chgData name="BINGHAM, Erin" userId="444e3fab-ba0c-4b82-96cf-11ac9adacbde" providerId="ADAL" clId="{54BC76EF-61F7-4432-8C71-53757159DC73}" dt="2024-10-03T00:53:16.997" v="21" actId="478"/>
            <ac:spMkLst>
              <pc:docMk/>
              <pc:sldMasterMk cId="3797046012" sldId="2147483660"/>
              <pc:sldLayoutMk cId="2462866162" sldId="2147483664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3:56:47.327" v="71" actId="478"/>
            <ac:picMkLst>
              <pc:docMk/>
              <pc:sldMasterMk cId="3797046012" sldId="2147483660"/>
              <pc:sldLayoutMk cId="2462866162" sldId="2147483664"/>
              <ac:picMk id="4" creationId="{1F1052D7-445A-A7EE-DEE9-B0A4D288D801}"/>
            </ac:picMkLst>
          </pc:picChg>
          <pc:picChg chg="add del mod">
            <ac:chgData name="BINGHAM, Erin" userId="444e3fab-ba0c-4b82-96cf-11ac9adacbde" providerId="ADAL" clId="{54BC76EF-61F7-4432-8C71-53757159DC73}" dt="2024-10-03T04:03:55.387" v="79" actId="478"/>
            <ac:picMkLst>
              <pc:docMk/>
              <pc:sldMasterMk cId="3797046012" sldId="2147483660"/>
              <pc:sldLayoutMk cId="2462866162" sldId="2147483664"/>
              <ac:picMk id="6" creationId="{73963AEE-D7B8-35C1-9DA4-078C590B48F7}"/>
            </ac:picMkLst>
          </pc:picChg>
          <pc:picChg chg="add mod">
            <ac:chgData name="BINGHAM, Erin" userId="444e3fab-ba0c-4b82-96cf-11ac9adacbde" providerId="ADAL" clId="{54BC76EF-61F7-4432-8C71-53757159DC73}" dt="2024-10-03T04:04:49.982" v="84" actId="14100"/>
            <ac:picMkLst>
              <pc:docMk/>
              <pc:sldMasterMk cId="3797046012" sldId="2147483660"/>
              <pc:sldLayoutMk cId="2462866162" sldId="2147483664"/>
              <ac:picMk id="8" creationId="{4C16BC0B-6ABF-A9BF-E145-EF07E9046781}"/>
            </ac:picMkLst>
          </pc:picChg>
          <pc:picChg chg="del">
            <ac:chgData name="BINGHAM, Erin" userId="444e3fab-ba0c-4b82-96cf-11ac9adacbde" providerId="ADAL" clId="{54BC76EF-61F7-4432-8C71-53757159DC73}" dt="2024-10-03T00:53:03.841" v="18" actId="478"/>
            <ac:picMkLst>
              <pc:docMk/>
              <pc:sldMasterMk cId="3797046012" sldId="2147483660"/>
              <pc:sldLayoutMk cId="2462866162" sldId="2147483664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09:02.426" v="90" actId="14100"/>
          <pc:sldLayoutMkLst>
            <pc:docMk/>
            <pc:sldMasterMk cId="3797046012" sldId="2147483660"/>
            <pc:sldLayoutMk cId="463564105" sldId="2147483665"/>
          </pc:sldLayoutMkLst>
          <pc:spChg chg="del">
            <ac:chgData name="BINGHAM, Erin" userId="444e3fab-ba0c-4b82-96cf-11ac9adacbde" providerId="ADAL" clId="{54BC76EF-61F7-4432-8C71-53757159DC73}" dt="2024-10-03T00:53:20.734" v="22" actId="478"/>
            <ac:spMkLst>
              <pc:docMk/>
              <pc:sldMasterMk cId="3797046012" sldId="2147483660"/>
              <pc:sldLayoutMk cId="463564105" sldId="2147483665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4:08:51.189" v="85" actId="478"/>
            <ac:picMkLst>
              <pc:docMk/>
              <pc:sldMasterMk cId="3797046012" sldId="2147483660"/>
              <pc:sldLayoutMk cId="463564105" sldId="2147483665"/>
              <ac:picMk id="4" creationId="{A52C6A7D-A12C-4B51-9A4B-710D96CE932F}"/>
            </ac:picMkLst>
          </pc:picChg>
          <pc:picChg chg="add mod">
            <ac:chgData name="BINGHAM, Erin" userId="444e3fab-ba0c-4b82-96cf-11ac9adacbde" providerId="ADAL" clId="{54BC76EF-61F7-4432-8C71-53757159DC73}" dt="2024-10-03T04:09:02.426" v="90" actId="14100"/>
            <ac:picMkLst>
              <pc:docMk/>
              <pc:sldMasterMk cId="3797046012" sldId="2147483660"/>
              <pc:sldLayoutMk cId="463564105" sldId="2147483665"/>
              <ac:picMk id="6" creationId="{9B523B6C-772B-659C-BBBA-C9E17E81F2D8}"/>
            </ac:picMkLst>
          </pc:picChg>
          <pc:picChg chg="del">
            <ac:chgData name="BINGHAM, Erin" userId="444e3fab-ba0c-4b82-96cf-11ac9adacbde" providerId="ADAL" clId="{54BC76EF-61F7-4432-8C71-53757159DC73}" dt="2024-10-03T00:53:06.187" v="19" actId="478"/>
            <ac:picMkLst>
              <pc:docMk/>
              <pc:sldMasterMk cId="3797046012" sldId="2147483660"/>
              <pc:sldLayoutMk cId="463564105" sldId="2147483665"/>
              <ac:picMk id="9" creationId="{4A3C8383-DD4E-FA3D-D0DE-20FAE10CB330}"/>
            </ac:picMkLst>
          </pc:picChg>
        </pc:sldLayoutChg>
      </pc:sldMasterChg>
    </pc:docChg>
  </pc:docChgLst>
  <pc:docChgLst>
    <pc:chgData name="BINGHAM, Erin" userId="444e3fab-ba0c-4b82-96cf-11ac9adacbde" providerId="ADAL" clId="{87767217-97C8-4F81-831A-8E6295C72CF6}"/>
    <pc:docChg chg="custSel modSld">
      <pc:chgData name="BINGHAM, Erin" userId="444e3fab-ba0c-4b82-96cf-11ac9adacbde" providerId="ADAL" clId="{87767217-97C8-4F81-831A-8E6295C72CF6}" dt="2024-11-30T10:00:04.932" v="12" actId="1036"/>
      <pc:docMkLst>
        <pc:docMk/>
      </pc:docMkLst>
      <pc:sldChg chg="addSp delSp modSp mod">
        <pc:chgData name="BINGHAM, Erin" userId="444e3fab-ba0c-4b82-96cf-11ac9adacbde" providerId="ADAL" clId="{87767217-97C8-4F81-831A-8E6295C72CF6}" dt="2024-11-30T10:00:04.932" v="12" actId="1036"/>
        <pc:sldMkLst>
          <pc:docMk/>
          <pc:sldMk cId="3943761311" sldId="258"/>
        </pc:sldMkLst>
        <pc:picChg chg="add mod">
          <ac:chgData name="BINGHAM, Erin" userId="444e3fab-ba0c-4b82-96cf-11ac9adacbde" providerId="ADAL" clId="{87767217-97C8-4F81-831A-8E6295C72CF6}" dt="2024-11-30T10:00:04.932" v="12" actId="1036"/>
          <ac:picMkLst>
            <pc:docMk/>
            <pc:sldMk cId="3943761311" sldId="258"/>
            <ac:picMk id="2" creationId="{79ED0922-2D9A-BB51-A099-5AE479D77D62}"/>
          </ac:picMkLst>
        </pc:picChg>
        <pc:picChg chg="add mod">
          <ac:chgData name="BINGHAM, Erin" userId="444e3fab-ba0c-4b82-96cf-11ac9adacbde" providerId="ADAL" clId="{87767217-97C8-4F81-831A-8E6295C72CF6}" dt="2024-11-30T10:00:04.932" v="12" actId="1036"/>
          <ac:picMkLst>
            <pc:docMk/>
            <pc:sldMk cId="3943761311" sldId="258"/>
            <ac:picMk id="3" creationId="{32F3E01A-0107-4572-AFE1-EDCCB4983DFC}"/>
          </ac:picMkLst>
        </pc:picChg>
        <pc:picChg chg="add mod">
          <ac:chgData name="BINGHAM, Erin" userId="444e3fab-ba0c-4b82-96cf-11ac9adacbde" providerId="ADAL" clId="{87767217-97C8-4F81-831A-8E6295C72CF6}" dt="2024-11-30T10:00:04.932" v="12" actId="1036"/>
          <ac:picMkLst>
            <pc:docMk/>
            <pc:sldMk cId="3943761311" sldId="258"/>
            <ac:picMk id="4" creationId="{A33E6637-263D-2E35-4009-E1B26EF0147F}"/>
          </ac:picMkLst>
        </pc:picChg>
        <pc:picChg chg="mod">
          <ac:chgData name="BINGHAM, Erin" userId="444e3fab-ba0c-4b82-96cf-11ac9adacbde" providerId="ADAL" clId="{87767217-97C8-4F81-831A-8E6295C72CF6}" dt="2024-11-30T09:59:53.891" v="0" actId="1076"/>
          <ac:picMkLst>
            <pc:docMk/>
            <pc:sldMk cId="3943761311" sldId="258"/>
            <ac:picMk id="15" creationId="{2529A6F6-379D-0A27-5C32-6CB18A1C002F}"/>
          </ac:picMkLst>
        </pc:picChg>
        <pc:picChg chg="del">
          <ac:chgData name="BINGHAM, Erin" userId="444e3fab-ba0c-4b82-96cf-11ac9adacbde" providerId="ADAL" clId="{87767217-97C8-4F81-831A-8E6295C72CF6}" dt="2024-11-30T09:59:55.155" v="1" actId="478"/>
          <ac:picMkLst>
            <pc:docMk/>
            <pc:sldMk cId="3943761311" sldId="258"/>
            <ac:picMk id="17" creationId="{405196BF-E263-6750-438A-4FAA88B3F0A5}"/>
          </ac:picMkLst>
        </pc:picChg>
        <pc:picChg chg="del">
          <ac:chgData name="BINGHAM, Erin" userId="444e3fab-ba0c-4b82-96cf-11ac9adacbde" providerId="ADAL" clId="{87767217-97C8-4F81-831A-8E6295C72CF6}" dt="2024-11-30T09:59:55.853" v="2" actId="478"/>
          <ac:picMkLst>
            <pc:docMk/>
            <pc:sldMk cId="3943761311" sldId="258"/>
            <ac:picMk id="19" creationId="{880D448A-CEE2-C1E2-CD3C-C5E7B7DA6697}"/>
          </ac:picMkLst>
        </pc:picChg>
      </pc:sldChg>
    </pc:docChg>
  </pc:docChgLst>
  <pc:docChgLst>
    <pc:chgData name="BINGHAM, Erin" userId="444e3fab-ba0c-4b82-96cf-11ac9adacbde" providerId="ADAL" clId="{333A69F3-32F1-4720-A930-4D194DB5521C}"/>
    <pc:docChg chg="custSel delSld modSld modMainMaster">
      <pc:chgData name="BINGHAM, Erin" userId="444e3fab-ba0c-4b82-96cf-11ac9adacbde" providerId="ADAL" clId="{333A69F3-32F1-4720-A930-4D194DB5521C}" dt="2024-10-03T23:57:49.814" v="12" actId="1076"/>
      <pc:docMkLst>
        <pc:docMk/>
      </pc:docMkLst>
      <pc:sldChg chg="delSp modSp mod">
        <pc:chgData name="BINGHAM, Erin" userId="444e3fab-ba0c-4b82-96cf-11ac9adacbde" providerId="ADAL" clId="{333A69F3-32F1-4720-A930-4D194DB5521C}" dt="2024-10-03T23:57:49.814" v="12" actId="1076"/>
        <pc:sldMkLst>
          <pc:docMk/>
          <pc:sldMk cId="464403102" sldId="256"/>
        </pc:sldMkLst>
        <pc:spChg chg="mod">
          <ac:chgData name="BINGHAM, Erin" userId="444e3fab-ba0c-4b82-96cf-11ac9adacbde" providerId="ADAL" clId="{333A69F3-32F1-4720-A930-4D194DB5521C}" dt="2024-10-03T23:57:47.053" v="11" actId="1076"/>
          <ac:spMkLst>
            <pc:docMk/>
            <pc:sldMk cId="464403102" sldId="256"/>
            <ac:spMk id="7" creationId="{0459EE38-7A20-123E-54F2-6656B563EB3C}"/>
          </ac:spMkLst>
        </pc:spChg>
        <pc:spChg chg="mod">
          <ac:chgData name="BINGHAM, Erin" userId="444e3fab-ba0c-4b82-96cf-11ac9adacbde" providerId="ADAL" clId="{333A69F3-32F1-4720-A930-4D194DB5521C}" dt="2024-10-03T23:57:49.814" v="12" actId="1076"/>
          <ac:spMkLst>
            <pc:docMk/>
            <pc:sldMk cId="464403102" sldId="256"/>
            <ac:spMk id="8" creationId="{DECE59EB-D160-E7AA-DD96-F00EB8CEDC99}"/>
          </ac:spMkLst>
        </pc:spChg>
        <pc:spChg chg="del">
          <ac:chgData name="BINGHAM, Erin" userId="444e3fab-ba0c-4b82-96cf-11ac9adacbde" providerId="ADAL" clId="{333A69F3-32F1-4720-A930-4D194DB5521C}" dt="2024-10-03T23:56:57.798" v="0" actId="478"/>
          <ac:spMkLst>
            <pc:docMk/>
            <pc:sldMk cId="464403102" sldId="256"/>
            <ac:spMk id="9" creationId="{F4231AB4-57D3-62F3-337D-501B73A9613A}"/>
          </ac:spMkLst>
        </pc:spChg>
      </pc:sldChg>
      <pc:sldChg chg="delSp mod">
        <pc:chgData name="BINGHAM, Erin" userId="444e3fab-ba0c-4b82-96cf-11ac9adacbde" providerId="ADAL" clId="{333A69F3-32F1-4720-A930-4D194DB5521C}" dt="2024-10-03T23:57:00.524" v="1" actId="478"/>
        <pc:sldMkLst>
          <pc:docMk/>
          <pc:sldMk cId="3117394082" sldId="257"/>
        </pc:sldMkLst>
        <pc:spChg chg="del">
          <ac:chgData name="BINGHAM, Erin" userId="444e3fab-ba0c-4b82-96cf-11ac9adacbde" providerId="ADAL" clId="{333A69F3-32F1-4720-A930-4D194DB5521C}" dt="2024-10-03T23:57:00.524" v="1" actId="478"/>
          <ac:spMkLst>
            <pc:docMk/>
            <pc:sldMk cId="3117394082" sldId="257"/>
            <ac:spMk id="5" creationId="{15B60846-37CA-96FA-3690-88F3CD3D53DB}"/>
          </ac:spMkLst>
        </pc:spChg>
      </pc:sldChg>
      <pc:sldChg chg="del">
        <pc:chgData name="BINGHAM, Erin" userId="444e3fab-ba0c-4b82-96cf-11ac9adacbde" providerId="ADAL" clId="{333A69F3-32F1-4720-A930-4D194DB5521C}" dt="2024-10-03T23:57:37.385" v="9" actId="2696"/>
        <pc:sldMkLst>
          <pc:docMk/>
          <pc:sldMk cId="1820979777" sldId="259"/>
        </pc:sldMkLst>
      </pc:sldChg>
      <pc:sldChg chg="del">
        <pc:chgData name="BINGHAM, Erin" userId="444e3fab-ba0c-4b82-96cf-11ac9adacbde" providerId="ADAL" clId="{333A69F3-32F1-4720-A930-4D194DB5521C}" dt="2024-10-03T23:57:40.333" v="10" actId="2696"/>
        <pc:sldMkLst>
          <pc:docMk/>
          <pc:sldMk cId="658919193" sldId="260"/>
        </pc:sldMkLst>
      </pc:sldChg>
      <pc:sldMasterChg chg="modSldLayout">
        <pc:chgData name="BINGHAM, Erin" userId="444e3fab-ba0c-4b82-96cf-11ac9adacbde" providerId="ADAL" clId="{333A69F3-32F1-4720-A930-4D194DB5521C}" dt="2024-10-03T23:57:33.898" v="8" actId="478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333A69F3-32F1-4720-A930-4D194DB5521C}" dt="2024-10-03T23:57:29.510" v="7" actId="14100"/>
          <pc:sldLayoutMkLst>
            <pc:docMk/>
            <pc:sldMasterMk cId="3797046012" sldId="2147483660"/>
            <pc:sldLayoutMk cId="2630507283" sldId="2147483661"/>
          </pc:sldLayoutMkLst>
          <pc:picChg chg="add mod">
            <ac:chgData name="BINGHAM, Erin" userId="444e3fab-ba0c-4b82-96cf-11ac9adacbde" providerId="ADAL" clId="{333A69F3-32F1-4720-A930-4D194DB5521C}" dt="2024-10-03T23:57:29.510" v="7" actId="14100"/>
            <ac:picMkLst>
              <pc:docMk/>
              <pc:sldMasterMk cId="3797046012" sldId="2147483660"/>
              <pc:sldLayoutMk cId="2630507283" sldId="2147483661"/>
              <ac:picMk id="3" creationId="{A01B8CE2-7E0F-EE8F-F7DC-A08DC8EA2175}"/>
            </ac:picMkLst>
          </pc:picChg>
          <pc:picChg chg="del">
            <ac:chgData name="BINGHAM, Erin" userId="444e3fab-ba0c-4b82-96cf-11ac9adacbde" providerId="ADAL" clId="{333A69F3-32F1-4720-A930-4D194DB5521C}" dt="2024-10-03T23:57:19.038" v="2" actId="478"/>
            <ac:picMkLst>
              <pc:docMk/>
              <pc:sldMasterMk cId="3797046012" sldId="2147483660"/>
              <pc:sldLayoutMk cId="2630507283" sldId="2147483661"/>
              <ac:picMk id="8" creationId="{CDE11310-D835-7864-68AB-98DA27FAF144}"/>
            </ac:picMkLst>
          </pc:picChg>
        </pc:sldLayoutChg>
        <pc:sldLayoutChg chg="delSp mod">
          <pc:chgData name="BINGHAM, Erin" userId="444e3fab-ba0c-4b82-96cf-11ac9adacbde" providerId="ADAL" clId="{333A69F3-32F1-4720-A930-4D194DB5521C}" dt="2024-10-03T23:57:33.898" v="8" actId="478"/>
          <pc:sldLayoutMkLst>
            <pc:docMk/>
            <pc:sldMasterMk cId="3797046012" sldId="2147483660"/>
            <pc:sldLayoutMk cId="3007007362" sldId="2147483662"/>
          </pc:sldLayoutMkLst>
          <pc:picChg chg="del">
            <ac:chgData name="BINGHAM, Erin" userId="444e3fab-ba0c-4b82-96cf-11ac9adacbde" providerId="ADAL" clId="{333A69F3-32F1-4720-A930-4D194DB5521C}" dt="2024-10-03T23:57:33.898" v="8" actId="478"/>
            <ac:picMkLst>
              <pc:docMk/>
              <pc:sldMasterMk cId="3797046012" sldId="2147483660"/>
              <pc:sldLayoutMk cId="3007007362" sldId="2147483662"/>
              <ac:picMk id="8" creationId="{40891768-85E2-6A46-9FA6-1BC26CB116E7}"/>
            </ac:picMkLst>
          </pc:picChg>
        </pc:sldLayoutChg>
      </pc:sldMasterChg>
    </pc:docChg>
  </pc:docChgLst>
  <pc:docChgLst>
    <pc:chgData name="BINGHAM, Erin" userId="444e3fab-ba0c-4b82-96cf-11ac9adacbde" providerId="ADAL" clId="{8CACC6BD-83BE-4BA0-A686-103FA1BE5C5B}"/>
    <pc:docChg chg="custSel modSld modMainMaster">
      <pc:chgData name="BINGHAM, Erin" userId="444e3fab-ba0c-4b82-96cf-11ac9adacbde" providerId="ADAL" clId="{8CACC6BD-83BE-4BA0-A686-103FA1BE5C5B}" dt="2024-11-13T05:43:38.046" v="15" actId="1035"/>
      <pc:docMkLst>
        <pc:docMk/>
      </pc:docMkLst>
      <pc:sldChg chg="modSp mod">
        <pc:chgData name="BINGHAM, Erin" userId="444e3fab-ba0c-4b82-96cf-11ac9adacbde" providerId="ADAL" clId="{8CACC6BD-83BE-4BA0-A686-103FA1BE5C5B}" dt="2024-11-13T05:43:38.046" v="15" actId="1035"/>
        <pc:sldMkLst>
          <pc:docMk/>
          <pc:sldMk cId="464403102" sldId="256"/>
        </pc:sldMkLst>
        <pc:spChg chg="mod">
          <ac:chgData name="BINGHAM, Erin" userId="444e3fab-ba0c-4b82-96cf-11ac9adacbde" providerId="ADAL" clId="{8CACC6BD-83BE-4BA0-A686-103FA1BE5C5B}" dt="2024-11-13T05:43:38.046" v="15" actId="1035"/>
          <ac:spMkLst>
            <pc:docMk/>
            <pc:sldMk cId="464403102" sldId="256"/>
            <ac:spMk id="7" creationId="{0459EE38-7A20-123E-54F2-6656B563EB3C}"/>
          </ac:spMkLst>
        </pc:spChg>
        <pc:spChg chg="mod">
          <ac:chgData name="BINGHAM, Erin" userId="444e3fab-ba0c-4b82-96cf-11ac9adacbde" providerId="ADAL" clId="{8CACC6BD-83BE-4BA0-A686-103FA1BE5C5B}" dt="2024-11-13T05:43:38.046" v="15" actId="1035"/>
          <ac:spMkLst>
            <pc:docMk/>
            <pc:sldMk cId="464403102" sldId="256"/>
            <ac:spMk id="8" creationId="{DECE59EB-D160-E7AA-DD96-F00EB8CEDC99}"/>
          </ac:spMkLst>
        </pc:spChg>
      </pc:sldChg>
      <pc:sldMasterChg chg="modSldLayout">
        <pc:chgData name="BINGHAM, Erin" userId="444e3fab-ba0c-4b82-96cf-11ac9adacbde" providerId="ADAL" clId="{8CACC6BD-83BE-4BA0-A686-103FA1BE5C5B}" dt="2024-11-13T05:43:28.126" v="11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8CACC6BD-83BE-4BA0-A686-103FA1BE5C5B}" dt="2024-11-13T05:43:17.483" v="5" actId="14100"/>
          <pc:sldLayoutMkLst>
            <pc:docMk/>
            <pc:sldMasterMk cId="3797046012" sldId="2147483660"/>
            <pc:sldLayoutMk cId="2630507283" sldId="2147483661"/>
          </pc:sldLayoutMkLst>
          <pc:picChg chg="del">
            <ac:chgData name="BINGHAM, Erin" userId="444e3fab-ba0c-4b82-96cf-11ac9adacbde" providerId="ADAL" clId="{8CACC6BD-83BE-4BA0-A686-103FA1BE5C5B}" dt="2024-11-13T05:43:03.015" v="0" actId="478"/>
            <ac:picMkLst>
              <pc:docMk/>
              <pc:sldMasterMk cId="3797046012" sldId="2147483660"/>
              <pc:sldLayoutMk cId="2630507283" sldId="2147483661"/>
              <ac:picMk id="3" creationId="{A01B8CE2-7E0F-EE8F-F7DC-A08DC8EA2175}"/>
            </ac:picMkLst>
          </pc:picChg>
          <pc:picChg chg="add mod">
            <ac:chgData name="BINGHAM, Erin" userId="444e3fab-ba0c-4b82-96cf-11ac9adacbde" providerId="ADAL" clId="{8CACC6BD-83BE-4BA0-A686-103FA1BE5C5B}" dt="2024-11-13T05:43:17.483" v="5" actId="14100"/>
            <ac:picMkLst>
              <pc:docMk/>
              <pc:sldMasterMk cId="3797046012" sldId="2147483660"/>
              <pc:sldLayoutMk cId="2630507283" sldId="2147483661"/>
              <ac:picMk id="4" creationId="{24A0C80E-8B34-B2E3-28F3-DF4511787E13}"/>
            </ac:picMkLst>
          </pc:picChg>
        </pc:sldLayoutChg>
        <pc:sldLayoutChg chg="addSp delSp modSp mod">
          <pc:chgData name="BINGHAM, Erin" userId="444e3fab-ba0c-4b82-96cf-11ac9adacbde" providerId="ADAL" clId="{8CACC6BD-83BE-4BA0-A686-103FA1BE5C5B}" dt="2024-11-13T05:43:28.126" v="11" actId="14100"/>
          <pc:sldLayoutMkLst>
            <pc:docMk/>
            <pc:sldMasterMk cId="3797046012" sldId="2147483660"/>
            <pc:sldLayoutMk cId="3007007362" sldId="2147483662"/>
          </pc:sldLayoutMkLst>
          <pc:picChg chg="del">
            <ac:chgData name="BINGHAM, Erin" userId="444e3fab-ba0c-4b82-96cf-11ac9adacbde" providerId="ADAL" clId="{8CACC6BD-83BE-4BA0-A686-103FA1BE5C5B}" dt="2024-11-13T05:43:20.047" v="6" actId="478"/>
            <ac:picMkLst>
              <pc:docMk/>
              <pc:sldMasterMk cId="3797046012" sldId="2147483660"/>
              <pc:sldLayoutMk cId="3007007362" sldId="2147483662"/>
              <ac:picMk id="3" creationId="{362CAD91-FEE7-CF61-C5CB-FA079E2364D2}"/>
            </ac:picMkLst>
          </pc:picChg>
          <pc:picChg chg="add mod">
            <ac:chgData name="BINGHAM, Erin" userId="444e3fab-ba0c-4b82-96cf-11ac9adacbde" providerId="ADAL" clId="{8CACC6BD-83BE-4BA0-A686-103FA1BE5C5B}" dt="2024-11-13T05:43:28.126" v="11" actId="14100"/>
            <ac:picMkLst>
              <pc:docMk/>
              <pc:sldMasterMk cId="3797046012" sldId="2147483660"/>
              <pc:sldLayoutMk cId="3007007362" sldId="2147483662"/>
              <ac:picMk id="4" creationId="{A7E3E373-4AD2-073E-9E8E-A2C26B9236BE}"/>
            </ac:picMkLst>
          </pc:picChg>
        </pc:sldLayoutChg>
      </pc:sldMasterChg>
    </pc:docChg>
  </pc:docChgLst>
  <pc:docChgLst>
    <pc:chgData name="BINGHAM, Erin" userId="444e3fab-ba0c-4b82-96cf-11ac9adacbde" providerId="ADAL" clId="{27AC9C1A-2560-4FA4-8513-D71EC4B8B04C}"/>
    <pc:docChg chg="custSel modSld modMainMaster">
      <pc:chgData name="BINGHAM, Erin" userId="444e3fab-ba0c-4b82-96cf-11ac9adacbde" providerId="ADAL" clId="{27AC9C1A-2560-4FA4-8513-D71EC4B8B04C}" dt="2024-10-16T06:19:02.168" v="18" actId="207"/>
      <pc:docMkLst>
        <pc:docMk/>
      </pc:docMkLst>
      <pc:sldChg chg="modSp mod">
        <pc:chgData name="BINGHAM, Erin" userId="444e3fab-ba0c-4b82-96cf-11ac9adacbde" providerId="ADAL" clId="{27AC9C1A-2560-4FA4-8513-D71EC4B8B04C}" dt="2024-10-16T06:19:02.168" v="18" actId="207"/>
        <pc:sldMkLst>
          <pc:docMk/>
          <pc:sldMk cId="464403102" sldId="256"/>
        </pc:sldMkLst>
        <pc:spChg chg="mod">
          <ac:chgData name="BINGHAM, Erin" userId="444e3fab-ba0c-4b82-96cf-11ac9adacbde" providerId="ADAL" clId="{27AC9C1A-2560-4FA4-8513-D71EC4B8B04C}" dt="2024-10-16T06:19:02.168" v="18" actId="207"/>
          <ac:spMkLst>
            <pc:docMk/>
            <pc:sldMk cId="464403102" sldId="256"/>
            <ac:spMk id="7" creationId="{0459EE38-7A20-123E-54F2-6656B563EB3C}"/>
          </ac:spMkLst>
        </pc:spChg>
        <pc:spChg chg="mod">
          <ac:chgData name="BINGHAM, Erin" userId="444e3fab-ba0c-4b82-96cf-11ac9adacbde" providerId="ADAL" clId="{27AC9C1A-2560-4FA4-8513-D71EC4B8B04C}" dt="2024-10-16T06:19:02.168" v="18" actId="207"/>
          <ac:spMkLst>
            <pc:docMk/>
            <pc:sldMk cId="464403102" sldId="256"/>
            <ac:spMk id="8" creationId="{DECE59EB-D160-E7AA-DD96-F00EB8CEDC99}"/>
          </ac:spMkLst>
        </pc:spChg>
      </pc:sldChg>
      <pc:sldChg chg="addSp delSp modSp mod">
        <pc:chgData name="BINGHAM, Erin" userId="444e3fab-ba0c-4b82-96cf-11ac9adacbde" providerId="ADAL" clId="{27AC9C1A-2560-4FA4-8513-D71EC4B8B04C}" dt="2024-10-16T06:12:31.649" v="17" actId="1037"/>
        <pc:sldMkLst>
          <pc:docMk/>
          <pc:sldMk cId="3117394082" sldId="257"/>
        </pc:sldMkLst>
        <pc:spChg chg="del">
          <ac:chgData name="BINGHAM, Erin" userId="444e3fab-ba0c-4b82-96cf-11ac9adacbde" providerId="ADAL" clId="{27AC9C1A-2560-4FA4-8513-D71EC4B8B04C}" dt="2024-10-16T06:12:15.081" v="7" actId="478"/>
          <ac:spMkLst>
            <pc:docMk/>
            <pc:sldMk cId="3117394082" sldId="257"/>
            <ac:spMk id="2" creationId="{4FF5B0A8-6BB8-B080-FE68-D631B350D18C}"/>
          </ac:spMkLst>
        </pc:spChg>
        <pc:spChg chg="del">
          <ac:chgData name="BINGHAM, Erin" userId="444e3fab-ba0c-4b82-96cf-11ac9adacbde" providerId="ADAL" clId="{27AC9C1A-2560-4FA4-8513-D71EC4B8B04C}" dt="2024-10-16T06:12:22.163" v="10" actId="478"/>
          <ac:spMkLst>
            <pc:docMk/>
            <pc:sldMk cId="3117394082" sldId="257"/>
            <ac:spMk id="4" creationId="{24C23711-99CF-BC96-34FB-1BE14C053F81}"/>
          </ac:spMkLst>
        </pc:spChg>
        <pc:spChg chg="add mod">
          <ac:chgData name="BINGHAM, Erin" userId="444e3fab-ba0c-4b82-96cf-11ac9adacbde" providerId="ADAL" clId="{27AC9C1A-2560-4FA4-8513-D71EC4B8B04C}" dt="2024-10-16T06:12:31.649" v="17" actId="1037"/>
          <ac:spMkLst>
            <pc:docMk/>
            <pc:sldMk cId="3117394082" sldId="257"/>
            <ac:spMk id="5" creationId="{F0142EDD-D599-CEF5-CB9F-0066792B8567}"/>
          </ac:spMkLst>
        </pc:spChg>
      </pc:sldChg>
      <pc:sldMasterChg chg="modSldLayout">
        <pc:chgData name="BINGHAM, Erin" userId="444e3fab-ba0c-4b82-96cf-11ac9adacbde" providerId="ADAL" clId="{27AC9C1A-2560-4FA4-8513-D71EC4B8B04C}" dt="2024-10-16T06:12:06.941" v="6" actId="478"/>
        <pc:sldMasterMkLst>
          <pc:docMk/>
          <pc:sldMasterMk cId="3797046012" sldId="2147483660"/>
        </pc:sldMasterMkLst>
        <pc:sldLayoutChg chg="addSp modSp mod">
          <pc:chgData name="BINGHAM, Erin" userId="444e3fab-ba0c-4b82-96cf-11ac9adacbde" providerId="ADAL" clId="{27AC9C1A-2560-4FA4-8513-D71EC4B8B04C}" dt="2024-10-16T06:12:03.434" v="4" actId="14100"/>
          <pc:sldLayoutMkLst>
            <pc:docMk/>
            <pc:sldMasterMk cId="3797046012" sldId="2147483660"/>
            <pc:sldLayoutMk cId="3007007362" sldId="2147483662"/>
          </pc:sldLayoutMkLst>
          <pc:picChg chg="add mod">
            <ac:chgData name="BINGHAM, Erin" userId="444e3fab-ba0c-4b82-96cf-11ac9adacbde" providerId="ADAL" clId="{27AC9C1A-2560-4FA4-8513-D71EC4B8B04C}" dt="2024-10-16T06:12:03.434" v="4" actId="14100"/>
            <ac:picMkLst>
              <pc:docMk/>
              <pc:sldMasterMk cId="3797046012" sldId="2147483660"/>
              <pc:sldLayoutMk cId="3007007362" sldId="2147483662"/>
              <ac:picMk id="3" creationId="{362CAD91-FEE7-CF61-C5CB-FA079E2364D2}"/>
            </ac:picMkLst>
          </pc:picChg>
        </pc:sldLayoutChg>
        <pc:sldLayoutChg chg="delSp mod">
          <pc:chgData name="BINGHAM, Erin" userId="444e3fab-ba0c-4b82-96cf-11ac9adacbde" providerId="ADAL" clId="{27AC9C1A-2560-4FA4-8513-D71EC4B8B04C}" dt="2024-10-16T06:12:05.637" v="5" actId="478"/>
          <pc:sldLayoutMkLst>
            <pc:docMk/>
            <pc:sldMasterMk cId="3797046012" sldId="2147483660"/>
            <pc:sldLayoutMk cId="2462866162" sldId="2147483664"/>
          </pc:sldLayoutMkLst>
          <pc:picChg chg="del">
            <ac:chgData name="BINGHAM, Erin" userId="444e3fab-ba0c-4b82-96cf-11ac9adacbde" providerId="ADAL" clId="{27AC9C1A-2560-4FA4-8513-D71EC4B8B04C}" dt="2024-10-16T06:12:05.637" v="5" actId="478"/>
            <ac:picMkLst>
              <pc:docMk/>
              <pc:sldMasterMk cId="3797046012" sldId="2147483660"/>
              <pc:sldLayoutMk cId="2462866162" sldId="2147483664"/>
              <ac:picMk id="8" creationId="{4C16BC0B-6ABF-A9BF-E145-EF07E9046781}"/>
            </ac:picMkLst>
          </pc:picChg>
        </pc:sldLayoutChg>
        <pc:sldLayoutChg chg="delSp mod">
          <pc:chgData name="BINGHAM, Erin" userId="444e3fab-ba0c-4b82-96cf-11ac9adacbde" providerId="ADAL" clId="{27AC9C1A-2560-4FA4-8513-D71EC4B8B04C}" dt="2024-10-16T06:12:06.941" v="6" actId="478"/>
          <pc:sldLayoutMkLst>
            <pc:docMk/>
            <pc:sldMasterMk cId="3797046012" sldId="2147483660"/>
            <pc:sldLayoutMk cId="463564105" sldId="2147483665"/>
          </pc:sldLayoutMkLst>
          <pc:picChg chg="del">
            <ac:chgData name="BINGHAM, Erin" userId="444e3fab-ba0c-4b82-96cf-11ac9adacbde" providerId="ADAL" clId="{27AC9C1A-2560-4FA4-8513-D71EC4B8B04C}" dt="2024-10-16T06:12:06.941" v="6" actId="478"/>
            <ac:picMkLst>
              <pc:docMk/>
              <pc:sldMasterMk cId="3797046012" sldId="2147483660"/>
              <pc:sldLayoutMk cId="463564105" sldId="2147483665"/>
              <ac:picMk id="6" creationId="{9B523B6C-772B-659C-BBBA-C9E17E81F2D8}"/>
            </ac:picMkLst>
          </pc:picChg>
        </pc:sldLayoutChg>
      </pc:sldMasterChg>
    </pc:docChg>
  </pc:docChgLst>
  <pc:docChgLst>
    <pc:chgData name="BINGHAM, Erin" userId="444e3fab-ba0c-4b82-96cf-11ac9adacbde" providerId="ADAL" clId="{0B8AED08-0DC7-4C8F-9220-115B4DBACBB5}"/>
    <pc:docChg chg="custSel modSld">
      <pc:chgData name="BINGHAM, Erin" userId="444e3fab-ba0c-4b82-96cf-11ac9adacbde" providerId="ADAL" clId="{0B8AED08-0DC7-4C8F-9220-115B4DBACBB5}" dt="2024-10-03T05:12:28.432" v="75" actId="14100"/>
      <pc:docMkLst>
        <pc:docMk/>
      </pc:docMkLst>
      <pc:sldChg chg="addSp delSp modSp mod">
        <pc:chgData name="BINGHAM, Erin" userId="444e3fab-ba0c-4b82-96cf-11ac9adacbde" providerId="ADAL" clId="{0B8AED08-0DC7-4C8F-9220-115B4DBACBB5}" dt="2024-10-03T05:12:28.432" v="75" actId="14100"/>
        <pc:sldMkLst>
          <pc:docMk/>
          <pc:sldMk cId="3943761311" sldId="258"/>
        </pc:sldMkLst>
        <pc:spChg chg="del">
          <ac:chgData name="BINGHAM, Erin" userId="444e3fab-ba0c-4b82-96cf-11ac9adacbde" providerId="ADAL" clId="{0B8AED08-0DC7-4C8F-9220-115B4DBACBB5}" dt="2024-10-03T05:09:49.209" v="0" actId="478"/>
          <ac:spMkLst>
            <pc:docMk/>
            <pc:sldMk cId="3943761311" sldId="258"/>
            <ac:spMk id="3" creationId="{801CF94A-488D-9B92-E31F-6BE78B1FE8A2}"/>
          </ac:spMkLst>
        </pc:spChg>
        <pc:spChg chg="add del mod">
          <ac:chgData name="BINGHAM, Erin" userId="444e3fab-ba0c-4b82-96cf-11ac9adacbde" providerId="ADAL" clId="{0B8AED08-0DC7-4C8F-9220-115B4DBACBB5}" dt="2024-10-03T05:09:56.267" v="3" actId="478"/>
          <ac:spMkLst>
            <pc:docMk/>
            <pc:sldMk cId="3943761311" sldId="258"/>
            <ac:spMk id="4" creationId="{99B9C10B-93C4-0DAE-E1D8-D93397236BD1}"/>
          </ac:spMkLst>
        </pc:spChg>
        <pc:spChg chg="add del mod">
          <ac:chgData name="BINGHAM, Erin" userId="444e3fab-ba0c-4b82-96cf-11ac9adacbde" providerId="ADAL" clId="{0B8AED08-0DC7-4C8F-9220-115B4DBACBB5}" dt="2024-10-03T05:09:56.945" v="4" actId="478"/>
          <ac:spMkLst>
            <pc:docMk/>
            <pc:sldMk cId="3943761311" sldId="258"/>
            <ac:spMk id="6" creationId="{8F1472DB-1841-CC33-423A-CEBA4B2D03FF}"/>
          </ac:spMkLst>
        </pc:spChg>
        <pc:spChg chg="del">
          <ac:chgData name="BINGHAM, Erin" userId="444e3fab-ba0c-4b82-96cf-11ac9adacbde" providerId="ADAL" clId="{0B8AED08-0DC7-4C8F-9220-115B4DBACBB5}" dt="2024-10-03T05:09:49.209" v="0" actId="478"/>
          <ac:spMkLst>
            <pc:docMk/>
            <pc:sldMk cId="3943761311" sldId="258"/>
            <ac:spMk id="7" creationId="{FC1E7F0E-C181-B380-E6D1-1083FCB92EF2}"/>
          </ac:spMkLst>
        </pc:spChg>
        <pc:spChg chg="add mod">
          <ac:chgData name="BINGHAM, Erin" userId="444e3fab-ba0c-4b82-96cf-11ac9adacbde" providerId="ADAL" clId="{0B8AED08-0DC7-4C8F-9220-115B4DBACBB5}" dt="2024-10-03T05:09:52.875" v="2"/>
          <ac:spMkLst>
            <pc:docMk/>
            <pc:sldMk cId="3943761311" sldId="258"/>
            <ac:spMk id="8" creationId="{A1E8730B-8331-BF71-FA61-AC4305D27F07}"/>
          </ac:spMkLst>
        </pc:spChg>
        <pc:spChg chg="add mod">
          <ac:chgData name="BINGHAM, Erin" userId="444e3fab-ba0c-4b82-96cf-11ac9adacbde" providerId="ADAL" clId="{0B8AED08-0DC7-4C8F-9220-115B4DBACBB5}" dt="2024-10-03T05:09:52.875" v="2"/>
          <ac:spMkLst>
            <pc:docMk/>
            <pc:sldMk cId="3943761311" sldId="258"/>
            <ac:spMk id="10" creationId="{3055B8A5-31E6-A4CE-3444-198CD2169236}"/>
          </ac:spMkLst>
        </pc:spChg>
        <pc:spChg chg="add mod">
          <ac:chgData name="BINGHAM, Erin" userId="444e3fab-ba0c-4b82-96cf-11ac9adacbde" providerId="ADAL" clId="{0B8AED08-0DC7-4C8F-9220-115B4DBACBB5}" dt="2024-10-03T05:12:22.523" v="72" actId="1076"/>
          <ac:spMkLst>
            <pc:docMk/>
            <pc:sldMk cId="3943761311" sldId="258"/>
            <ac:spMk id="13" creationId="{AD0AC59F-86C1-24CC-0B06-EB235A91A8DD}"/>
          </ac:spMkLst>
        </pc:spChg>
        <pc:spChg chg="add mod">
          <ac:chgData name="BINGHAM, Erin" userId="444e3fab-ba0c-4b82-96cf-11ac9adacbde" providerId="ADAL" clId="{0B8AED08-0DC7-4C8F-9220-115B4DBACBB5}" dt="2024-10-03T05:12:24.721" v="73" actId="1076"/>
          <ac:spMkLst>
            <pc:docMk/>
            <pc:sldMk cId="3943761311" sldId="258"/>
            <ac:spMk id="14" creationId="{15E9C536-D050-E843-8073-068EE01E58FC}"/>
          </ac:spMkLst>
        </pc:spChg>
        <pc:picChg chg="del">
          <ac:chgData name="BINGHAM, Erin" userId="444e3fab-ba0c-4b82-96cf-11ac9adacbde" providerId="ADAL" clId="{0B8AED08-0DC7-4C8F-9220-115B4DBACBB5}" dt="2024-10-03T05:09:49.209" v="0" actId="478"/>
          <ac:picMkLst>
            <pc:docMk/>
            <pc:sldMk cId="3943761311" sldId="258"/>
            <ac:picMk id="9" creationId="{125F229B-320A-854A-CACD-EA13D180D1FF}"/>
          </ac:picMkLst>
        </pc:picChg>
        <pc:picChg chg="del">
          <ac:chgData name="BINGHAM, Erin" userId="444e3fab-ba0c-4b82-96cf-11ac9adacbde" providerId="ADAL" clId="{0B8AED08-0DC7-4C8F-9220-115B4DBACBB5}" dt="2024-10-03T05:09:49.209" v="0" actId="478"/>
          <ac:picMkLst>
            <pc:docMk/>
            <pc:sldMk cId="3943761311" sldId="258"/>
            <ac:picMk id="11" creationId="{D3B57798-C896-6301-72B8-2A3993E23170}"/>
          </ac:picMkLst>
        </pc:picChg>
        <pc:picChg chg="add mod">
          <ac:chgData name="BINGHAM, Erin" userId="444e3fab-ba0c-4b82-96cf-11ac9adacbde" providerId="ADAL" clId="{0B8AED08-0DC7-4C8F-9220-115B4DBACBB5}" dt="2024-10-03T05:09:50.012" v="1"/>
          <ac:picMkLst>
            <pc:docMk/>
            <pc:sldMk cId="3943761311" sldId="258"/>
            <ac:picMk id="12" creationId="{6EC9B387-932D-E464-E432-0C23588A7929}"/>
          </ac:picMkLst>
        </pc:picChg>
        <pc:picChg chg="add mod">
          <ac:chgData name="BINGHAM, Erin" userId="444e3fab-ba0c-4b82-96cf-11ac9adacbde" providerId="ADAL" clId="{0B8AED08-0DC7-4C8F-9220-115B4DBACBB5}" dt="2024-10-03T05:12:28.432" v="75" actId="14100"/>
          <ac:picMkLst>
            <pc:docMk/>
            <pc:sldMk cId="3943761311" sldId="258"/>
            <ac:picMk id="15" creationId="{2529A6F6-379D-0A27-5C32-6CB18A1C002F}"/>
          </ac:picMkLst>
        </pc:picChg>
        <pc:picChg chg="add mod">
          <ac:chgData name="BINGHAM, Erin" userId="444e3fab-ba0c-4b82-96cf-11ac9adacbde" providerId="ADAL" clId="{0B8AED08-0DC7-4C8F-9220-115B4DBACBB5}" dt="2024-10-03T05:10:35.176" v="11" actId="1076"/>
          <ac:picMkLst>
            <pc:docMk/>
            <pc:sldMk cId="3943761311" sldId="258"/>
            <ac:picMk id="17" creationId="{405196BF-E263-6750-438A-4FAA88B3F0A5}"/>
          </ac:picMkLst>
        </pc:picChg>
        <pc:picChg chg="add mod">
          <ac:chgData name="BINGHAM, Erin" userId="444e3fab-ba0c-4b82-96cf-11ac9adacbde" providerId="ADAL" clId="{0B8AED08-0DC7-4C8F-9220-115B4DBACBB5}" dt="2024-10-03T05:11:02.542" v="27" actId="1035"/>
          <ac:picMkLst>
            <pc:docMk/>
            <pc:sldMk cId="3943761311" sldId="258"/>
            <ac:picMk id="19" creationId="{880D448A-CEE2-C1E2-CD3C-C5E7B7DA669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itting in a bed&#10;&#10;Description automatically generated">
            <a:extLst>
              <a:ext uri="{FF2B5EF4-FFF2-40B4-BE49-F238E27FC236}">
                <a16:creationId xmlns:a16="http://schemas.microsoft.com/office/drawing/2014/main" id="{24A0C80E-8B34-B2E3-28F3-DF4511787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507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itting in a bed&#10;&#10;Description automatically generated">
            <a:extLst>
              <a:ext uri="{FF2B5EF4-FFF2-40B4-BE49-F238E27FC236}">
                <a16:creationId xmlns:a16="http://schemas.microsoft.com/office/drawing/2014/main" id="{A7E3E373-4AD2-073E-9E8E-A2C26B9236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07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866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3564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98614-BB41-9CE3-B6F9-DCBB33FA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90B52-E63C-3EBE-3421-1F24B71C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6ED9-C404-5C41-913E-BC21F7EDED91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EA8EE-C4C7-E370-FE27-70079E24B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020C4D-2064-21AB-BC21-7C3F4FFE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7F73CA2-B5B5-DC11-C6F9-5B625B442E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This is text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7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6ED9-C404-5C41-913E-BC21F7EDED91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3" r:id="rId5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>
            <a:extLst>
              <a:ext uri="{FF2B5EF4-FFF2-40B4-BE49-F238E27FC236}">
                <a16:creationId xmlns:a16="http://schemas.microsoft.com/office/drawing/2014/main" id="{AD0AC59F-86C1-24CC-0B06-EB235A91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62" y="561521"/>
            <a:ext cx="11830050" cy="2651126"/>
          </a:xfrm>
        </p:spPr>
        <p:txBody>
          <a:bodyPr>
            <a:normAutofit fontScale="90000"/>
          </a:bodyPr>
          <a:lstStyle/>
          <a:p>
            <a:r>
              <a:rPr lang="en-US" sz="7300" dirty="0">
                <a:latin typeface="Sharp Grotesk Bold 20" panose="00000800000000000000" pitchFamily="50" charset="0"/>
              </a:rPr>
              <a:t>DIY Social Media Assets</a:t>
            </a:r>
            <a:br>
              <a:rPr lang="en-US" sz="11500" dirty="0">
                <a:latin typeface="Sharp Grotesk Medium 20" panose="00000600000000000000" pitchFamily="50" charset="0"/>
              </a:rPr>
            </a:br>
            <a:r>
              <a:rPr lang="en-US" sz="11500" dirty="0">
                <a:latin typeface="Sharp Grotesk Medium 20" panose="00000600000000000000" pitchFamily="50" charset="0"/>
              </a:rPr>
              <a:t>Instructions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5E9C536-D050-E843-8073-068EE01E58F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8462" y="3344802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Aft>
                <a:spcPts val="2400"/>
              </a:spcAft>
            </a:pPr>
            <a:r>
              <a:rPr lang="en-GB" sz="4000" dirty="0"/>
              <a:t>Click on the ‘Insert text here’ text box and add your own text. </a:t>
            </a:r>
          </a:p>
          <a:p>
            <a:pPr lvl="0">
              <a:spcAft>
                <a:spcPts val="2400"/>
              </a:spcAft>
            </a:pPr>
            <a:r>
              <a:rPr lang="en-GB" sz="4000" dirty="0"/>
              <a:t>You can add your own logo if you wish.</a:t>
            </a:r>
          </a:p>
          <a:p>
            <a:pPr lvl="0">
              <a:spcAft>
                <a:spcPts val="2400"/>
              </a:spcAft>
            </a:pPr>
            <a:r>
              <a:rPr lang="en-GB" sz="4000" dirty="0"/>
              <a:t>Export the image by clicking “File” then “Export” and selecting “PNG” as the file type.</a:t>
            </a:r>
          </a:p>
          <a:p>
            <a:pPr marL="0" lvl="0" indent="0">
              <a:spcAft>
                <a:spcPts val="2400"/>
              </a:spcAft>
              <a:buNone/>
            </a:pPr>
            <a:endParaRPr lang="en-US" dirty="0"/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2529A6F6-379D-0A27-5C32-6CB18A1C0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488" y="7417844"/>
            <a:ext cx="3904864" cy="3920421"/>
          </a:xfrm>
          <a:prstGeom prst="rect">
            <a:avLst/>
          </a:prstGeom>
        </p:spPr>
      </p:pic>
      <p:pic>
        <p:nvPicPr>
          <p:cNvPr id="2" name="Picture 1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79ED0922-2D9A-BB51-A099-5AE479D77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7867" y="12035856"/>
            <a:ext cx="6111153" cy="1697543"/>
          </a:xfrm>
          <a:prstGeom prst="rect">
            <a:avLst/>
          </a:prstGeom>
        </p:spPr>
      </p:pic>
      <p:pic>
        <p:nvPicPr>
          <p:cNvPr id="3" name="Picture 2" descr="A logo with colorful circles&#10;&#10;Description automatically generated">
            <a:extLst>
              <a:ext uri="{FF2B5EF4-FFF2-40B4-BE49-F238E27FC236}">
                <a16:creationId xmlns:a16="http://schemas.microsoft.com/office/drawing/2014/main" id="{32F3E01A-0107-4572-AFE1-EDCCB4983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20792" y="12186624"/>
            <a:ext cx="1395439" cy="1396009"/>
          </a:xfrm>
          <a:prstGeom prst="rect">
            <a:avLst/>
          </a:prstGeom>
        </p:spPr>
      </p:pic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33E6637-263D-2E35-4009-E1B26EF014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0062" y="12035855"/>
            <a:ext cx="5581080" cy="169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76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459EE38-7A20-123E-54F2-6656B563EB3C}"/>
              </a:ext>
            </a:extLst>
          </p:cNvPr>
          <p:cNvSpPr txBox="1"/>
          <p:nvPr/>
        </p:nvSpPr>
        <p:spPr>
          <a:xfrm>
            <a:off x="1801368" y="11411137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CE59EB-D160-E7AA-DD96-F00EB8CEDC99}"/>
              </a:ext>
            </a:extLst>
          </p:cNvPr>
          <p:cNvSpPr txBox="1"/>
          <p:nvPr/>
        </p:nvSpPr>
        <p:spPr>
          <a:xfrm>
            <a:off x="1801368" y="12057468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464403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142EDD-D599-CEF5-CB9F-0066792B8567}"/>
              </a:ext>
            </a:extLst>
          </p:cNvPr>
          <p:cNvSpPr txBox="1"/>
          <p:nvPr/>
        </p:nvSpPr>
        <p:spPr>
          <a:xfrm>
            <a:off x="1773174" y="11510510"/>
            <a:ext cx="6858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Chèn</a:t>
            </a:r>
            <a:r>
              <a:rPr lang="en-AU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AU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văn</a:t>
            </a:r>
            <a:r>
              <a:rPr lang="en-AU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AU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bản</a:t>
            </a:r>
            <a:r>
              <a:rPr lang="en-AU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AU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vào</a:t>
            </a:r>
            <a:r>
              <a:rPr lang="en-AU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AU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đây</a:t>
            </a:r>
            <a:endParaRPr lang="en-AU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94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4B2D58-3471-45E4-A30A-2A15DF04C1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3C82BC-5679-4462-A9E6-E79B1D85A4B8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02622428-b056-4156-8618-9b4665fa4c5e"/>
    <ds:schemaRef ds:uri="http://schemas.microsoft.com/office/infopath/2007/PartnerControls"/>
    <ds:schemaRef ds:uri="http://schemas.microsoft.com/office/2006/metadata/properties"/>
    <ds:schemaRef ds:uri="7e344f6c-33c4-4639-9c4a-e760d75a122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0CE9E88-6B45-46EF-BB35-46DEFFDB9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</TotalTime>
  <Words>65</Words>
  <Application>Microsoft Office PowerPoint</Application>
  <PresentationFormat>Custom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Aptos Display</vt:lpstr>
      <vt:lpstr>Arial</vt:lpstr>
      <vt:lpstr>Segoe UI</vt:lpstr>
      <vt:lpstr>Sharp Grotesk Bold 20</vt:lpstr>
      <vt:lpstr>Sharp Grotesk Medium 20</vt:lpstr>
      <vt:lpstr>Office Theme</vt:lpstr>
      <vt:lpstr>DIY Social Media Assets Instructions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Bronwyn Shin</dc:creator>
  <cp:lastModifiedBy>Erin Bingham</cp:lastModifiedBy>
  <cp:revision>2</cp:revision>
  <dcterms:created xsi:type="dcterms:W3CDTF">2024-07-21T03:38:55Z</dcterms:created>
  <dcterms:modified xsi:type="dcterms:W3CDTF">2024-11-30T10:00:08Z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acb39b12-0de7-46e3-9554-e4dda977fe3b</vt:lpwstr>
  </property>
  <property fmtid="{D5CDD505-2E9C-101B-9397-08002B2CF9AE}" pid="3" name="ContentTypeId">
    <vt:lpwstr>0x010100310F25F82DC70E46BECCBAC5959F994A</vt:lpwstr>
  </property>
  <property fmtid="{D5CDD505-2E9C-101B-9397-08002B2CF9AE}" pid="4" name="MediaServiceImageTags">
    <vt:lpwstr/>
  </property>
</Properties>
</file>