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</p:sldIdLst>
  <p:sldSz cx="18288000" cy="10287000"/>
  <p:notesSz cx="6858000" cy="9144000"/>
  <p:embeddedFontLst>
    <p:embeddedFont>
      <p:font typeface="Sharp Grotesk 1 Light" panose="020B0604020202020204" charset="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51C723-1D53-404D-8AB7-B8A0F09BD723}" v="1" dt="2024-11-30T10:00:38.2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9" d="100"/>
          <a:sy n="59" d="100"/>
        </p:scale>
        <p:origin x="967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B7065E6D-76C9-42EB-9279-BB81CD3A26A5}"/>
    <pc:docChg chg="custSel modSld modMainMaster">
      <pc:chgData name="BINGHAM, Erin" userId="444e3fab-ba0c-4b82-96cf-11ac9adacbde" providerId="ADAL" clId="{B7065E6D-76C9-42EB-9279-BB81CD3A26A5}" dt="2024-11-13T05:46:38.704" v="10" actId="1076"/>
      <pc:docMkLst>
        <pc:docMk/>
      </pc:docMkLst>
      <pc:sldChg chg="modSp mod">
        <pc:chgData name="BINGHAM, Erin" userId="444e3fab-ba0c-4b82-96cf-11ac9adacbde" providerId="ADAL" clId="{B7065E6D-76C9-42EB-9279-BB81CD3A26A5}" dt="2024-11-13T05:46:38.704" v="10" actId="1076"/>
        <pc:sldMkLst>
          <pc:docMk/>
          <pc:sldMk cId="962388527" sldId="258"/>
        </pc:sldMkLst>
        <pc:spChg chg="mod">
          <ac:chgData name="BINGHAM, Erin" userId="444e3fab-ba0c-4b82-96cf-11ac9adacbde" providerId="ADAL" clId="{B7065E6D-76C9-42EB-9279-BB81CD3A26A5}" dt="2024-11-13T05:46:38.704" v="10" actId="1076"/>
          <ac:spMkLst>
            <pc:docMk/>
            <pc:sldMk cId="962388527" sldId="258"/>
            <ac:spMk id="5" creationId="{F93D98D5-A393-BC65-CF10-48302CA0D1BE}"/>
          </ac:spMkLst>
        </pc:spChg>
      </pc:sldChg>
      <pc:sldMasterChg chg="modSldLayout">
        <pc:chgData name="BINGHAM, Erin" userId="444e3fab-ba0c-4b82-96cf-11ac9adacbde" providerId="ADAL" clId="{B7065E6D-76C9-42EB-9279-BB81CD3A26A5}" dt="2024-11-13T05:46:14.016" v="7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B7065E6D-76C9-42EB-9279-BB81CD3A26A5}" dt="2024-11-13T05:46:05.983" v="3" actId="962"/>
          <pc:sldLayoutMkLst>
            <pc:docMk/>
            <pc:sldMasterMk cId="0" sldId="2147483648"/>
            <pc:sldLayoutMk cId="0" sldId="2147483649"/>
          </pc:sldLayoutMkLst>
          <pc:picChg chg="del">
            <ac:chgData name="BINGHAM, Erin" userId="444e3fab-ba0c-4b82-96cf-11ac9adacbde" providerId="ADAL" clId="{B7065E6D-76C9-42EB-9279-BB81CD3A26A5}" dt="2024-11-13T05:45:57.400" v="0" actId="478"/>
            <ac:picMkLst>
              <pc:docMk/>
              <pc:sldMasterMk cId="0" sldId="2147483648"/>
              <pc:sldLayoutMk cId="0" sldId="2147483649"/>
              <ac:picMk id="3" creationId="{C2F1E3C0-058F-FFAD-7D48-3DBCB0E6AB54}"/>
            </ac:picMkLst>
          </pc:picChg>
          <pc:picChg chg="add mod">
            <ac:chgData name="BINGHAM, Erin" userId="444e3fab-ba0c-4b82-96cf-11ac9adacbde" providerId="ADAL" clId="{B7065E6D-76C9-42EB-9279-BB81CD3A26A5}" dt="2024-11-13T05:46:05.983" v="3" actId="962"/>
            <ac:picMkLst>
              <pc:docMk/>
              <pc:sldMasterMk cId="0" sldId="2147483648"/>
              <pc:sldLayoutMk cId="0" sldId="2147483649"/>
              <ac:picMk id="4" creationId="{D3D05415-C797-6773-42CC-BDA906DCFFE3}"/>
            </ac:picMkLst>
          </pc:picChg>
        </pc:sldLayoutChg>
        <pc:sldLayoutChg chg="addSp delSp modSp mod">
          <pc:chgData name="BINGHAM, Erin" userId="444e3fab-ba0c-4b82-96cf-11ac9adacbde" providerId="ADAL" clId="{B7065E6D-76C9-42EB-9279-BB81CD3A26A5}" dt="2024-11-13T05:46:14.016" v="7" actId="962"/>
          <pc:sldLayoutMkLst>
            <pc:docMk/>
            <pc:sldMasterMk cId="0" sldId="2147483648"/>
            <pc:sldLayoutMk cId="0" sldId="2147483650"/>
          </pc:sldLayoutMkLst>
          <pc:picChg chg="add mod">
            <ac:chgData name="BINGHAM, Erin" userId="444e3fab-ba0c-4b82-96cf-11ac9adacbde" providerId="ADAL" clId="{B7065E6D-76C9-42EB-9279-BB81CD3A26A5}" dt="2024-11-13T05:46:14.016" v="7" actId="962"/>
            <ac:picMkLst>
              <pc:docMk/>
              <pc:sldMasterMk cId="0" sldId="2147483648"/>
              <pc:sldLayoutMk cId="0" sldId="2147483650"/>
              <ac:picMk id="3" creationId="{78D28C6A-AEA5-9906-D5C0-700E184FD30E}"/>
            </ac:picMkLst>
          </pc:picChg>
          <pc:picChg chg="del">
            <ac:chgData name="BINGHAM, Erin" userId="444e3fab-ba0c-4b82-96cf-11ac9adacbde" providerId="ADAL" clId="{B7065E6D-76C9-42EB-9279-BB81CD3A26A5}" dt="2024-11-13T05:46:09.774" v="4" actId="478"/>
            <ac:picMkLst>
              <pc:docMk/>
              <pc:sldMasterMk cId="0" sldId="2147483648"/>
              <pc:sldLayoutMk cId="0" sldId="2147483650"/>
              <ac:picMk id="4" creationId="{D7BFBA28-1882-AF30-B27E-27E18F65BB50}"/>
            </ac:picMkLst>
          </pc:picChg>
        </pc:sldLayoutChg>
      </pc:sldMasterChg>
    </pc:docChg>
  </pc:docChgLst>
  <pc:docChgLst>
    <pc:chgData name="BINGHAM, Erin" userId="444e3fab-ba0c-4b82-96cf-11ac9adacbde" providerId="ADAL" clId="{CDD4D757-64AB-4CF9-8BF3-6D15E6C4C706}"/>
    <pc:docChg chg="custSel delSld modSld modMainMaster">
      <pc:chgData name="BINGHAM, Erin" userId="444e3fab-ba0c-4b82-96cf-11ac9adacbde" providerId="ADAL" clId="{CDD4D757-64AB-4CF9-8BF3-6D15E6C4C706}" dt="2024-10-16T06:21:18.392" v="22" actId="478"/>
      <pc:docMkLst>
        <pc:docMk/>
      </pc:docMkLst>
      <pc:sldChg chg="modSp mod">
        <pc:chgData name="BINGHAM, Erin" userId="444e3fab-ba0c-4b82-96cf-11ac9adacbde" providerId="ADAL" clId="{CDD4D757-64AB-4CF9-8BF3-6D15E6C4C706}" dt="2024-10-16T06:20:57.115" v="14" actId="1076"/>
        <pc:sldMkLst>
          <pc:docMk/>
          <pc:sldMk cId="239183038" sldId="257"/>
        </pc:sldMkLst>
        <pc:spChg chg="mod">
          <ac:chgData name="BINGHAM, Erin" userId="444e3fab-ba0c-4b82-96cf-11ac9adacbde" providerId="ADAL" clId="{CDD4D757-64AB-4CF9-8BF3-6D15E6C4C706}" dt="2024-10-16T06:20:57.115" v="14" actId="1076"/>
          <ac:spMkLst>
            <pc:docMk/>
            <pc:sldMk cId="239183038" sldId="257"/>
            <ac:spMk id="3" creationId="{3A9362B1-55CB-E234-76EB-9E02410312FB}"/>
          </ac:spMkLst>
        </pc:spChg>
      </pc:sldChg>
      <pc:sldChg chg="addSp delSp modSp mod">
        <pc:chgData name="BINGHAM, Erin" userId="444e3fab-ba0c-4b82-96cf-11ac9adacbde" providerId="ADAL" clId="{CDD4D757-64AB-4CF9-8BF3-6D15E6C4C706}" dt="2024-10-16T06:21:18.392" v="22" actId="478"/>
        <pc:sldMkLst>
          <pc:docMk/>
          <pc:sldMk cId="962388527" sldId="258"/>
        </pc:sldMkLst>
        <pc:spChg chg="del">
          <ac:chgData name="BINGHAM, Erin" userId="444e3fab-ba0c-4b82-96cf-11ac9adacbde" providerId="ADAL" clId="{CDD4D757-64AB-4CF9-8BF3-6D15E6C4C706}" dt="2024-10-16T06:21:00.168" v="15" actId="478"/>
          <ac:spMkLst>
            <pc:docMk/>
            <pc:sldMk cId="962388527" sldId="258"/>
            <ac:spMk id="2" creationId="{A708AEE8-C0C9-4165-B804-7EC939DF6363}"/>
          </ac:spMkLst>
        </pc:spChg>
        <pc:spChg chg="del">
          <ac:chgData name="BINGHAM, Erin" userId="444e3fab-ba0c-4b82-96cf-11ac9adacbde" providerId="ADAL" clId="{CDD4D757-64AB-4CF9-8BF3-6D15E6C4C706}" dt="2024-10-16T06:21:18.392" v="22" actId="478"/>
          <ac:spMkLst>
            <pc:docMk/>
            <pc:sldMk cId="962388527" sldId="258"/>
            <ac:spMk id="3" creationId="{15AD4345-01E9-1887-DAE0-D1FBCF5850B9}"/>
          </ac:spMkLst>
        </pc:spChg>
        <pc:spChg chg="add mod">
          <ac:chgData name="BINGHAM, Erin" userId="444e3fab-ba0c-4b82-96cf-11ac9adacbde" providerId="ADAL" clId="{CDD4D757-64AB-4CF9-8BF3-6D15E6C4C706}" dt="2024-10-16T06:21:14.469" v="21" actId="207"/>
          <ac:spMkLst>
            <pc:docMk/>
            <pc:sldMk cId="962388527" sldId="258"/>
            <ac:spMk id="5" creationId="{F93D98D5-A393-BC65-CF10-48302CA0D1BE}"/>
          </ac:spMkLst>
        </pc:spChg>
      </pc:sldChg>
      <pc:sldChg chg="del">
        <pc:chgData name="BINGHAM, Erin" userId="444e3fab-ba0c-4b82-96cf-11ac9adacbde" providerId="ADAL" clId="{CDD4D757-64AB-4CF9-8BF3-6D15E6C4C706}" dt="2024-10-16T06:20:52.251" v="13" actId="47"/>
        <pc:sldMkLst>
          <pc:docMk/>
          <pc:sldMk cId="140491727" sldId="259"/>
        </pc:sldMkLst>
      </pc:sldChg>
      <pc:sldChg chg="del">
        <pc:chgData name="BINGHAM, Erin" userId="444e3fab-ba0c-4b82-96cf-11ac9adacbde" providerId="ADAL" clId="{CDD4D757-64AB-4CF9-8BF3-6D15E6C4C706}" dt="2024-10-16T06:20:48.152" v="12" actId="47"/>
        <pc:sldMkLst>
          <pc:docMk/>
          <pc:sldMk cId="752552950" sldId="260"/>
        </pc:sldMkLst>
      </pc:sldChg>
      <pc:sldChg chg="del">
        <pc:chgData name="BINGHAM, Erin" userId="444e3fab-ba0c-4b82-96cf-11ac9adacbde" providerId="ADAL" clId="{CDD4D757-64AB-4CF9-8BF3-6D15E6C4C706}" dt="2024-10-16T06:20:52.251" v="13" actId="47"/>
        <pc:sldMkLst>
          <pc:docMk/>
          <pc:sldMk cId="1526781489" sldId="261"/>
        </pc:sldMkLst>
      </pc:sldChg>
      <pc:sldChg chg="del">
        <pc:chgData name="BINGHAM, Erin" userId="444e3fab-ba0c-4b82-96cf-11ac9adacbde" providerId="ADAL" clId="{CDD4D757-64AB-4CF9-8BF3-6D15E6C4C706}" dt="2024-10-16T06:20:52.251" v="13" actId="47"/>
        <pc:sldMkLst>
          <pc:docMk/>
          <pc:sldMk cId="694963042" sldId="262"/>
        </pc:sldMkLst>
      </pc:sldChg>
      <pc:sldChg chg="del">
        <pc:chgData name="BINGHAM, Erin" userId="444e3fab-ba0c-4b82-96cf-11ac9adacbde" providerId="ADAL" clId="{CDD4D757-64AB-4CF9-8BF3-6D15E6C4C706}" dt="2024-10-16T06:20:52.251" v="13" actId="47"/>
        <pc:sldMkLst>
          <pc:docMk/>
          <pc:sldMk cId="188987579" sldId="263"/>
        </pc:sldMkLst>
      </pc:sldChg>
      <pc:sldMasterChg chg="modSldLayout">
        <pc:chgData name="BINGHAM, Erin" userId="444e3fab-ba0c-4b82-96cf-11ac9adacbde" providerId="ADAL" clId="{CDD4D757-64AB-4CF9-8BF3-6D15E6C4C706}" dt="2024-10-16T06:20:42.158" v="11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CDD4D757-64AB-4CF9-8BF3-6D15E6C4C706}" dt="2024-10-16T06:20:39.867" v="8" actId="27614"/>
          <pc:sldLayoutMkLst>
            <pc:docMk/>
            <pc:sldMasterMk cId="0" sldId="2147483648"/>
            <pc:sldLayoutMk cId="0" sldId="2147483649"/>
          </pc:sldLayoutMkLst>
          <pc:picChg chg="add mod">
            <ac:chgData name="BINGHAM, Erin" userId="444e3fab-ba0c-4b82-96cf-11ac9adacbde" providerId="ADAL" clId="{CDD4D757-64AB-4CF9-8BF3-6D15E6C4C706}" dt="2024-10-16T06:20:39.867" v="8" actId="27614"/>
            <ac:picMkLst>
              <pc:docMk/>
              <pc:sldMasterMk cId="0" sldId="2147483648"/>
              <pc:sldLayoutMk cId="0" sldId="2147483649"/>
              <ac:picMk id="3" creationId="{C2F1E3C0-058F-FFAD-7D48-3DBCB0E6AB54}"/>
            </ac:picMkLst>
          </pc:picChg>
          <pc:picChg chg="del">
            <ac:chgData name="BINGHAM, Erin" userId="444e3fab-ba0c-4b82-96cf-11ac9adacbde" providerId="ADAL" clId="{CDD4D757-64AB-4CF9-8BF3-6D15E6C4C706}" dt="2024-10-16T06:20:24.560" v="0" actId="478"/>
            <ac:picMkLst>
              <pc:docMk/>
              <pc:sldMasterMk cId="0" sldId="2147483648"/>
              <pc:sldLayoutMk cId="0" sldId="2147483649"/>
              <ac:picMk id="6" creationId="{73D88B84-6417-EC4A-0B50-E97852B85171}"/>
            </ac:picMkLst>
          </pc:picChg>
        </pc:sldLayoutChg>
        <pc:sldLayoutChg chg="addSp delSp modSp mod">
          <pc:chgData name="BINGHAM, Erin" userId="444e3fab-ba0c-4b82-96cf-11ac9adacbde" providerId="ADAL" clId="{CDD4D757-64AB-4CF9-8BF3-6D15E6C4C706}" dt="2024-10-16T06:20:42.158" v="11" actId="962"/>
          <pc:sldLayoutMkLst>
            <pc:docMk/>
            <pc:sldMasterMk cId="0" sldId="2147483648"/>
            <pc:sldLayoutMk cId="0" sldId="2147483650"/>
          </pc:sldLayoutMkLst>
          <pc:picChg chg="del">
            <ac:chgData name="BINGHAM, Erin" userId="444e3fab-ba0c-4b82-96cf-11ac9adacbde" providerId="ADAL" clId="{CDD4D757-64AB-4CF9-8BF3-6D15E6C4C706}" dt="2024-10-16T06:20:25.736" v="1" actId="478"/>
            <ac:picMkLst>
              <pc:docMk/>
              <pc:sldMasterMk cId="0" sldId="2147483648"/>
              <pc:sldLayoutMk cId="0" sldId="2147483650"/>
              <ac:picMk id="3" creationId="{1486C351-E0B8-D045-84AF-C042C366217A}"/>
            </ac:picMkLst>
          </pc:picChg>
          <pc:picChg chg="add mod">
            <ac:chgData name="BINGHAM, Erin" userId="444e3fab-ba0c-4b82-96cf-11ac9adacbde" providerId="ADAL" clId="{CDD4D757-64AB-4CF9-8BF3-6D15E6C4C706}" dt="2024-10-16T06:20:42.158" v="11" actId="962"/>
            <ac:picMkLst>
              <pc:docMk/>
              <pc:sldMasterMk cId="0" sldId="2147483648"/>
              <pc:sldLayoutMk cId="0" sldId="2147483650"/>
              <ac:picMk id="4" creationId="{D7BFBA28-1882-AF30-B27E-27E18F65BB50}"/>
            </ac:picMkLst>
          </pc:picChg>
        </pc:sldLayoutChg>
        <pc:sldLayoutChg chg="delSp mod">
          <pc:chgData name="BINGHAM, Erin" userId="444e3fab-ba0c-4b82-96cf-11ac9adacbde" providerId="ADAL" clId="{CDD4D757-64AB-4CF9-8BF3-6D15E6C4C706}" dt="2024-10-16T06:20:26.705" v="2" actId="478"/>
          <pc:sldLayoutMkLst>
            <pc:docMk/>
            <pc:sldMasterMk cId="0" sldId="2147483648"/>
            <pc:sldLayoutMk cId="0" sldId="2147483651"/>
          </pc:sldLayoutMkLst>
          <pc:picChg chg="del">
            <ac:chgData name="BINGHAM, Erin" userId="444e3fab-ba0c-4b82-96cf-11ac9adacbde" providerId="ADAL" clId="{CDD4D757-64AB-4CF9-8BF3-6D15E6C4C706}" dt="2024-10-16T06:20:26.705" v="2" actId="478"/>
            <ac:picMkLst>
              <pc:docMk/>
              <pc:sldMasterMk cId="0" sldId="2147483648"/>
              <pc:sldLayoutMk cId="0" sldId="2147483651"/>
              <ac:picMk id="3" creationId="{85C23C4E-8FD0-61CD-5903-76BF55FE6C1E}"/>
            </ac:picMkLst>
          </pc:picChg>
        </pc:sldLayoutChg>
        <pc:sldLayoutChg chg="delSp mod">
          <pc:chgData name="BINGHAM, Erin" userId="444e3fab-ba0c-4b82-96cf-11ac9adacbde" providerId="ADAL" clId="{CDD4D757-64AB-4CF9-8BF3-6D15E6C4C706}" dt="2024-10-16T06:20:29.842" v="4" actId="478"/>
          <pc:sldLayoutMkLst>
            <pc:docMk/>
            <pc:sldMasterMk cId="0" sldId="2147483648"/>
            <pc:sldLayoutMk cId="0" sldId="2147483652"/>
          </pc:sldLayoutMkLst>
          <pc:picChg chg="del">
            <ac:chgData name="BINGHAM, Erin" userId="444e3fab-ba0c-4b82-96cf-11ac9adacbde" providerId="ADAL" clId="{CDD4D757-64AB-4CF9-8BF3-6D15E6C4C706}" dt="2024-10-16T06:20:29.842" v="4" actId="478"/>
            <ac:picMkLst>
              <pc:docMk/>
              <pc:sldMasterMk cId="0" sldId="2147483648"/>
              <pc:sldLayoutMk cId="0" sldId="2147483652"/>
              <ac:picMk id="9" creationId="{46CA1D61-3B88-F3F9-CF4E-0819072D45EF}"/>
            </ac:picMkLst>
          </pc:picChg>
        </pc:sldLayoutChg>
        <pc:sldLayoutChg chg="delSp mod">
          <pc:chgData name="BINGHAM, Erin" userId="444e3fab-ba0c-4b82-96cf-11ac9adacbde" providerId="ADAL" clId="{CDD4D757-64AB-4CF9-8BF3-6D15E6C4C706}" dt="2024-10-16T06:20:31.746" v="5" actId="478"/>
          <pc:sldLayoutMkLst>
            <pc:docMk/>
            <pc:sldMasterMk cId="0" sldId="2147483648"/>
            <pc:sldLayoutMk cId="0" sldId="2147483653"/>
          </pc:sldLayoutMkLst>
          <pc:picChg chg="del">
            <ac:chgData name="BINGHAM, Erin" userId="444e3fab-ba0c-4b82-96cf-11ac9adacbde" providerId="ADAL" clId="{CDD4D757-64AB-4CF9-8BF3-6D15E6C4C706}" dt="2024-10-16T06:20:31.746" v="5" actId="478"/>
            <ac:picMkLst>
              <pc:docMk/>
              <pc:sldMasterMk cId="0" sldId="2147483648"/>
              <pc:sldLayoutMk cId="0" sldId="2147483653"/>
              <ac:picMk id="11" creationId="{312F7EB2-DD51-445D-13D6-01FEAE419DEB}"/>
            </ac:picMkLst>
          </pc:picChg>
        </pc:sldLayoutChg>
        <pc:sldLayoutChg chg="delSp mod">
          <pc:chgData name="BINGHAM, Erin" userId="444e3fab-ba0c-4b82-96cf-11ac9adacbde" providerId="ADAL" clId="{CDD4D757-64AB-4CF9-8BF3-6D15E6C4C706}" dt="2024-10-16T06:20:33.294" v="6" actId="478"/>
          <pc:sldLayoutMkLst>
            <pc:docMk/>
            <pc:sldMasterMk cId="0" sldId="2147483648"/>
            <pc:sldLayoutMk cId="0" sldId="2147483654"/>
          </pc:sldLayoutMkLst>
          <pc:picChg chg="del">
            <ac:chgData name="BINGHAM, Erin" userId="444e3fab-ba0c-4b82-96cf-11ac9adacbde" providerId="ADAL" clId="{CDD4D757-64AB-4CF9-8BF3-6D15E6C4C706}" dt="2024-10-16T06:20:33.294" v="6" actId="478"/>
            <ac:picMkLst>
              <pc:docMk/>
              <pc:sldMasterMk cId="0" sldId="2147483648"/>
              <pc:sldLayoutMk cId="0" sldId="2147483654"/>
              <ac:picMk id="7" creationId="{4B9ACEC5-3238-465E-0CFC-D3FD19A7ADE2}"/>
            </ac:picMkLst>
          </pc:picChg>
        </pc:sldLayoutChg>
        <pc:sldLayoutChg chg="delSp mod">
          <pc:chgData name="BINGHAM, Erin" userId="444e3fab-ba0c-4b82-96cf-11ac9adacbde" providerId="ADAL" clId="{CDD4D757-64AB-4CF9-8BF3-6D15E6C4C706}" dt="2024-10-16T06:20:27.984" v="3" actId="478"/>
          <pc:sldLayoutMkLst>
            <pc:docMk/>
            <pc:sldMasterMk cId="0" sldId="2147483648"/>
            <pc:sldLayoutMk cId="3108348498" sldId="2147483660"/>
          </pc:sldLayoutMkLst>
          <pc:picChg chg="del">
            <ac:chgData name="BINGHAM, Erin" userId="444e3fab-ba0c-4b82-96cf-11ac9adacbde" providerId="ADAL" clId="{CDD4D757-64AB-4CF9-8BF3-6D15E6C4C706}" dt="2024-10-16T06:20:27.984" v="3" actId="478"/>
            <ac:picMkLst>
              <pc:docMk/>
              <pc:sldMasterMk cId="0" sldId="2147483648"/>
              <pc:sldLayoutMk cId="3108348498" sldId="2147483660"/>
              <ac:picMk id="3" creationId="{D42804EF-EB5B-EC41-D5DC-B836358A1C86}"/>
            </ac:picMkLst>
          </pc:picChg>
        </pc:sldLayoutChg>
      </pc:sldMasterChg>
    </pc:docChg>
  </pc:docChgLst>
  <pc:docChgLst>
    <pc:chgData name="BINGHAM, Erin" userId="444e3fab-ba0c-4b82-96cf-11ac9adacbde" providerId="ADAL" clId="{48C8959F-EB15-4637-BCB9-AFB12757C46B}"/>
    <pc:docChg chg="custSel addSld modSld sldOrd modMainMaster">
      <pc:chgData name="BINGHAM, Erin" userId="444e3fab-ba0c-4b82-96cf-11ac9adacbde" providerId="ADAL" clId="{48C8959F-EB15-4637-BCB9-AFB12757C46B}" dt="2024-10-16T04:15:31.174" v="45"/>
      <pc:docMkLst>
        <pc:docMk/>
      </pc:docMkLst>
      <pc:sldChg chg="modSp mod">
        <pc:chgData name="BINGHAM, Erin" userId="444e3fab-ba0c-4b82-96cf-11ac9adacbde" providerId="ADAL" clId="{48C8959F-EB15-4637-BCB9-AFB12757C46B}" dt="2024-10-16T04:13:09.158" v="15" actId="1076"/>
        <pc:sldMkLst>
          <pc:docMk/>
          <pc:sldMk cId="239183038" sldId="257"/>
        </pc:sldMkLst>
        <pc:spChg chg="mod">
          <ac:chgData name="BINGHAM, Erin" userId="444e3fab-ba0c-4b82-96cf-11ac9adacbde" providerId="ADAL" clId="{48C8959F-EB15-4637-BCB9-AFB12757C46B}" dt="2024-10-16T04:13:09.158" v="15" actId="1076"/>
          <ac:spMkLst>
            <pc:docMk/>
            <pc:sldMk cId="239183038" sldId="257"/>
            <ac:spMk id="3" creationId="{3A9362B1-55CB-E234-76EB-9E02410312FB}"/>
          </ac:spMkLst>
        </pc:spChg>
      </pc:sldChg>
      <pc:sldChg chg="ord">
        <pc:chgData name="BINGHAM, Erin" userId="444e3fab-ba0c-4b82-96cf-11ac9adacbde" providerId="ADAL" clId="{48C8959F-EB15-4637-BCB9-AFB12757C46B}" dt="2024-10-16T04:14:49.929" v="35"/>
        <pc:sldMkLst>
          <pc:docMk/>
          <pc:sldMk cId="962388527" sldId="258"/>
        </pc:sldMkLst>
      </pc:sldChg>
      <pc:sldChg chg="modSp mod">
        <pc:chgData name="BINGHAM, Erin" userId="444e3fab-ba0c-4b82-96cf-11ac9adacbde" providerId="ADAL" clId="{48C8959F-EB15-4637-BCB9-AFB12757C46B}" dt="2024-10-16T04:13:47.721" v="16" actId="1076"/>
        <pc:sldMkLst>
          <pc:docMk/>
          <pc:sldMk cId="140491727" sldId="259"/>
        </pc:sldMkLst>
        <pc:spChg chg="mod">
          <ac:chgData name="BINGHAM, Erin" userId="444e3fab-ba0c-4b82-96cf-11ac9adacbde" providerId="ADAL" clId="{48C8959F-EB15-4637-BCB9-AFB12757C46B}" dt="2024-10-16T04:13:47.721" v="16" actId="1076"/>
          <ac:spMkLst>
            <pc:docMk/>
            <pc:sldMk cId="140491727" sldId="259"/>
            <ac:spMk id="2" creationId="{85FBA5D3-EBBC-EBFE-C8D8-AE669E001319}"/>
          </ac:spMkLst>
        </pc:spChg>
      </pc:sldChg>
      <pc:sldChg chg="modSp mod">
        <pc:chgData name="BINGHAM, Erin" userId="444e3fab-ba0c-4b82-96cf-11ac9adacbde" providerId="ADAL" clId="{48C8959F-EB15-4637-BCB9-AFB12757C46B}" dt="2024-10-16T04:14:44.799" v="33" actId="1076"/>
        <pc:sldMkLst>
          <pc:docMk/>
          <pc:sldMk cId="752552950" sldId="260"/>
        </pc:sldMkLst>
        <pc:spChg chg="mod">
          <ac:chgData name="BINGHAM, Erin" userId="444e3fab-ba0c-4b82-96cf-11ac9adacbde" providerId="ADAL" clId="{48C8959F-EB15-4637-BCB9-AFB12757C46B}" dt="2024-10-16T04:14:44.799" v="33" actId="1076"/>
          <ac:spMkLst>
            <pc:docMk/>
            <pc:sldMk cId="752552950" sldId="260"/>
            <ac:spMk id="3" creationId="{ADF85638-1E58-D68D-E90D-C91B5F365489}"/>
          </ac:spMkLst>
        </pc:spChg>
      </pc:sldChg>
      <pc:sldChg chg="new mod ord modClrScheme chgLayout">
        <pc:chgData name="BINGHAM, Erin" userId="444e3fab-ba0c-4b82-96cf-11ac9adacbde" providerId="ADAL" clId="{48C8959F-EB15-4637-BCB9-AFB12757C46B}" dt="2024-10-16T04:14:58.889" v="39"/>
        <pc:sldMkLst>
          <pc:docMk/>
          <pc:sldMk cId="1526781489" sldId="261"/>
        </pc:sldMkLst>
      </pc:sldChg>
      <pc:sldChg chg="addSp modSp new mod modClrScheme chgLayout">
        <pc:chgData name="BINGHAM, Erin" userId="444e3fab-ba0c-4b82-96cf-11ac9adacbde" providerId="ADAL" clId="{48C8959F-EB15-4637-BCB9-AFB12757C46B}" dt="2024-10-16T04:15:28.646" v="44"/>
        <pc:sldMkLst>
          <pc:docMk/>
          <pc:sldMk cId="694963042" sldId="262"/>
        </pc:sldMkLst>
        <pc:spChg chg="add mod">
          <ac:chgData name="BINGHAM, Erin" userId="444e3fab-ba0c-4b82-96cf-11ac9adacbde" providerId="ADAL" clId="{48C8959F-EB15-4637-BCB9-AFB12757C46B}" dt="2024-10-16T04:15:28.646" v="44"/>
          <ac:spMkLst>
            <pc:docMk/>
            <pc:sldMk cId="694963042" sldId="262"/>
            <ac:spMk id="2" creationId="{3EE0FA54-0B5E-5B89-DFBD-F733A9E88592}"/>
          </ac:spMkLst>
        </pc:spChg>
      </pc:sldChg>
      <pc:sldChg chg="addSp modSp new mod modClrScheme chgLayout">
        <pc:chgData name="BINGHAM, Erin" userId="444e3fab-ba0c-4b82-96cf-11ac9adacbde" providerId="ADAL" clId="{48C8959F-EB15-4637-BCB9-AFB12757C46B}" dt="2024-10-16T04:15:31.174" v="45"/>
        <pc:sldMkLst>
          <pc:docMk/>
          <pc:sldMk cId="188987579" sldId="263"/>
        </pc:sldMkLst>
        <pc:spChg chg="add mod">
          <ac:chgData name="BINGHAM, Erin" userId="444e3fab-ba0c-4b82-96cf-11ac9adacbde" providerId="ADAL" clId="{48C8959F-EB15-4637-BCB9-AFB12757C46B}" dt="2024-10-16T04:15:31.174" v="45"/>
          <ac:spMkLst>
            <pc:docMk/>
            <pc:sldMk cId="188987579" sldId="263"/>
            <ac:spMk id="2" creationId="{9BDDBB9E-B3EC-976A-2ACF-B49AA83D172E}"/>
          </ac:spMkLst>
        </pc:spChg>
      </pc:sldChg>
      <pc:sldMasterChg chg="modSldLayout">
        <pc:chgData name="BINGHAM, Erin" userId="444e3fab-ba0c-4b82-96cf-11ac9adacbde" providerId="ADAL" clId="{48C8959F-EB15-4637-BCB9-AFB12757C46B}" dt="2024-10-16T04:14:31.604" v="32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48C8959F-EB15-4637-BCB9-AFB12757C46B}" dt="2024-10-16T01:09:18.962" v="11" actId="962"/>
          <pc:sldLayoutMkLst>
            <pc:docMk/>
            <pc:sldMasterMk cId="0" sldId="2147483648"/>
            <pc:sldLayoutMk cId="0" sldId="2147483649"/>
          </pc:sldLayoutMkLst>
          <pc:picChg chg="add del mod">
            <ac:chgData name="BINGHAM, Erin" userId="444e3fab-ba0c-4b82-96cf-11ac9adacbde" providerId="ADAL" clId="{48C8959F-EB15-4637-BCB9-AFB12757C46B}" dt="2024-10-16T01:04:58.026" v="8" actId="478"/>
            <ac:picMkLst>
              <pc:docMk/>
              <pc:sldMasterMk cId="0" sldId="2147483648"/>
              <pc:sldLayoutMk cId="0" sldId="2147483649"/>
              <ac:picMk id="3" creationId="{D63652BD-964A-3E3B-F836-7BE9F11A250B}"/>
            </ac:picMkLst>
          </pc:picChg>
          <pc:picChg chg="del">
            <ac:chgData name="BINGHAM, Erin" userId="444e3fab-ba0c-4b82-96cf-11ac9adacbde" providerId="ADAL" clId="{48C8959F-EB15-4637-BCB9-AFB12757C46B}" dt="2024-10-16T00:59:30.278" v="0" actId="478"/>
            <ac:picMkLst>
              <pc:docMk/>
              <pc:sldMasterMk cId="0" sldId="2147483648"/>
              <pc:sldLayoutMk cId="0" sldId="2147483649"/>
              <ac:picMk id="4" creationId="{5BEF74B9-BDA5-D07F-37BC-45B51EA136DB}"/>
            </ac:picMkLst>
          </pc:picChg>
          <pc:picChg chg="add mod">
            <ac:chgData name="BINGHAM, Erin" userId="444e3fab-ba0c-4b82-96cf-11ac9adacbde" providerId="ADAL" clId="{48C8959F-EB15-4637-BCB9-AFB12757C46B}" dt="2024-10-16T01:09:18.962" v="11" actId="962"/>
            <ac:picMkLst>
              <pc:docMk/>
              <pc:sldMasterMk cId="0" sldId="2147483648"/>
              <pc:sldLayoutMk cId="0" sldId="2147483649"/>
              <ac:picMk id="6" creationId="{73D88B84-6417-EC4A-0B50-E97852B85171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4:14:05.788" v="19" actId="962"/>
          <pc:sldLayoutMkLst>
            <pc:docMk/>
            <pc:sldMasterMk cId="0" sldId="2147483648"/>
            <pc:sldLayoutMk cId="0" sldId="2147483650"/>
          </pc:sldLayoutMkLst>
          <pc:picChg chg="add mod">
            <ac:chgData name="BINGHAM, Erin" userId="444e3fab-ba0c-4b82-96cf-11ac9adacbde" providerId="ADAL" clId="{48C8959F-EB15-4637-BCB9-AFB12757C46B}" dt="2024-10-16T04:14:05.788" v="19" actId="962"/>
            <ac:picMkLst>
              <pc:docMk/>
              <pc:sldMasterMk cId="0" sldId="2147483648"/>
              <pc:sldLayoutMk cId="0" sldId="2147483650"/>
              <ac:picMk id="3" creationId="{1486C351-E0B8-D045-84AF-C042C366217A}"/>
            </ac:picMkLst>
          </pc:picChg>
          <pc:picChg chg="del">
            <ac:chgData name="BINGHAM, Erin" userId="444e3fab-ba0c-4b82-96cf-11ac9adacbde" providerId="ADAL" clId="{48C8959F-EB15-4637-BCB9-AFB12757C46B}" dt="2024-10-16T00:59:31.335" v="1" actId="478"/>
            <ac:picMkLst>
              <pc:docMk/>
              <pc:sldMasterMk cId="0" sldId="2147483648"/>
              <pc:sldLayoutMk cId="0" sldId="2147483650"/>
              <ac:picMk id="8" creationId="{9995507B-C3D2-FD37-E0FD-530E8DD02E5C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3:34:27.024" v="14" actId="962"/>
          <pc:sldLayoutMkLst>
            <pc:docMk/>
            <pc:sldMasterMk cId="0" sldId="2147483648"/>
            <pc:sldLayoutMk cId="0" sldId="2147483651"/>
          </pc:sldLayoutMkLst>
          <pc:picChg chg="add mod">
            <ac:chgData name="BINGHAM, Erin" userId="444e3fab-ba0c-4b82-96cf-11ac9adacbde" providerId="ADAL" clId="{48C8959F-EB15-4637-BCB9-AFB12757C46B}" dt="2024-10-16T03:34:27.024" v="14" actId="962"/>
            <ac:picMkLst>
              <pc:docMk/>
              <pc:sldMasterMk cId="0" sldId="2147483648"/>
              <pc:sldLayoutMk cId="0" sldId="2147483651"/>
              <ac:picMk id="3" creationId="{85C23C4E-8FD0-61CD-5903-76BF55FE6C1E}"/>
            </ac:picMkLst>
          </pc:picChg>
          <pc:picChg chg="del">
            <ac:chgData name="BINGHAM, Erin" userId="444e3fab-ba0c-4b82-96cf-11ac9adacbde" providerId="ADAL" clId="{48C8959F-EB15-4637-BCB9-AFB12757C46B}" dt="2024-10-16T00:59:32.459" v="2" actId="478"/>
            <ac:picMkLst>
              <pc:docMk/>
              <pc:sldMasterMk cId="0" sldId="2147483648"/>
              <pc:sldLayoutMk cId="0" sldId="2147483651"/>
              <ac:picMk id="4" creationId="{C3F10380-6F39-C53D-1DD3-A80FEFB58FFF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4:14:14.279" v="24" actId="962"/>
          <pc:sldLayoutMkLst>
            <pc:docMk/>
            <pc:sldMasterMk cId="0" sldId="2147483648"/>
            <pc:sldLayoutMk cId="0" sldId="2147483652"/>
          </pc:sldLayoutMkLst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2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3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4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6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7" creationId="{00000000-0000-0000-0000-000000000000}"/>
            </ac:spMkLst>
          </pc:spChg>
          <pc:picChg chg="add mod">
            <ac:chgData name="BINGHAM, Erin" userId="444e3fab-ba0c-4b82-96cf-11ac9adacbde" providerId="ADAL" clId="{48C8959F-EB15-4637-BCB9-AFB12757C46B}" dt="2024-10-16T04:14:14.279" v="24" actId="962"/>
            <ac:picMkLst>
              <pc:docMk/>
              <pc:sldMasterMk cId="0" sldId="2147483648"/>
              <pc:sldLayoutMk cId="0" sldId="2147483652"/>
              <ac:picMk id="9" creationId="{46CA1D61-3B88-F3F9-CF4E-0819072D45EF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4:14:23.215" v="28" actId="962"/>
          <pc:sldLayoutMkLst>
            <pc:docMk/>
            <pc:sldMasterMk cId="0" sldId="2147483648"/>
            <pc:sldLayoutMk cId="0" sldId="2147483653"/>
          </pc:sldLayoutMkLst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2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3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4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5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6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7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8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9" creationId="{00000000-0000-0000-0000-000000000000}"/>
            </ac:spMkLst>
          </pc:spChg>
          <pc:picChg chg="add mod">
            <ac:chgData name="BINGHAM, Erin" userId="444e3fab-ba0c-4b82-96cf-11ac9adacbde" providerId="ADAL" clId="{48C8959F-EB15-4637-BCB9-AFB12757C46B}" dt="2024-10-16T04:14:23.215" v="28" actId="962"/>
            <ac:picMkLst>
              <pc:docMk/>
              <pc:sldMasterMk cId="0" sldId="2147483648"/>
              <pc:sldLayoutMk cId="0" sldId="2147483653"/>
              <ac:picMk id="11" creationId="{312F7EB2-DD51-445D-13D6-01FEAE419DEB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4:14:31.604" v="32" actId="962"/>
          <pc:sldLayoutMkLst>
            <pc:docMk/>
            <pc:sldMasterMk cId="0" sldId="2147483648"/>
            <pc:sldLayoutMk cId="0" sldId="2147483654"/>
          </pc:sldLayoutMkLst>
          <pc:spChg chg="del">
            <ac:chgData name="BINGHAM, Erin" userId="444e3fab-ba0c-4b82-96cf-11ac9adacbde" providerId="ADAL" clId="{48C8959F-EB15-4637-BCB9-AFB12757C46B}" dt="2024-10-16T04:14:27.300" v="29" actId="478"/>
            <ac:spMkLst>
              <pc:docMk/>
              <pc:sldMasterMk cId="0" sldId="2147483648"/>
              <pc:sldLayoutMk cId="0" sldId="2147483654"/>
              <ac:spMk id="2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27.300" v="29" actId="478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27.300" v="29" actId="478"/>
            <ac:spMkLst>
              <pc:docMk/>
              <pc:sldMasterMk cId="0" sldId="2147483648"/>
              <pc:sldLayoutMk cId="0" sldId="2147483654"/>
              <ac:spMk id="4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27.300" v="29" actId="478"/>
            <ac:spMkLst>
              <pc:docMk/>
              <pc:sldMasterMk cId="0" sldId="2147483648"/>
              <pc:sldLayoutMk cId="0" sldId="2147483654"/>
              <ac:spMk id="5" creationId="{00000000-0000-0000-0000-000000000000}"/>
            </ac:spMkLst>
          </pc:spChg>
          <pc:picChg chg="add mod">
            <ac:chgData name="BINGHAM, Erin" userId="444e3fab-ba0c-4b82-96cf-11ac9adacbde" providerId="ADAL" clId="{48C8959F-EB15-4637-BCB9-AFB12757C46B}" dt="2024-10-16T04:14:31.604" v="32" actId="962"/>
            <ac:picMkLst>
              <pc:docMk/>
              <pc:sldMasterMk cId="0" sldId="2147483648"/>
              <pc:sldLayoutMk cId="0" sldId="2147483654"/>
              <ac:picMk id="7" creationId="{4B9ACEC5-3238-465E-0CFC-D3FD19A7ADE2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4:14:11.601" v="21" actId="27614"/>
          <pc:sldLayoutMkLst>
            <pc:docMk/>
            <pc:sldMasterMk cId="0" sldId="2147483648"/>
            <pc:sldLayoutMk cId="3108348498" sldId="2147483660"/>
          </pc:sldLayoutMkLst>
          <pc:picChg chg="add mod">
            <ac:chgData name="BINGHAM, Erin" userId="444e3fab-ba0c-4b82-96cf-11ac9adacbde" providerId="ADAL" clId="{48C8959F-EB15-4637-BCB9-AFB12757C46B}" dt="2024-10-16T04:14:11.601" v="21" actId="27614"/>
            <ac:picMkLst>
              <pc:docMk/>
              <pc:sldMasterMk cId="0" sldId="2147483648"/>
              <pc:sldLayoutMk cId="3108348498" sldId="2147483660"/>
              <ac:picMk id="3" creationId="{D42804EF-EB5B-EC41-D5DC-B836358A1C86}"/>
            </ac:picMkLst>
          </pc:picChg>
          <pc:picChg chg="del">
            <ac:chgData name="BINGHAM, Erin" userId="444e3fab-ba0c-4b82-96cf-11ac9adacbde" providerId="ADAL" clId="{48C8959F-EB15-4637-BCB9-AFB12757C46B}" dt="2024-10-16T00:59:33.743" v="3" actId="478"/>
            <ac:picMkLst>
              <pc:docMk/>
              <pc:sldMasterMk cId="0" sldId="2147483648"/>
              <pc:sldLayoutMk cId="3108348498" sldId="2147483660"/>
              <ac:picMk id="4" creationId="{EC6CFF61-94F3-6891-F3A2-4A4E0856B8F3}"/>
            </ac:picMkLst>
          </pc:picChg>
        </pc:sldLayoutChg>
      </pc:sldMasterChg>
    </pc:docChg>
  </pc:docChgLst>
  <pc:docChgLst>
    <pc:chgData name="BINGHAM, Erin" userId="444e3fab-ba0c-4b82-96cf-11ac9adacbde" providerId="ADAL" clId="{DA51C723-1D53-404D-8AB7-B8A0F09BD723}"/>
    <pc:docChg chg="custSel modSld">
      <pc:chgData name="BINGHAM, Erin" userId="444e3fab-ba0c-4b82-96cf-11ac9adacbde" providerId="ADAL" clId="{DA51C723-1D53-404D-8AB7-B8A0F09BD723}" dt="2024-11-30T10:00:42.582" v="8" actId="1076"/>
      <pc:docMkLst>
        <pc:docMk/>
      </pc:docMkLst>
      <pc:sldChg chg="addSp delSp modSp mod">
        <pc:chgData name="BINGHAM, Erin" userId="444e3fab-ba0c-4b82-96cf-11ac9adacbde" providerId="ADAL" clId="{DA51C723-1D53-404D-8AB7-B8A0F09BD723}" dt="2024-11-30T10:00:42.582" v="8" actId="1076"/>
        <pc:sldMkLst>
          <pc:docMk/>
          <pc:sldMk cId="0" sldId="256"/>
        </pc:sldMkLst>
        <pc:spChg chg="del">
          <ac:chgData name="BINGHAM, Erin" userId="444e3fab-ba0c-4b82-96cf-11ac9adacbde" providerId="ADAL" clId="{DA51C723-1D53-404D-8AB7-B8A0F09BD723}" dt="2024-11-30T10:00:32.840" v="4" actId="478"/>
          <ac:spMkLst>
            <pc:docMk/>
            <pc:sldMk cId="0" sldId="256"/>
            <ac:spMk id="3" creationId="{00000000-0000-0000-0000-000000000000}"/>
          </ac:spMkLst>
        </pc:spChg>
        <pc:spChg chg="del">
          <ac:chgData name="BINGHAM, Erin" userId="444e3fab-ba0c-4b82-96cf-11ac9adacbde" providerId="ADAL" clId="{DA51C723-1D53-404D-8AB7-B8A0F09BD723}" dt="2024-11-30T10:00:37.313" v="6" actId="478"/>
          <ac:spMkLst>
            <pc:docMk/>
            <pc:sldMk cId="0" sldId="256"/>
            <ac:spMk id="4" creationId="{00000000-0000-0000-0000-000000000000}"/>
          </ac:spMkLst>
        </pc:spChg>
        <pc:spChg chg="mod">
          <ac:chgData name="BINGHAM, Erin" userId="444e3fab-ba0c-4b82-96cf-11ac9adacbde" providerId="ADAL" clId="{DA51C723-1D53-404D-8AB7-B8A0F09BD723}" dt="2024-11-30T10:00:36.303" v="5" actId="208"/>
          <ac:spMkLst>
            <pc:docMk/>
            <pc:sldMk cId="0" sldId="256"/>
            <ac:spMk id="5" creationId="{00000000-0000-0000-0000-000000000000}"/>
          </ac:spMkLst>
        </pc:spChg>
        <pc:spChg chg="mod">
          <ac:chgData name="BINGHAM, Erin" userId="444e3fab-ba0c-4b82-96cf-11ac9adacbde" providerId="ADAL" clId="{DA51C723-1D53-404D-8AB7-B8A0F09BD723}" dt="2024-11-30T10:00:31.576" v="3" actId="1076"/>
          <ac:spMkLst>
            <pc:docMk/>
            <pc:sldMk cId="0" sldId="256"/>
            <ac:spMk id="6" creationId="{00000000-0000-0000-0000-000000000000}"/>
          </ac:spMkLst>
        </pc:spChg>
        <pc:spChg chg="mod">
          <ac:chgData name="BINGHAM, Erin" userId="444e3fab-ba0c-4b82-96cf-11ac9adacbde" providerId="ADAL" clId="{DA51C723-1D53-404D-8AB7-B8A0F09BD723}" dt="2024-11-30T10:00:25.373" v="2" actId="404"/>
          <ac:spMkLst>
            <pc:docMk/>
            <pc:sldMk cId="0" sldId="256"/>
            <ac:spMk id="7" creationId="{00000000-0000-0000-0000-000000000000}"/>
          </ac:spMkLst>
        </pc:spChg>
        <pc:picChg chg="add mod">
          <ac:chgData name="BINGHAM, Erin" userId="444e3fab-ba0c-4b82-96cf-11ac9adacbde" providerId="ADAL" clId="{DA51C723-1D53-404D-8AB7-B8A0F09BD723}" dt="2024-11-30T10:00:42.582" v="8" actId="1076"/>
          <ac:picMkLst>
            <pc:docMk/>
            <pc:sldMk cId="0" sldId="256"/>
            <ac:picMk id="8" creationId="{79ED0922-2D9A-BB51-A099-5AE479D77D62}"/>
          </ac:picMkLst>
        </pc:picChg>
        <pc:picChg chg="add mod">
          <ac:chgData name="BINGHAM, Erin" userId="444e3fab-ba0c-4b82-96cf-11ac9adacbde" providerId="ADAL" clId="{DA51C723-1D53-404D-8AB7-B8A0F09BD723}" dt="2024-11-30T10:00:42.582" v="8" actId="1076"/>
          <ac:picMkLst>
            <pc:docMk/>
            <pc:sldMk cId="0" sldId="256"/>
            <ac:picMk id="9" creationId="{32F3E01A-0107-4572-AFE1-EDCCB4983DFC}"/>
          </ac:picMkLst>
        </pc:picChg>
        <pc:picChg chg="add mod">
          <ac:chgData name="BINGHAM, Erin" userId="444e3fab-ba0c-4b82-96cf-11ac9adacbde" providerId="ADAL" clId="{DA51C723-1D53-404D-8AB7-B8A0F09BD723}" dt="2024-11-30T10:00:42.582" v="8" actId="1076"/>
          <ac:picMkLst>
            <pc:docMk/>
            <pc:sldMk cId="0" sldId="256"/>
            <ac:picMk id="10" creationId="{A33E6637-263D-2E35-4009-E1B26EF0147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itting in a chair&#10;&#10;Description automatically generated">
            <a:extLst>
              <a:ext uri="{FF2B5EF4-FFF2-40B4-BE49-F238E27FC236}">
                <a16:creationId xmlns:a16="http://schemas.microsoft.com/office/drawing/2014/main" id="{D3D05415-C797-6773-42CC-BDA906DCFF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in a chair&#10;&#10;Description automatically generated">
            <a:extLst>
              <a:ext uri="{FF2B5EF4-FFF2-40B4-BE49-F238E27FC236}">
                <a16:creationId xmlns:a16="http://schemas.microsoft.com/office/drawing/2014/main" id="{78D28C6A-AEA5-9906-D5C0-700E184FD3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8348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0480" y="161938"/>
            <a:ext cx="14535699" cy="4033656"/>
          </a:xfrm>
          <a:custGeom>
            <a:avLst/>
            <a:gdLst/>
            <a:ahLst/>
            <a:cxnLst/>
            <a:rect l="l" t="t" r="r" b="b"/>
            <a:pathLst>
              <a:path w="14535699" h="4033656">
                <a:moveTo>
                  <a:pt x="0" y="0"/>
                </a:moveTo>
                <a:lnTo>
                  <a:pt x="14535698" y="0"/>
                </a:lnTo>
                <a:lnTo>
                  <a:pt x="14535698" y="4033656"/>
                </a:lnTo>
                <a:lnTo>
                  <a:pt x="0" y="4033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" name="Freeform 5"/>
          <p:cNvSpPr/>
          <p:nvPr/>
        </p:nvSpPr>
        <p:spPr>
          <a:xfrm>
            <a:off x="10071229" y="3532587"/>
            <a:ext cx="7527260" cy="3349631"/>
          </a:xfrm>
          <a:custGeom>
            <a:avLst/>
            <a:gdLst/>
            <a:ahLst/>
            <a:cxnLst/>
            <a:rect l="l" t="t" r="r" b="b"/>
            <a:pathLst>
              <a:path w="7527260" h="3349631">
                <a:moveTo>
                  <a:pt x="0" y="0"/>
                </a:moveTo>
                <a:lnTo>
                  <a:pt x="7527260" y="0"/>
                </a:lnTo>
                <a:lnTo>
                  <a:pt x="7527260" y="3349631"/>
                </a:lnTo>
                <a:lnTo>
                  <a:pt x="0" y="33496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/>
          <a:lstStyle/>
          <a:p>
            <a:endParaRPr lang="en-AU"/>
          </a:p>
        </p:txBody>
      </p:sp>
      <p:sp>
        <p:nvSpPr>
          <p:cNvPr id="6" name="Freeform 6"/>
          <p:cNvSpPr/>
          <p:nvPr/>
        </p:nvSpPr>
        <p:spPr>
          <a:xfrm rot="859847">
            <a:off x="12690111" y="5009951"/>
            <a:ext cx="1912896" cy="1121435"/>
          </a:xfrm>
          <a:custGeom>
            <a:avLst/>
            <a:gdLst/>
            <a:ahLst/>
            <a:cxnLst/>
            <a:rect l="l" t="t" r="r" b="b"/>
            <a:pathLst>
              <a:path w="1912896" h="1121435">
                <a:moveTo>
                  <a:pt x="0" y="0"/>
                </a:moveTo>
                <a:lnTo>
                  <a:pt x="1912896" y="0"/>
                </a:lnTo>
                <a:lnTo>
                  <a:pt x="1912896" y="1121435"/>
                </a:lnTo>
                <a:lnTo>
                  <a:pt x="0" y="11214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7" name="TextBox 7"/>
          <p:cNvSpPr txBox="1"/>
          <p:nvPr/>
        </p:nvSpPr>
        <p:spPr>
          <a:xfrm>
            <a:off x="689511" y="3179675"/>
            <a:ext cx="14682780" cy="29117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Click on the ‘Insert text here’ text box and add your own text.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You can add your own logo if you wish.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Export the image by clicking “File” then “Export”.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Select “PNG” as the file type or “Change the file type” to PNG.</a:t>
            </a:r>
          </a:p>
        </p:txBody>
      </p:sp>
      <p:pic>
        <p:nvPicPr>
          <p:cNvPr id="8" name="Picture 7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79ED0922-2D9A-BB51-A099-5AE479D77D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15" y="8589458"/>
            <a:ext cx="6111153" cy="1697543"/>
          </a:xfrm>
          <a:prstGeom prst="rect">
            <a:avLst/>
          </a:prstGeom>
        </p:spPr>
      </p:pic>
      <p:pic>
        <p:nvPicPr>
          <p:cNvPr id="9" name="Picture 8" descr="A logo with colorful circles&#10;&#10;Description automatically generated">
            <a:extLst>
              <a:ext uri="{FF2B5EF4-FFF2-40B4-BE49-F238E27FC236}">
                <a16:creationId xmlns:a16="http://schemas.microsoft.com/office/drawing/2014/main" id="{32F3E01A-0107-4572-AFE1-EDCCB4983D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09574" y="8740226"/>
            <a:ext cx="1395439" cy="1396009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33E6637-263D-2E35-4009-E1B26EF014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8844" y="8589457"/>
            <a:ext cx="5581080" cy="169754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9362B1-55CB-E234-76EB-9E02410312FB}"/>
              </a:ext>
            </a:extLst>
          </p:cNvPr>
          <p:cNvSpPr txBox="1"/>
          <p:nvPr/>
        </p:nvSpPr>
        <p:spPr>
          <a:xfrm>
            <a:off x="2133600" y="87249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3918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3D98D5-A393-BC65-CF10-48302CA0D1BE}"/>
              </a:ext>
            </a:extLst>
          </p:cNvPr>
          <p:cNvSpPr txBox="1"/>
          <p:nvPr/>
        </p:nvSpPr>
        <p:spPr>
          <a:xfrm>
            <a:off x="2209800" y="89535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Chèn</a:t>
            </a:r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AU" sz="3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văn</a:t>
            </a:r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AU" sz="3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bản</a:t>
            </a:r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AU" sz="3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vào</a:t>
            </a:r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AU" sz="3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đây</a:t>
            </a:r>
            <a:endParaRPr lang="en-AU" sz="3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388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  <SharedWithUsers xmlns="7e344f6c-33c4-4639-9c4a-e760d75a1222">
      <UserInfo>
        <DisplayName/>
        <AccountId xsi:nil="true"/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45F06F-C91D-4A91-B93C-768823A58D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D7D0105-3FA9-41FE-ADC1-B12665959A71}">
  <ds:schemaRefs>
    <ds:schemaRef ds:uri="http://purl.org/dc/terms/"/>
    <ds:schemaRef ds:uri="http://schemas.microsoft.com/office/2006/documentManagement/types"/>
    <ds:schemaRef ds:uri="7e344f6c-33c4-4639-9c4a-e760d75a1222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02622428-b056-4156-8618-9b4665fa4c5e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79ED9B4-59E4-4989-BBF9-BFEC597F4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65</Words>
  <Application>Microsoft Office PowerPoint</Application>
  <PresentationFormat>Custom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Sharp Grotesk 1 Light</vt:lpstr>
      <vt:lpstr>Aptos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DIY Social Tiles - Arabic - 16:9</dc:title>
  <cp:lastModifiedBy>Erin Bingham</cp:lastModifiedBy>
  <cp:revision>6</cp:revision>
  <dcterms:created xsi:type="dcterms:W3CDTF">2006-08-16T00:00:00Z</dcterms:created>
  <dcterms:modified xsi:type="dcterms:W3CDTF">2024-11-30T10:00:45Z</dcterms:modified>
  <dc:identifier>DAGTnR_8U3M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0x010100310F25F82DC70E46BECCBAC5959F994A</vt:lpwstr>
  </property>
  <property fmtid="{D5CDD505-2E9C-101B-9397-08002B2CF9AE}" pid="3" name="MediaServiceImageTags">
    <vt:lpwstr/>
  </property>
</Properties>
</file>