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sldIdLst>
    <p:sldId id="258" r:id="rId5"/>
    <p:sldId id="256" r:id="rId6"/>
    <p:sldId id="261" r:id="rId7"/>
    <p:sldId id="257" r:id="rId8"/>
    <p:sldId id="259" r:id="rId9"/>
    <p:sldId id="262" r:id="rId10"/>
    <p:sldId id="263" r:id="rId11"/>
    <p:sldId id="260" r:id="rId12"/>
  </p:sldIdLst>
  <p:sldSz cx="13716000" cy="13716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320" userDrawn="1">
          <p15:clr>
            <a:srgbClr val="A4A3A4"/>
          </p15:clr>
        </p15:guide>
        <p15:guide id="2" pos="432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801644E-C4CF-49EB-8DD2-888E4A7E9756}" v="12" dt="2024-10-15T23:48:05.86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48" d="100"/>
          <a:sy n="48" d="100"/>
        </p:scale>
        <p:origin x="2299" y="168"/>
      </p:cViewPr>
      <p:guideLst>
        <p:guide orient="horz" pos="4320"/>
        <p:guide pos="43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18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INGHAM, Erin" userId="444e3fab-ba0c-4b82-96cf-11ac9adacbde" providerId="ADAL" clId="{6801644E-C4CF-49EB-8DD2-888E4A7E9756}"/>
    <pc:docChg chg="custSel addSld modSld sldOrd modMainMaster">
      <pc:chgData name="BINGHAM, Erin" userId="444e3fab-ba0c-4b82-96cf-11ac9adacbde" providerId="ADAL" clId="{6801644E-C4CF-49EB-8DD2-888E4A7E9756}" dt="2024-10-15T23:48:05.865" v="63"/>
      <pc:docMkLst>
        <pc:docMk/>
      </pc:docMkLst>
      <pc:sldChg chg="delSp modSp mod">
        <pc:chgData name="BINGHAM, Erin" userId="444e3fab-ba0c-4b82-96cf-11ac9adacbde" providerId="ADAL" clId="{6801644E-C4CF-49EB-8DD2-888E4A7E9756}" dt="2024-10-15T23:46:57.561" v="44" actId="1076"/>
        <pc:sldMkLst>
          <pc:docMk/>
          <pc:sldMk cId="464403102" sldId="256"/>
        </pc:sldMkLst>
        <pc:spChg chg="mod">
          <ac:chgData name="BINGHAM, Erin" userId="444e3fab-ba0c-4b82-96cf-11ac9adacbde" providerId="ADAL" clId="{6801644E-C4CF-49EB-8DD2-888E4A7E9756}" dt="2024-10-15T23:46:57.561" v="44" actId="1076"/>
          <ac:spMkLst>
            <pc:docMk/>
            <pc:sldMk cId="464403102" sldId="256"/>
            <ac:spMk id="7" creationId="{0459EE38-7A20-123E-54F2-6656B563EB3C}"/>
          </ac:spMkLst>
        </pc:spChg>
        <pc:spChg chg="mod">
          <ac:chgData name="BINGHAM, Erin" userId="444e3fab-ba0c-4b82-96cf-11ac9adacbde" providerId="ADAL" clId="{6801644E-C4CF-49EB-8DD2-888E4A7E9756}" dt="2024-10-15T23:46:57.561" v="44" actId="1076"/>
          <ac:spMkLst>
            <pc:docMk/>
            <pc:sldMk cId="464403102" sldId="256"/>
            <ac:spMk id="8" creationId="{DECE59EB-D160-E7AA-DD96-F00EB8CEDC99}"/>
          </ac:spMkLst>
        </pc:spChg>
        <pc:spChg chg="del">
          <ac:chgData name="BINGHAM, Erin" userId="444e3fab-ba0c-4b82-96cf-11ac9adacbde" providerId="ADAL" clId="{6801644E-C4CF-49EB-8DD2-888E4A7E9756}" dt="2024-10-15T23:46:51.591" v="43" actId="478"/>
          <ac:spMkLst>
            <pc:docMk/>
            <pc:sldMk cId="464403102" sldId="256"/>
            <ac:spMk id="9" creationId="{F4231AB4-57D3-62F3-337D-501B73A9613A}"/>
          </ac:spMkLst>
        </pc:spChg>
      </pc:sldChg>
      <pc:sldChg chg="delSp modSp mod">
        <pc:chgData name="BINGHAM, Erin" userId="444e3fab-ba0c-4b82-96cf-11ac9adacbde" providerId="ADAL" clId="{6801644E-C4CF-49EB-8DD2-888E4A7E9756}" dt="2024-10-15T23:47:06.333" v="46" actId="1076"/>
        <pc:sldMkLst>
          <pc:docMk/>
          <pc:sldMk cId="3117394082" sldId="257"/>
        </pc:sldMkLst>
        <pc:spChg chg="mod">
          <ac:chgData name="BINGHAM, Erin" userId="444e3fab-ba0c-4b82-96cf-11ac9adacbde" providerId="ADAL" clId="{6801644E-C4CF-49EB-8DD2-888E4A7E9756}" dt="2024-10-15T23:47:06.333" v="46" actId="1076"/>
          <ac:spMkLst>
            <pc:docMk/>
            <pc:sldMk cId="3117394082" sldId="257"/>
            <ac:spMk id="2" creationId="{4FF5B0A8-6BB8-B080-FE68-D631B350D18C}"/>
          </ac:spMkLst>
        </pc:spChg>
        <pc:spChg chg="mod">
          <ac:chgData name="BINGHAM, Erin" userId="444e3fab-ba0c-4b82-96cf-11ac9adacbde" providerId="ADAL" clId="{6801644E-C4CF-49EB-8DD2-888E4A7E9756}" dt="2024-10-15T23:47:06.333" v="46" actId="1076"/>
          <ac:spMkLst>
            <pc:docMk/>
            <pc:sldMk cId="3117394082" sldId="257"/>
            <ac:spMk id="4" creationId="{24C23711-99CF-BC96-34FB-1BE14C053F81}"/>
          </ac:spMkLst>
        </pc:spChg>
        <pc:spChg chg="del">
          <ac:chgData name="BINGHAM, Erin" userId="444e3fab-ba0c-4b82-96cf-11ac9adacbde" providerId="ADAL" clId="{6801644E-C4CF-49EB-8DD2-888E4A7E9756}" dt="2024-10-15T23:47:01.115" v="45" actId="478"/>
          <ac:spMkLst>
            <pc:docMk/>
            <pc:sldMk cId="3117394082" sldId="257"/>
            <ac:spMk id="5" creationId="{15B60846-37CA-96FA-3690-88F3CD3D53DB}"/>
          </ac:spMkLst>
        </pc:spChg>
      </pc:sldChg>
      <pc:sldChg chg="addSp delSp modSp mod">
        <pc:chgData name="BINGHAM, Erin" userId="444e3fab-ba0c-4b82-96cf-11ac9adacbde" providerId="ADAL" clId="{6801644E-C4CF-49EB-8DD2-888E4A7E9756}" dt="2024-10-15T23:47:33.988" v="54"/>
        <pc:sldMkLst>
          <pc:docMk/>
          <pc:sldMk cId="1820979777" sldId="259"/>
        </pc:sldMkLst>
        <pc:spChg chg="add mod">
          <ac:chgData name="BINGHAM, Erin" userId="444e3fab-ba0c-4b82-96cf-11ac9adacbde" providerId="ADAL" clId="{6801644E-C4CF-49EB-8DD2-888E4A7E9756}" dt="2024-10-15T23:47:33.988" v="54"/>
          <ac:spMkLst>
            <pc:docMk/>
            <pc:sldMk cId="1820979777" sldId="259"/>
            <ac:spMk id="2" creationId="{6401EC04-BD16-898A-B2B9-EB2F04929E79}"/>
          </ac:spMkLst>
        </pc:spChg>
        <pc:spChg chg="del">
          <ac:chgData name="BINGHAM, Erin" userId="444e3fab-ba0c-4b82-96cf-11ac9adacbde" providerId="ADAL" clId="{6801644E-C4CF-49EB-8DD2-888E4A7E9756}" dt="2024-10-15T23:47:31.707" v="52" actId="478"/>
          <ac:spMkLst>
            <pc:docMk/>
            <pc:sldMk cId="1820979777" sldId="259"/>
            <ac:spMk id="3" creationId="{0724238E-CE81-F8CD-1DF4-EDB881626936}"/>
          </ac:spMkLst>
        </pc:spChg>
        <pc:spChg chg="del">
          <ac:chgData name="BINGHAM, Erin" userId="444e3fab-ba0c-4b82-96cf-11ac9adacbde" providerId="ADAL" clId="{6801644E-C4CF-49EB-8DD2-888E4A7E9756}" dt="2024-10-15T23:47:33.013" v="53" actId="478"/>
          <ac:spMkLst>
            <pc:docMk/>
            <pc:sldMk cId="1820979777" sldId="259"/>
            <ac:spMk id="4" creationId="{3F343B71-68E4-3327-D516-5E4144C17E38}"/>
          </ac:spMkLst>
        </pc:spChg>
        <pc:spChg chg="add mod">
          <ac:chgData name="BINGHAM, Erin" userId="444e3fab-ba0c-4b82-96cf-11ac9adacbde" providerId="ADAL" clId="{6801644E-C4CF-49EB-8DD2-888E4A7E9756}" dt="2024-10-15T23:47:33.988" v="54"/>
          <ac:spMkLst>
            <pc:docMk/>
            <pc:sldMk cId="1820979777" sldId="259"/>
            <ac:spMk id="5" creationId="{C1137637-8B6F-77F2-3D0F-AD5A81E21462}"/>
          </ac:spMkLst>
        </pc:spChg>
      </pc:sldChg>
      <pc:sldChg chg="addSp delSp modSp mod">
        <pc:chgData name="BINGHAM, Erin" userId="444e3fab-ba0c-4b82-96cf-11ac9adacbde" providerId="ADAL" clId="{6801644E-C4CF-49EB-8DD2-888E4A7E9756}" dt="2024-10-15T23:47:40.202" v="57"/>
        <pc:sldMkLst>
          <pc:docMk/>
          <pc:sldMk cId="658919193" sldId="260"/>
        </pc:sldMkLst>
        <pc:spChg chg="add mod">
          <ac:chgData name="BINGHAM, Erin" userId="444e3fab-ba0c-4b82-96cf-11ac9adacbde" providerId="ADAL" clId="{6801644E-C4CF-49EB-8DD2-888E4A7E9756}" dt="2024-10-15T23:47:40.202" v="57"/>
          <ac:spMkLst>
            <pc:docMk/>
            <pc:sldMk cId="658919193" sldId="260"/>
            <ac:spMk id="2" creationId="{CA7E668B-DF35-1801-7AAE-5818A9482B5A}"/>
          </ac:spMkLst>
        </pc:spChg>
        <pc:spChg chg="del">
          <ac:chgData name="BINGHAM, Erin" userId="444e3fab-ba0c-4b82-96cf-11ac9adacbde" providerId="ADAL" clId="{6801644E-C4CF-49EB-8DD2-888E4A7E9756}" dt="2024-10-15T23:47:37.954" v="55" actId="478"/>
          <ac:spMkLst>
            <pc:docMk/>
            <pc:sldMk cId="658919193" sldId="260"/>
            <ac:spMk id="3" creationId="{56D791B2-2D68-7AD0-CA34-B57E127A3245}"/>
          </ac:spMkLst>
        </pc:spChg>
        <pc:spChg chg="del">
          <ac:chgData name="BINGHAM, Erin" userId="444e3fab-ba0c-4b82-96cf-11ac9adacbde" providerId="ADAL" clId="{6801644E-C4CF-49EB-8DD2-888E4A7E9756}" dt="2024-10-15T23:47:39.085" v="56" actId="478"/>
          <ac:spMkLst>
            <pc:docMk/>
            <pc:sldMk cId="658919193" sldId="260"/>
            <ac:spMk id="4" creationId="{16ADBA40-59BB-09AC-02D7-E3575FC278EA}"/>
          </ac:spMkLst>
        </pc:spChg>
        <pc:spChg chg="add mod">
          <ac:chgData name="BINGHAM, Erin" userId="444e3fab-ba0c-4b82-96cf-11ac9adacbde" providerId="ADAL" clId="{6801644E-C4CF-49EB-8DD2-888E4A7E9756}" dt="2024-10-15T23:47:40.202" v="57"/>
          <ac:spMkLst>
            <pc:docMk/>
            <pc:sldMk cId="658919193" sldId="260"/>
            <ac:spMk id="5" creationId="{D29C07C9-40D0-593F-CB47-01EE90D28757}"/>
          </ac:spMkLst>
        </pc:spChg>
      </pc:sldChg>
      <pc:sldChg chg="addSp modSp new mod ord modClrScheme chgLayout">
        <pc:chgData name="BINGHAM, Erin" userId="444e3fab-ba0c-4b82-96cf-11ac9adacbde" providerId="ADAL" clId="{6801644E-C4CF-49EB-8DD2-888E4A7E9756}" dt="2024-10-15T23:47:23.746" v="51"/>
        <pc:sldMkLst>
          <pc:docMk/>
          <pc:sldMk cId="2685783321" sldId="261"/>
        </pc:sldMkLst>
        <pc:spChg chg="add mod">
          <ac:chgData name="BINGHAM, Erin" userId="444e3fab-ba0c-4b82-96cf-11ac9adacbde" providerId="ADAL" clId="{6801644E-C4CF-49EB-8DD2-888E4A7E9756}" dt="2024-10-15T23:47:23.746" v="51"/>
          <ac:spMkLst>
            <pc:docMk/>
            <pc:sldMk cId="2685783321" sldId="261"/>
            <ac:spMk id="2" creationId="{CE22C5F7-E189-E964-EF5F-94DA9C966173}"/>
          </ac:spMkLst>
        </pc:spChg>
        <pc:spChg chg="add mod">
          <ac:chgData name="BINGHAM, Erin" userId="444e3fab-ba0c-4b82-96cf-11ac9adacbde" providerId="ADAL" clId="{6801644E-C4CF-49EB-8DD2-888E4A7E9756}" dt="2024-10-15T23:47:23.746" v="51"/>
          <ac:spMkLst>
            <pc:docMk/>
            <pc:sldMk cId="2685783321" sldId="261"/>
            <ac:spMk id="3" creationId="{9C2BC795-C338-2B51-FA72-AB7244C8926A}"/>
          </ac:spMkLst>
        </pc:spChg>
      </pc:sldChg>
      <pc:sldChg chg="addSp modSp new mod modClrScheme chgLayout">
        <pc:chgData name="BINGHAM, Erin" userId="444e3fab-ba0c-4b82-96cf-11ac9adacbde" providerId="ADAL" clId="{6801644E-C4CF-49EB-8DD2-888E4A7E9756}" dt="2024-10-15T23:47:55.054" v="60"/>
        <pc:sldMkLst>
          <pc:docMk/>
          <pc:sldMk cId="3685745955" sldId="262"/>
        </pc:sldMkLst>
        <pc:spChg chg="add mod">
          <ac:chgData name="BINGHAM, Erin" userId="444e3fab-ba0c-4b82-96cf-11ac9adacbde" providerId="ADAL" clId="{6801644E-C4CF-49EB-8DD2-888E4A7E9756}" dt="2024-10-15T23:47:55.054" v="60"/>
          <ac:spMkLst>
            <pc:docMk/>
            <pc:sldMk cId="3685745955" sldId="262"/>
            <ac:spMk id="2" creationId="{21884830-A21F-98EF-2DA7-DC5E6E9F1EEC}"/>
          </ac:spMkLst>
        </pc:spChg>
        <pc:spChg chg="add mod">
          <ac:chgData name="BINGHAM, Erin" userId="444e3fab-ba0c-4b82-96cf-11ac9adacbde" providerId="ADAL" clId="{6801644E-C4CF-49EB-8DD2-888E4A7E9756}" dt="2024-10-15T23:47:55.054" v="60"/>
          <ac:spMkLst>
            <pc:docMk/>
            <pc:sldMk cId="3685745955" sldId="262"/>
            <ac:spMk id="3" creationId="{3B7D749C-D58F-3055-E74E-EB43762ABBC1}"/>
          </ac:spMkLst>
        </pc:spChg>
      </pc:sldChg>
      <pc:sldChg chg="addSp modSp new mod modClrScheme chgLayout">
        <pc:chgData name="BINGHAM, Erin" userId="444e3fab-ba0c-4b82-96cf-11ac9adacbde" providerId="ADAL" clId="{6801644E-C4CF-49EB-8DD2-888E4A7E9756}" dt="2024-10-15T23:48:05.865" v="63"/>
        <pc:sldMkLst>
          <pc:docMk/>
          <pc:sldMk cId="3439554738" sldId="263"/>
        </pc:sldMkLst>
        <pc:spChg chg="add mod">
          <ac:chgData name="BINGHAM, Erin" userId="444e3fab-ba0c-4b82-96cf-11ac9adacbde" providerId="ADAL" clId="{6801644E-C4CF-49EB-8DD2-888E4A7E9756}" dt="2024-10-15T23:48:05.865" v="63"/>
          <ac:spMkLst>
            <pc:docMk/>
            <pc:sldMk cId="3439554738" sldId="263"/>
            <ac:spMk id="2" creationId="{98F08DF8-CAF6-FB6A-3BCF-DACD293FAE66}"/>
          </ac:spMkLst>
        </pc:spChg>
        <pc:spChg chg="add mod">
          <ac:chgData name="BINGHAM, Erin" userId="444e3fab-ba0c-4b82-96cf-11ac9adacbde" providerId="ADAL" clId="{6801644E-C4CF-49EB-8DD2-888E4A7E9756}" dt="2024-10-15T23:48:05.865" v="63"/>
          <ac:spMkLst>
            <pc:docMk/>
            <pc:sldMk cId="3439554738" sldId="263"/>
            <ac:spMk id="3" creationId="{BBB4B8B8-6C9B-D3DE-B452-8F6F689D6A97}"/>
          </ac:spMkLst>
        </pc:spChg>
      </pc:sldChg>
      <pc:sldMasterChg chg="addSldLayout modSldLayout">
        <pc:chgData name="BINGHAM, Erin" userId="444e3fab-ba0c-4b82-96cf-11ac9adacbde" providerId="ADAL" clId="{6801644E-C4CF-49EB-8DD2-888E4A7E9756}" dt="2024-10-15T23:46:44.006" v="42" actId="14100"/>
        <pc:sldMasterMkLst>
          <pc:docMk/>
          <pc:sldMasterMk cId="3797046012" sldId="2147483660"/>
        </pc:sldMasterMkLst>
        <pc:sldLayoutChg chg="addSp delSp modSp mod">
          <pc:chgData name="BINGHAM, Erin" userId="444e3fab-ba0c-4b82-96cf-11ac9adacbde" providerId="ADAL" clId="{6801644E-C4CF-49EB-8DD2-888E4A7E9756}" dt="2024-10-15T23:46:44.006" v="42" actId="14100"/>
          <pc:sldLayoutMkLst>
            <pc:docMk/>
            <pc:sldMasterMk cId="3797046012" sldId="2147483660"/>
            <pc:sldLayoutMk cId="2630507283" sldId="2147483661"/>
          </pc:sldLayoutMkLst>
          <pc:picChg chg="add del mod">
            <ac:chgData name="BINGHAM, Erin" userId="444e3fab-ba0c-4b82-96cf-11ac9adacbde" providerId="ADAL" clId="{6801644E-C4CF-49EB-8DD2-888E4A7E9756}" dt="2024-10-15T23:46:31.700" v="37" actId="478"/>
            <ac:picMkLst>
              <pc:docMk/>
              <pc:sldMasterMk cId="3797046012" sldId="2147483660"/>
              <pc:sldLayoutMk cId="2630507283" sldId="2147483661"/>
              <ac:picMk id="3" creationId="{A2400CC1-D06D-B161-3B7C-A9C5574F601D}"/>
            </ac:picMkLst>
          </pc:picChg>
          <pc:picChg chg="add mod">
            <ac:chgData name="BINGHAM, Erin" userId="444e3fab-ba0c-4b82-96cf-11ac9adacbde" providerId="ADAL" clId="{6801644E-C4CF-49EB-8DD2-888E4A7E9756}" dt="2024-10-15T23:46:44.006" v="42" actId="14100"/>
            <ac:picMkLst>
              <pc:docMk/>
              <pc:sldMasterMk cId="3797046012" sldId="2147483660"/>
              <pc:sldLayoutMk cId="2630507283" sldId="2147483661"/>
              <ac:picMk id="5" creationId="{39597F0A-126A-5CC9-68DC-9DA2ECB74817}"/>
            </ac:picMkLst>
          </pc:picChg>
          <pc:picChg chg="del">
            <ac:chgData name="BINGHAM, Erin" userId="444e3fab-ba0c-4b82-96cf-11ac9adacbde" providerId="ADAL" clId="{6801644E-C4CF-49EB-8DD2-888E4A7E9756}" dt="2024-10-15T23:39:55.498" v="1" actId="478"/>
            <ac:picMkLst>
              <pc:docMk/>
              <pc:sldMasterMk cId="3797046012" sldId="2147483660"/>
              <pc:sldLayoutMk cId="2630507283" sldId="2147483661"/>
              <ac:picMk id="8" creationId="{CDE11310-D835-7864-68AB-98DA27FAF144}"/>
            </ac:picMkLst>
          </pc:picChg>
        </pc:sldLayoutChg>
        <pc:sldLayoutChg chg="addSp delSp modSp mod">
          <pc:chgData name="BINGHAM, Erin" userId="444e3fab-ba0c-4b82-96cf-11ac9adacbde" providerId="ADAL" clId="{6801644E-C4CF-49EB-8DD2-888E4A7E9756}" dt="2024-10-15T23:40:32.569" v="15" actId="14100"/>
          <pc:sldLayoutMkLst>
            <pc:docMk/>
            <pc:sldMasterMk cId="3797046012" sldId="2147483660"/>
            <pc:sldLayoutMk cId="3007007362" sldId="2147483662"/>
          </pc:sldLayoutMkLst>
          <pc:picChg chg="add mod">
            <ac:chgData name="BINGHAM, Erin" userId="444e3fab-ba0c-4b82-96cf-11ac9adacbde" providerId="ADAL" clId="{6801644E-C4CF-49EB-8DD2-888E4A7E9756}" dt="2024-10-15T23:40:32.569" v="15" actId="14100"/>
            <ac:picMkLst>
              <pc:docMk/>
              <pc:sldMasterMk cId="3797046012" sldId="2147483660"/>
              <pc:sldLayoutMk cId="3007007362" sldId="2147483662"/>
              <ac:picMk id="3" creationId="{B57E4C99-DD96-1D69-ECEE-360A60B94C44}"/>
            </ac:picMkLst>
          </pc:picChg>
          <pc:picChg chg="del">
            <ac:chgData name="BINGHAM, Erin" userId="444e3fab-ba0c-4b82-96cf-11ac9adacbde" providerId="ADAL" clId="{6801644E-C4CF-49EB-8DD2-888E4A7E9756}" dt="2024-10-15T23:39:53.596" v="0" actId="478"/>
            <ac:picMkLst>
              <pc:docMk/>
              <pc:sldMasterMk cId="3797046012" sldId="2147483660"/>
              <pc:sldLayoutMk cId="3007007362" sldId="2147483662"/>
              <ac:picMk id="8" creationId="{40891768-85E2-6A46-9FA6-1BC26CB116E7}"/>
            </ac:picMkLst>
          </pc:picChg>
        </pc:sldLayoutChg>
        <pc:sldLayoutChg chg="addSp delSp modSp mod">
          <pc:chgData name="BINGHAM, Erin" userId="444e3fab-ba0c-4b82-96cf-11ac9adacbde" providerId="ADAL" clId="{6801644E-C4CF-49EB-8DD2-888E4A7E9756}" dt="2024-10-15T23:42:11.872" v="20" actId="14100"/>
          <pc:sldLayoutMkLst>
            <pc:docMk/>
            <pc:sldMasterMk cId="3797046012" sldId="2147483660"/>
            <pc:sldLayoutMk cId="2462866162" sldId="2147483664"/>
          </pc:sldLayoutMkLst>
          <pc:picChg chg="add mod">
            <ac:chgData name="BINGHAM, Erin" userId="444e3fab-ba0c-4b82-96cf-11ac9adacbde" providerId="ADAL" clId="{6801644E-C4CF-49EB-8DD2-888E4A7E9756}" dt="2024-10-15T23:42:11.872" v="20" actId="14100"/>
            <ac:picMkLst>
              <pc:docMk/>
              <pc:sldMasterMk cId="3797046012" sldId="2147483660"/>
              <pc:sldLayoutMk cId="2462866162" sldId="2147483664"/>
              <ac:picMk id="3" creationId="{7623C554-3A09-249F-0B8C-79BA7C957101}"/>
            </ac:picMkLst>
          </pc:picChg>
          <pc:picChg chg="del">
            <ac:chgData name="BINGHAM, Erin" userId="444e3fab-ba0c-4b82-96cf-11ac9adacbde" providerId="ADAL" clId="{6801644E-C4CF-49EB-8DD2-888E4A7E9756}" dt="2024-10-15T23:39:57.474" v="2" actId="478"/>
            <ac:picMkLst>
              <pc:docMk/>
              <pc:sldMasterMk cId="3797046012" sldId="2147483660"/>
              <pc:sldLayoutMk cId="2462866162" sldId="2147483664"/>
              <ac:picMk id="8" creationId="{4C16BC0B-6ABF-A9BF-E145-EF07E9046781}"/>
            </ac:picMkLst>
          </pc:picChg>
        </pc:sldLayoutChg>
        <pc:sldLayoutChg chg="addSp delSp modSp mod">
          <pc:chgData name="BINGHAM, Erin" userId="444e3fab-ba0c-4b82-96cf-11ac9adacbde" providerId="ADAL" clId="{6801644E-C4CF-49EB-8DD2-888E4A7E9756}" dt="2024-10-15T23:46:23.759" v="35" actId="14100"/>
          <pc:sldLayoutMkLst>
            <pc:docMk/>
            <pc:sldMasterMk cId="3797046012" sldId="2147483660"/>
            <pc:sldLayoutMk cId="463564105" sldId="2147483665"/>
          </pc:sldLayoutMkLst>
          <pc:picChg chg="add mod">
            <ac:chgData name="BINGHAM, Erin" userId="444e3fab-ba0c-4b82-96cf-11ac9adacbde" providerId="ADAL" clId="{6801644E-C4CF-49EB-8DD2-888E4A7E9756}" dt="2024-10-15T23:46:23.759" v="35" actId="14100"/>
            <ac:picMkLst>
              <pc:docMk/>
              <pc:sldMasterMk cId="3797046012" sldId="2147483660"/>
              <pc:sldLayoutMk cId="463564105" sldId="2147483665"/>
              <ac:picMk id="3" creationId="{B6851CF5-6DAF-32EC-F620-AC823FE3E7E2}"/>
            </ac:picMkLst>
          </pc:picChg>
          <pc:picChg chg="del">
            <ac:chgData name="BINGHAM, Erin" userId="444e3fab-ba0c-4b82-96cf-11ac9adacbde" providerId="ADAL" clId="{6801644E-C4CF-49EB-8DD2-888E4A7E9756}" dt="2024-10-15T23:39:58.785" v="3" actId="478"/>
            <ac:picMkLst>
              <pc:docMk/>
              <pc:sldMasterMk cId="3797046012" sldId="2147483660"/>
              <pc:sldLayoutMk cId="463564105" sldId="2147483665"/>
              <ac:picMk id="6" creationId="{9B523B6C-772B-659C-BBBA-C9E17E81F2D8}"/>
            </ac:picMkLst>
          </pc:picChg>
        </pc:sldLayoutChg>
        <pc:sldLayoutChg chg="addSp modSp add mod modTransition">
          <pc:chgData name="BINGHAM, Erin" userId="444e3fab-ba0c-4b82-96cf-11ac9adacbde" providerId="ADAL" clId="{6801644E-C4CF-49EB-8DD2-888E4A7E9756}" dt="2024-10-15T23:42:18.949" v="25" actId="14100"/>
          <pc:sldLayoutMkLst>
            <pc:docMk/>
            <pc:sldMasterMk cId="3797046012" sldId="2147483660"/>
            <pc:sldLayoutMk cId="1017607546" sldId="2147483666"/>
          </pc:sldLayoutMkLst>
          <pc:picChg chg="add mod">
            <ac:chgData name="BINGHAM, Erin" userId="444e3fab-ba0c-4b82-96cf-11ac9adacbde" providerId="ADAL" clId="{6801644E-C4CF-49EB-8DD2-888E4A7E9756}" dt="2024-10-15T23:42:18.949" v="25" actId="14100"/>
            <ac:picMkLst>
              <pc:docMk/>
              <pc:sldMasterMk cId="3797046012" sldId="2147483660"/>
              <pc:sldLayoutMk cId="1017607546" sldId="2147483666"/>
              <ac:picMk id="3" creationId="{9CFE314A-2F41-CA6D-E379-25DFD7436FD2}"/>
            </ac:picMkLst>
          </pc:picChg>
        </pc:sldLayoutChg>
        <pc:sldLayoutChg chg="addSp modSp add mod modTransition">
          <pc:chgData name="BINGHAM, Erin" userId="444e3fab-ba0c-4b82-96cf-11ac9adacbde" providerId="ADAL" clId="{6801644E-C4CF-49EB-8DD2-888E4A7E9756}" dt="2024-10-15T23:46:17.143" v="30" actId="14100"/>
          <pc:sldLayoutMkLst>
            <pc:docMk/>
            <pc:sldMasterMk cId="3797046012" sldId="2147483660"/>
            <pc:sldLayoutMk cId="1956823515" sldId="2147483667"/>
          </pc:sldLayoutMkLst>
          <pc:picChg chg="add mod">
            <ac:chgData name="BINGHAM, Erin" userId="444e3fab-ba0c-4b82-96cf-11ac9adacbde" providerId="ADAL" clId="{6801644E-C4CF-49EB-8DD2-888E4A7E9756}" dt="2024-10-15T23:46:17.143" v="30" actId="14100"/>
            <ac:picMkLst>
              <pc:docMk/>
              <pc:sldMasterMk cId="3797046012" sldId="2147483660"/>
              <pc:sldLayoutMk cId="1956823515" sldId="2147483667"/>
              <ac:picMk id="3" creationId="{5BB38C79-190D-7F96-81E2-7ECC201E70E9}"/>
            </ac:picMkLst>
          </pc:picChg>
        </pc:sldLayoutChg>
        <pc:sldLayoutChg chg="add mod modTransition">
          <pc:chgData name="BINGHAM, Erin" userId="444e3fab-ba0c-4b82-96cf-11ac9adacbde" providerId="ADAL" clId="{6801644E-C4CF-49EB-8DD2-888E4A7E9756}" dt="2024-10-15T23:46:28.615" v="36" actId="2890"/>
          <pc:sldLayoutMkLst>
            <pc:docMk/>
            <pc:sldMasterMk cId="3797046012" sldId="2147483660"/>
            <pc:sldLayoutMk cId="3034402290" sldId="2147483668"/>
          </pc:sldLayoutMkLst>
        </pc:sldLayoutChg>
      </pc:sldMaster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erson holding a swab and a needle&#10;&#10;Description automatically generated">
            <a:extLst>
              <a:ext uri="{FF2B5EF4-FFF2-40B4-BE49-F238E27FC236}">
                <a16:creationId xmlns:a16="http://schemas.microsoft.com/office/drawing/2014/main" id="{39597F0A-126A-5CC9-68DC-9DA2ECB7481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3716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050728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320" userDrawn="1">
          <p15:clr>
            <a:srgbClr val="FBAE40"/>
          </p15:clr>
        </p15:guide>
        <p15:guide id="2" pos="432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erson smiling for a picture&#10;&#10;Description automatically generated">
            <a:extLst>
              <a:ext uri="{FF2B5EF4-FFF2-40B4-BE49-F238E27FC236}">
                <a16:creationId xmlns:a16="http://schemas.microsoft.com/office/drawing/2014/main" id="{A2400CC1-D06D-B161-3B7C-A9C5574F601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3716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440229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320" userDrawn="1">
          <p15:clr>
            <a:srgbClr val="FBAE40"/>
          </p15:clr>
        </p15:guide>
        <p15:guide id="2" pos="432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erson holding a needle&#10;&#10;Description automatically generated">
            <a:extLst>
              <a:ext uri="{FF2B5EF4-FFF2-40B4-BE49-F238E27FC236}">
                <a16:creationId xmlns:a16="http://schemas.microsoft.com/office/drawing/2014/main" id="{B57E4C99-DD96-1D69-ECEE-360A60B94C4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3716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700736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320" userDrawn="1">
          <p15:clr>
            <a:srgbClr val="FBAE40"/>
          </p15:clr>
        </p15:guide>
        <p15:guide id="2" pos="432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erson with short hair and a blue background&#10;&#10;Description automatically generated">
            <a:extLst>
              <a:ext uri="{FF2B5EF4-FFF2-40B4-BE49-F238E27FC236}">
                <a16:creationId xmlns:a16="http://schemas.microsoft.com/office/drawing/2014/main" id="{7623C554-3A09-249F-0B8C-79BA7C95710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3716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286616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320" userDrawn="1">
          <p15:clr>
            <a:srgbClr val="FBAE40"/>
          </p15:clr>
        </p15:guide>
        <p15:guide id="2" pos="432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erson holding a syringe and a needle&#10;&#10;Description automatically generated">
            <a:extLst>
              <a:ext uri="{FF2B5EF4-FFF2-40B4-BE49-F238E27FC236}">
                <a16:creationId xmlns:a16="http://schemas.microsoft.com/office/drawing/2014/main" id="{9CFE314A-2F41-CA6D-E379-25DFD7436FD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3716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760754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320" userDrawn="1">
          <p15:clr>
            <a:srgbClr val="FBAE40"/>
          </p15:clr>
        </p15:guide>
        <p15:guide id="2" pos="4320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erson with short hair wearing a green shirt&#10;&#10;Description automatically generated">
            <a:extLst>
              <a:ext uri="{FF2B5EF4-FFF2-40B4-BE49-F238E27FC236}">
                <a16:creationId xmlns:a16="http://schemas.microsoft.com/office/drawing/2014/main" id="{5BB38C79-190D-7F96-81E2-7ECC201E70E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3716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682351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320" userDrawn="1">
          <p15:clr>
            <a:srgbClr val="FBAE40"/>
          </p15:clr>
        </p15:guide>
        <p15:guide id="2" pos="4320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erson in a green shirt holding a syringe&#10;&#10;Description automatically generated">
            <a:extLst>
              <a:ext uri="{FF2B5EF4-FFF2-40B4-BE49-F238E27FC236}">
                <a16:creationId xmlns:a16="http://schemas.microsoft.com/office/drawing/2014/main" id="{B6851CF5-6DAF-32EC-F620-AC823FE3E7E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3716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356410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320" userDrawn="1">
          <p15:clr>
            <a:srgbClr val="FBAE40"/>
          </p15:clr>
        </p15:guide>
        <p15:guide id="2" pos="4320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998614-BB41-9CE3-B6F9-DCBB33FA30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7590B52-E63C-3EBE-3421-1F24B71CC6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76ED9-C404-5C41-913E-BC21F7EDED91}" type="datetimeFigureOut">
              <a:rPr lang="en-US" smtClean="0"/>
              <a:t>10/16/2024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4AEA8EE-C4C7-E370-FE27-70079E24B4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A020C4D-2064-21AB-BC21-7C3F4FFE4A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E13AFF-9752-474E-AAEC-DF34AFF55227}" type="slidenum">
              <a:rPr lang="en-US" smtClean="0"/>
              <a:t>‹#›</a:t>
            </a:fld>
            <a:endParaRPr lang="en-US"/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D7F73CA2-B5B5-DC11-C6F9-5B625B442E9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942975" y="3651250"/>
            <a:ext cx="11830050" cy="87026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This is text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882794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320" userDrawn="1">
          <p15:clr>
            <a:srgbClr val="FBAE40"/>
          </p15:clr>
        </p15:guide>
        <p15:guide id="2" pos="432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42975" y="730253"/>
            <a:ext cx="11830050" cy="2651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2975" y="3651250"/>
            <a:ext cx="11830050" cy="87026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42975" y="12712703"/>
            <a:ext cx="30861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2C76ED9-C404-5C41-913E-BC21F7EDED91}" type="datetimeFigureOut">
              <a:rPr lang="en-US" smtClean="0"/>
              <a:t>10/16/2024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43425" y="12712703"/>
            <a:ext cx="462915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686925" y="12712703"/>
            <a:ext cx="30861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0E13AFF-9752-474E-AAEC-DF34AFF552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70460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8" r:id="rId2"/>
    <p:sldLayoutId id="2147483662" r:id="rId3"/>
    <p:sldLayoutId id="2147483664" r:id="rId4"/>
    <p:sldLayoutId id="2147483666" r:id="rId5"/>
    <p:sldLayoutId id="2147483667" r:id="rId6"/>
    <p:sldLayoutId id="2147483665" r:id="rId7"/>
    <p:sldLayoutId id="2147483663" r:id="rId8"/>
  </p:sldLayoutIdLst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4320" userDrawn="1">
          <p15:clr>
            <a:srgbClr val="F26B43"/>
          </p15:clr>
        </p15:guide>
        <p15:guide id="2" pos="432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2.sv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5">
            <a:extLst>
              <a:ext uri="{FF2B5EF4-FFF2-40B4-BE49-F238E27FC236}">
                <a16:creationId xmlns:a16="http://schemas.microsoft.com/office/drawing/2014/main" id="{81FBAFC6-2898-C2EF-B2FE-1CCEAD90C46D}"/>
              </a:ext>
            </a:extLst>
          </p:cNvPr>
          <p:cNvSpPr>
            <a:spLocks noChangeAspect="1"/>
          </p:cNvSpPr>
          <p:nvPr/>
        </p:nvSpPr>
        <p:spPr>
          <a:xfrm>
            <a:off x="1128644" y="6948766"/>
            <a:ext cx="9871823" cy="4392962"/>
          </a:xfrm>
          <a:custGeom>
            <a:avLst/>
            <a:gdLst/>
            <a:ahLst/>
            <a:cxnLst/>
            <a:rect l="l" t="t" r="r" b="b"/>
            <a:pathLst>
              <a:path w="7527260" h="3349631">
                <a:moveTo>
                  <a:pt x="0" y="0"/>
                </a:moveTo>
                <a:lnTo>
                  <a:pt x="7527260" y="0"/>
                </a:lnTo>
                <a:lnTo>
                  <a:pt x="7527260" y="3349631"/>
                </a:lnTo>
                <a:lnTo>
                  <a:pt x="0" y="334963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AU"/>
          </a:p>
        </p:txBody>
      </p:sp>
      <p:sp>
        <p:nvSpPr>
          <p:cNvPr id="16" name="Title 2">
            <a:extLst>
              <a:ext uri="{FF2B5EF4-FFF2-40B4-BE49-F238E27FC236}">
                <a16:creationId xmlns:a16="http://schemas.microsoft.com/office/drawing/2014/main" id="{0FFE2C94-5354-3D35-DCFA-CE2C0539C6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8462" y="561521"/>
            <a:ext cx="11830050" cy="2651126"/>
          </a:xfrm>
        </p:spPr>
        <p:txBody>
          <a:bodyPr>
            <a:normAutofit fontScale="90000"/>
          </a:bodyPr>
          <a:lstStyle/>
          <a:p>
            <a:r>
              <a:rPr lang="en-US" sz="7300" dirty="0">
                <a:latin typeface="Sharp Grotesk Bold 20" panose="00000800000000000000" pitchFamily="50" charset="0"/>
              </a:rPr>
              <a:t>DIY Social Media Assets</a:t>
            </a:r>
            <a:br>
              <a:rPr lang="en-US" sz="11500" dirty="0">
                <a:latin typeface="Sharp Grotesk Medium 20" panose="00000600000000000000" pitchFamily="50" charset="0"/>
              </a:rPr>
            </a:br>
            <a:r>
              <a:rPr lang="en-US" sz="11500" dirty="0">
                <a:latin typeface="Sharp Grotesk Medium 20" panose="00000600000000000000" pitchFamily="50" charset="0"/>
              </a:rPr>
              <a:t>Instructions</a:t>
            </a:r>
          </a:p>
        </p:txBody>
      </p:sp>
      <p:pic>
        <p:nvPicPr>
          <p:cNvPr id="18" name="Picture 17" descr="A black background with purple text&#10;&#10;Description automatically generated">
            <a:extLst>
              <a:ext uri="{FF2B5EF4-FFF2-40B4-BE49-F238E27FC236}">
                <a16:creationId xmlns:a16="http://schemas.microsoft.com/office/drawing/2014/main" id="{553179FA-75AA-AC60-79C5-43B5A992265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54879" y="11718468"/>
            <a:ext cx="7191113" cy="1997532"/>
          </a:xfrm>
          <a:prstGeom prst="rect">
            <a:avLst/>
          </a:prstGeom>
        </p:spPr>
      </p:pic>
      <p:pic>
        <p:nvPicPr>
          <p:cNvPr id="20" name="Picture 19" descr="A logo with colorful circles&#10;&#10;Description automatically generated">
            <a:extLst>
              <a:ext uri="{FF2B5EF4-FFF2-40B4-BE49-F238E27FC236}">
                <a16:creationId xmlns:a16="http://schemas.microsoft.com/office/drawing/2014/main" id="{B853744A-C163-5F8F-3C29-52EC3991290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613626" y="11736756"/>
            <a:ext cx="1809773" cy="1810512"/>
          </a:xfrm>
          <a:prstGeom prst="rect">
            <a:avLst/>
          </a:prstGeom>
        </p:spPr>
      </p:pic>
      <p:sp>
        <p:nvSpPr>
          <p:cNvPr id="21" name="TextBox 7">
            <a:extLst>
              <a:ext uri="{FF2B5EF4-FFF2-40B4-BE49-F238E27FC236}">
                <a16:creationId xmlns:a16="http://schemas.microsoft.com/office/drawing/2014/main" id="{A67433A5-F401-9BE3-30AF-6BACB347299E}"/>
              </a:ext>
            </a:extLst>
          </p:cNvPr>
          <p:cNvSpPr txBox="1"/>
          <p:nvPr/>
        </p:nvSpPr>
        <p:spPr>
          <a:xfrm>
            <a:off x="620594" y="3641287"/>
            <a:ext cx="11965785" cy="293073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690871" lvl="1" indent="-345435" algn="l">
              <a:lnSpc>
                <a:spcPts val="5887"/>
              </a:lnSpc>
              <a:buFont typeface="Arial"/>
              <a:buChar char="•"/>
            </a:pPr>
            <a:r>
              <a:rPr lang="en-US" sz="3199" dirty="0">
                <a:solidFill>
                  <a:srgbClr val="000000"/>
                </a:solidFill>
                <a:latin typeface="Sharp Grotesk 1 Light"/>
                <a:ea typeface="Sharp Grotesk 1 Light"/>
                <a:cs typeface="Sharp Grotesk 1 Light"/>
                <a:sym typeface="Sharp Grotesk 1 Light"/>
              </a:rPr>
              <a:t>Click on the ‘Insert text here’ text box and add your own text.</a:t>
            </a:r>
          </a:p>
          <a:p>
            <a:pPr marL="690871" lvl="1" indent="-345435" algn="l">
              <a:lnSpc>
                <a:spcPts val="5887"/>
              </a:lnSpc>
              <a:buFont typeface="Arial"/>
              <a:buChar char="•"/>
            </a:pPr>
            <a:r>
              <a:rPr lang="en-US" sz="3199" dirty="0">
                <a:solidFill>
                  <a:srgbClr val="000000"/>
                </a:solidFill>
                <a:latin typeface="Sharp Grotesk 1 Light"/>
                <a:ea typeface="Sharp Grotesk 1 Light"/>
                <a:cs typeface="Sharp Grotesk 1 Light"/>
                <a:sym typeface="Sharp Grotesk 1 Light"/>
              </a:rPr>
              <a:t>You can add your own logo if you wish.</a:t>
            </a:r>
          </a:p>
          <a:p>
            <a:pPr marL="690871" lvl="1" indent="-345435" algn="l">
              <a:lnSpc>
                <a:spcPts val="5887"/>
              </a:lnSpc>
              <a:buFont typeface="Arial"/>
              <a:buChar char="•"/>
            </a:pPr>
            <a:r>
              <a:rPr lang="en-US" sz="3199" dirty="0">
                <a:solidFill>
                  <a:srgbClr val="000000"/>
                </a:solidFill>
                <a:latin typeface="Sharp Grotesk 1 Light"/>
                <a:ea typeface="Sharp Grotesk 1 Light"/>
                <a:cs typeface="Sharp Grotesk 1 Light"/>
                <a:sym typeface="Sharp Grotesk 1 Light"/>
              </a:rPr>
              <a:t>Export the image by clicking “File” then “Export”.</a:t>
            </a:r>
          </a:p>
          <a:p>
            <a:pPr marL="690871" lvl="1" indent="-345435" algn="l">
              <a:lnSpc>
                <a:spcPts val="5887"/>
              </a:lnSpc>
              <a:buFont typeface="Arial"/>
              <a:buChar char="•"/>
            </a:pPr>
            <a:r>
              <a:rPr lang="en-US" sz="3199" dirty="0">
                <a:solidFill>
                  <a:srgbClr val="000000"/>
                </a:solidFill>
                <a:latin typeface="Sharp Grotesk 1 Light"/>
                <a:ea typeface="Sharp Grotesk 1 Light"/>
                <a:cs typeface="Sharp Grotesk 1 Light"/>
                <a:sym typeface="Sharp Grotesk 1 Light"/>
              </a:rPr>
              <a:t>Select “PNG” as the file type or “Change the file type” to PNG.</a:t>
            </a:r>
          </a:p>
        </p:txBody>
      </p:sp>
      <p:sp>
        <p:nvSpPr>
          <p:cNvPr id="22" name="Freeform 6">
            <a:extLst>
              <a:ext uri="{FF2B5EF4-FFF2-40B4-BE49-F238E27FC236}">
                <a16:creationId xmlns:a16="http://schemas.microsoft.com/office/drawing/2014/main" id="{B163D7C2-4F66-CCA6-7D25-7DE39A3E8AFE}"/>
              </a:ext>
            </a:extLst>
          </p:cNvPr>
          <p:cNvSpPr>
            <a:spLocks noChangeAspect="1"/>
          </p:cNvSpPr>
          <p:nvPr/>
        </p:nvSpPr>
        <p:spPr>
          <a:xfrm rot="859847">
            <a:off x="4654910" y="8885284"/>
            <a:ext cx="2508718" cy="1470736"/>
          </a:xfrm>
          <a:custGeom>
            <a:avLst/>
            <a:gdLst/>
            <a:ahLst/>
            <a:cxnLst/>
            <a:rect l="l" t="t" r="r" b="b"/>
            <a:pathLst>
              <a:path w="1912896" h="1121435">
                <a:moveTo>
                  <a:pt x="0" y="0"/>
                </a:moveTo>
                <a:lnTo>
                  <a:pt x="1912896" y="0"/>
                </a:lnTo>
                <a:lnTo>
                  <a:pt x="1912896" y="1121435"/>
                </a:lnTo>
                <a:lnTo>
                  <a:pt x="0" y="1121435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437613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0459EE38-7A20-123E-54F2-6656B563EB3C}"/>
              </a:ext>
            </a:extLst>
          </p:cNvPr>
          <p:cNvSpPr txBox="1"/>
          <p:nvPr/>
        </p:nvSpPr>
        <p:spPr>
          <a:xfrm>
            <a:off x="1783080" y="11470386"/>
            <a:ext cx="114490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3600" dirty="0">
                <a:latin typeface="Segoe UI" panose="020B0502040204020203" pitchFamily="34" charset="0"/>
                <a:cs typeface="Segoe UI" panose="020B0502040204020203" pitchFamily="34" charset="0"/>
              </a:rPr>
              <a:t>Insert text here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ECE59EB-D160-E7AA-DD96-F00EB8CEDC99}"/>
              </a:ext>
            </a:extLst>
          </p:cNvPr>
          <p:cNvSpPr txBox="1"/>
          <p:nvPr/>
        </p:nvSpPr>
        <p:spPr>
          <a:xfrm>
            <a:off x="1783080" y="12077248"/>
            <a:ext cx="74295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3600" dirty="0">
                <a:latin typeface="Segoe UI" panose="020B0502040204020203" pitchFamily="34" charset="0"/>
                <a:cs typeface="Segoe UI" panose="020B0502040204020203" pitchFamily="34" charset="0"/>
              </a:rPr>
              <a:t>Insert text here</a:t>
            </a:r>
          </a:p>
        </p:txBody>
      </p:sp>
    </p:spTree>
    <p:extLst>
      <p:ext uri="{BB962C8B-B14F-4D97-AF65-F5344CB8AC3E}">
        <p14:creationId xmlns:p14="http://schemas.microsoft.com/office/powerpoint/2010/main" val="4644031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E22C5F7-E189-E964-EF5F-94DA9C966173}"/>
              </a:ext>
            </a:extLst>
          </p:cNvPr>
          <p:cNvSpPr txBox="1"/>
          <p:nvPr/>
        </p:nvSpPr>
        <p:spPr>
          <a:xfrm>
            <a:off x="1773174" y="11433048"/>
            <a:ext cx="114490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3600" dirty="0">
                <a:latin typeface="Segoe UI" panose="020B0502040204020203" pitchFamily="34" charset="0"/>
                <a:cs typeface="Segoe UI" panose="020B0502040204020203" pitchFamily="34" charset="0"/>
              </a:rPr>
              <a:t>Insert text here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C2BC795-C338-2B51-FA72-AB7244C8926A}"/>
              </a:ext>
            </a:extLst>
          </p:cNvPr>
          <p:cNvSpPr txBox="1"/>
          <p:nvPr/>
        </p:nvSpPr>
        <p:spPr>
          <a:xfrm>
            <a:off x="1773174" y="12039910"/>
            <a:ext cx="74295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3600" dirty="0">
                <a:latin typeface="Segoe UI" panose="020B0502040204020203" pitchFamily="34" charset="0"/>
                <a:cs typeface="Segoe UI" panose="020B0502040204020203" pitchFamily="34" charset="0"/>
              </a:rPr>
              <a:t>Insert text here</a:t>
            </a:r>
          </a:p>
        </p:txBody>
      </p:sp>
    </p:spTree>
    <p:extLst>
      <p:ext uri="{BB962C8B-B14F-4D97-AF65-F5344CB8AC3E}">
        <p14:creationId xmlns:p14="http://schemas.microsoft.com/office/powerpoint/2010/main" val="26857833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FF5B0A8-6BB8-B080-FE68-D631B350D18C}"/>
              </a:ext>
            </a:extLst>
          </p:cNvPr>
          <p:cNvSpPr txBox="1"/>
          <p:nvPr/>
        </p:nvSpPr>
        <p:spPr>
          <a:xfrm>
            <a:off x="1773174" y="11433048"/>
            <a:ext cx="114490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3600" dirty="0">
                <a:latin typeface="Segoe UI" panose="020B0502040204020203" pitchFamily="34" charset="0"/>
                <a:cs typeface="Segoe UI" panose="020B0502040204020203" pitchFamily="34" charset="0"/>
              </a:rPr>
              <a:t>Insert text here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4C23711-99CF-BC96-34FB-1BE14C053F81}"/>
              </a:ext>
            </a:extLst>
          </p:cNvPr>
          <p:cNvSpPr txBox="1"/>
          <p:nvPr/>
        </p:nvSpPr>
        <p:spPr>
          <a:xfrm>
            <a:off x="1773174" y="12039910"/>
            <a:ext cx="74295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3600" dirty="0">
                <a:latin typeface="Segoe UI" panose="020B0502040204020203" pitchFamily="34" charset="0"/>
                <a:cs typeface="Segoe UI" panose="020B0502040204020203" pitchFamily="34" charset="0"/>
              </a:rPr>
              <a:t>Insert text here</a:t>
            </a:r>
          </a:p>
        </p:txBody>
      </p:sp>
    </p:spTree>
    <p:extLst>
      <p:ext uri="{BB962C8B-B14F-4D97-AF65-F5344CB8AC3E}">
        <p14:creationId xmlns:p14="http://schemas.microsoft.com/office/powerpoint/2010/main" val="311739408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401EC04-BD16-898A-B2B9-EB2F04929E79}"/>
              </a:ext>
            </a:extLst>
          </p:cNvPr>
          <p:cNvSpPr txBox="1"/>
          <p:nvPr/>
        </p:nvSpPr>
        <p:spPr>
          <a:xfrm>
            <a:off x="1773174" y="11433048"/>
            <a:ext cx="114490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3600" dirty="0">
                <a:latin typeface="Segoe UI" panose="020B0502040204020203" pitchFamily="34" charset="0"/>
                <a:cs typeface="Segoe UI" panose="020B0502040204020203" pitchFamily="34" charset="0"/>
              </a:rPr>
              <a:t>Insert text here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1137637-8B6F-77F2-3D0F-AD5A81E21462}"/>
              </a:ext>
            </a:extLst>
          </p:cNvPr>
          <p:cNvSpPr txBox="1"/>
          <p:nvPr/>
        </p:nvSpPr>
        <p:spPr>
          <a:xfrm>
            <a:off x="1773174" y="12039910"/>
            <a:ext cx="74295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3600" dirty="0">
                <a:latin typeface="Segoe UI" panose="020B0502040204020203" pitchFamily="34" charset="0"/>
                <a:cs typeface="Segoe UI" panose="020B0502040204020203" pitchFamily="34" charset="0"/>
              </a:rPr>
              <a:t>Insert text here</a:t>
            </a:r>
          </a:p>
        </p:txBody>
      </p:sp>
    </p:spTree>
    <p:extLst>
      <p:ext uri="{BB962C8B-B14F-4D97-AF65-F5344CB8AC3E}">
        <p14:creationId xmlns:p14="http://schemas.microsoft.com/office/powerpoint/2010/main" val="18209797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1884830-A21F-98EF-2DA7-DC5E6E9F1EEC}"/>
              </a:ext>
            </a:extLst>
          </p:cNvPr>
          <p:cNvSpPr txBox="1"/>
          <p:nvPr/>
        </p:nvSpPr>
        <p:spPr>
          <a:xfrm>
            <a:off x="1773174" y="11433048"/>
            <a:ext cx="114490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3600" dirty="0">
                <a:latin typeface="Segoe UI" panose="020B0502040204020203" pitchFamily="34" charset="0"/>
                <a:cs typeface="Segoe UI" panose="020B0502040204020203" pitchFamily="34" charset="0"/>
              </a:rPr>
              <a:t>Insert text here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B7D749C-D58F-3055-E74E-EB43762ABBC1}"/>
              </a:ext>
            </a:extLst>
          </p:cNvPr>
          <p:cNvSpPr txBox="1"/>
          <p:nvPr/>
        </p:nvSpPr>
        <p:spPr>
          <a:xfrm>
            <a:off x="1773174" y="12039910"/>
            <a:ext cx="74295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3600" dirty="0">
                <a:latin typeface="Segoe UI" panose="020B0502040204020203" pitchFamily="34" charset="0"/>
                <a:cs typeface="Segoe UI" panose="020B0502040204020203" pitchFamily="34" charset="0"/>
              </a:rPr>
              <a:t>Insert text here</a:t>
            </a:r>
          </a:p>
        </p:txBody>
      </p:sp>
    </p:spTree>
    <p:extLst>
      <p:ext uri="{BB962C8B-B14F-4D97-AF65-F5344CB8AC3E}">
        <p14:creationId xmlns:p14="http://schemas.microsoft.com/office/powerpoint/2010/main" val="368574595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8F08DF8-CAF6-FB6A-3BCF-DACD293FAE66}"/>
              </a:ext>
            </a:extLst>
          </p:cNvPr>
          <p:cNvSpPr txBox="1"/>
          <p:nvPr/>
        </p:nvSpPr>
        <p:spPr>
          <a:xfrm>
            <a:off x="1773174" y="11433048"/>
            <a:ext cx="114490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3600" dirty="0">
                <a:latin typeface="Segoe UI" panose="020B0502040204020203" pitchFamily="34" charset="0"/>
                <a:cs typeface="Segoe UI" panose="020B0502040204020203" pitchFamily="34" charset="0"/>
              </a:rPr>
              <a:t>Insert text here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BB4B8B8-6C9B-D3DE-B452-8F6F689D6A97}"/>
              </a:ext>
            </a:extLst>
          </p:cNvPr>
          <p:cNvSpPr txBox="1"/>
          <p:nvPr/>
        </p:nvSpPr>
        <p:spPr>
          <a:xfrm>
            <a:off x="1773174" y="12039910"/>
            <a:ext cx="74295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3600" dirty="0">
                <a:latin typeface="Segoe UI" panose="020B0502040204020203" pitchFamily="34" charset="0"/>
                <a:cs typeface="Segoe UI" panose="020B0502040204020203" pitchFamily="34" charset="0"/>
              </a:rPr>
              <a:t>Insert text here</a:t>
            </a:r>
          </a:p>
        </p:txBody>
      </p:sp>
    </p:spTree>
    <p:extLst>
      <p:ext uri="{BB962C8B-B14F-4D97-AF65-F5344CB8AC3E}">
        <p14:creationId xmlns:p14="http://schemas.microsoft.com/office/powerpoint/2010/main" val="343955473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A7E668B-DF35-1801-7AAE-5818A9482B5A}"/>
              </a:ext>
            </a:extLst>
          </p:cNvPr>
          <p:cNvSpPr txBox="1"/>
          <p:nvPr/>
        </p:nvSpPr>
        <p:spPr>
          <a:xfrm>
            <a:off x="1773174" y="11433048"/>
            <a:ext cx="114490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3600" dirty="0">
                <a:latin typeface="Segoe UI" panose="020B0502040204020203" pitchFamily="34" charset="0"/>
                <a:cs typeface="Segoe UI" panose="020B0502040204020203" pitchFamily="34" charset="0"/>
              </a:rPr>
              <a:t>Insert text here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29C07C9-40D0-593F-CB47-01EE90D28757}"/>
              </a:ext>
            </a:extLst>
          </p:cNvPr>
          <p:cNvSpPr txBox="1"/>
          <p:nvPr/>
        </p:nvSpPr>
        <p:spPr>
          <a:xfrm>
            <a:off x="1773174" y="12039910"/>
            <a:ext cx="74295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3600" dirty="0">
                <a:latin typeface="Segoe UI" panose="020B0502040204020203" pitchFamily="34" charset="0"/>
                <a:cs typeface="Segoe UI" panose="020B0502040204020203" pitchFamily="34" charset="0"/>
              </a:rPr>
              <a:t>Insert text here</a:t>
            </a:r>
          </a:p>
        </p:txBody>
      </p:sp>
    </p:spTree>
    <p:extLst>
      <p:ext uri="{BB962C8B-B14F-4D97-AF65-F5344CB8AC3E}">
        <p14:creationId xmlns:p14="http://schemas.microsoft.com/office/powerpoint/2010/main" val="65891919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7e344f6c-33c4-4639-9c4a-e760d75a1222" xsi:nil="true"/>
    <lcf76f155ced4ddcb4097134ff3c332f xmlns="02622428-b056-4156-8618-9b4665fa4c5e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10F25F82DC70E46BECCBAC5959F994A" ma:contentTypeVersion="15" ma:contentTypeDescription="Create a new document." ma:contentTypeScope="" ma:versionID="479b56380626ad9604a3b46f7a31ee9c">
  <xsd:schema xmlns:xsd="http://www.w3.org/2001/XMLSchema" xmlns:xs="http://www.w3.org/2001/XMLSchema" xmlns:p="http://schemas.microsoft.com/office/2006/metadata/properties" xmlns:ns2="02622428-b056-4156-8618-9b4665fa4c5e" xmlns:ns3="7e344f6c-33c4-4639-9c4a-e760d75a1222" targetNamespace="http://schemas.microsoft.com/office/2006/metadata/properties" ma:root="true" ma:fieldsID="48dc0d500027a66421f27957c9add708" ns2:_="" ns3:_="">
    <xsd:import namespace="02622428-b056-4156-8618-9b4665fa4c5e"/>
    <xsd:import namespace="7e344f6c-33c4-4639-9c4a-e760d75a122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GenerationTime" minOccurs="0"/>
                <xsd:element ref="ns2:MediaServiceEventHashCode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DateTaken" minOccurs="0"/>
                <xsd:element ref="ns2:MediaLengthInSeconds" minOccurs="0"/>
                <xsd:element ref="ns3:SharedWithUsers" minOccurs="0"/>
                <xsd:element ref="ns3:SharedWithDetail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2622428-b056-4156-8618-9b4665fa4c5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lcf76f155ced4ddcb4097134ff3c332f" ma:index="15" nillable="true" ma:taxonomy="true" ma:internalName="lcf76f155ced4ddcb4097134ff3c332f" ma:taxonomyFieldName="MediaServiceImageTags" ma:displayName="Image Tags" ma:readOnly="false" ma:fieldId="{5cf76f15-5ced-4ddc-b409-7134ff3c332f}" ma:taxonomyMulti="true" ma:sspId="89927c38-8944-418e-ac9b-4d6e75543028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e344f6c-33c4-4639-9c4a-e760d75a1222" elementFormDefault="qualified">
    <xsd:import namespace="http://schemas.microsoft.com/office/2006/documentManagement/types"/>
    <xsd:import namespace="http://schemas.microsoft.com/office/infopath/2007/PartnerControls"/>
    <xsd:element name="TaxCatchAll" ma:index="16" nillable="true" ma:displayName="Taxonomy Catch All Column" ma:hidden="true" ma:list="{41c91abe-c636-4396-9edc-1f14ac659bda}" ma:internalName="TaxCatchAll" ma:showField="CatchAllData" ma:web="7e344f6c-33c4-4639-9c4a-e760d75a122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F63C82BC-5679-4462-A9E6-E79B1D85A4B8}">
  <ds:schemaRefs>
    <ds:schemaRef ds:uri="http://purl.org/dc/terms/"/>
    <ds:schemaRef ds:uri="7e344f6c-33c4-4639-9c4a-e760d75a1222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openxmlformats.org/package/2006/metadata/core-properties"/>
    <ds:schemaRef ds:uri="http://schemas.microsoft.com/office/2006/metadata/properties"/>
    <ds:schemaRef ds:uri="02622428-b056-4156-8618-9b4665fa4c5e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914B2D58-3471-45E4-A30A-2A15DF04C16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DBED5A8-6BE1-40F4-9F42-B8A58862ABD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2622428-b056-4156-8618-9b4665fa4c5e"/>
    <ds:schemaRef ds:uri="7e344f6c-33c4-4639-9c4a-e760d75a1222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258</TotalTime>
  <Words>104</Words>
  <Application>Microsoft Office PowerPoint</Application>
  <PresentationFormat>Custom</PresentationFormat>
  <Paragraphs>19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6" baseType="lpstr">
      <vt:lpstr>Aptos</vt:lpstr>
      <vt:lpstr>Aptos Display</vt:lpstr>
      <vt:lpstr>Arial</vt:lpstr>
      <vt:lpstr>Segoe UI</vt:lpstr>
      <vt:lpstr>Sharp Grotesk 1 Light</vt:lpstr>
      <vt:lpstr>Sharp Grotesk Bold 20</vt:lpstr>
      <vt:lpstr>Sharp Grotesk Medium 20</vt:lpstr>
      <vt:lpstr>Office Theme</vt:lpstr>
      <vt:lpstr>DIY Social Media Assets Instructions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Instructions</dc:title>
  <dc:creator>Bronwyn Shin</dc:creator>
  <cp:lastModifiedBy>Erin Bingham</cp:lastModifiedBy>
  <cp:revision>3</cp:revision>
  <dcterms:created xsi:type="dcterms:W3CDTF">2024-07-21T03:38:55Z</dcterms:created>
  <dcterms:modified xsi:type="dcterms:W3CDTF">2024-10-15T23:48:07Z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dlc_DocIdItemGuid">
    <vt:lpwstr>acb39b12-0de7-46e3-9554-e4dda977fe3b</vt:lpwstr>
  </property>
  <property fmtid="{D5CDD505-2E9C-101B-9397-08002B2CF9AE}" pid="3" name="ContentTypeId">
    <vt:lpwstr>0x010100310F25F82DC70E46BECCBAC5959F994A</vt:lpwstr>
  </property>
  <property fmtid="{D5CDD505-2E9C-101B-9397-08002B2CF9AE}" pid="4" name="MediaServiceImageTags">
    <vt:lpwstr/>
  </property>
</Properties>
</file>