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60" r:id="rId8"/>
    <p:sldId id="261" r:id="rId9"/>
    <p:sldId id="259" r:id="rId10"/>
    <p:sldId id="262" r:id="rId11"/>
    <p:sldId id="263" r:id="rId12"/>
  </p:sldIdLst>
  <p:sldSz cx="18288000" cy="10287000"/>
  <p:notesSz cx="6858000" cy="9144000"/>
  <p:embeddedFontLst>
    <p:embeddedFont>
      <p:font typeface="Sharp Grotesk 1 Light" panose="020B0604020202020204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C8959F-EB15-4637-BCB9-AFB12757C46B}" v="10" dt="2024-10-16T04:15:31.174"/>
    <p1510:client id="{805098E3-4121-4BE1-B0C7-F83DDA36B7AD}" v="6" dt="2024-10-15T23:33:02.4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4" d="100"/>
          <a:sy n="64" d="100"/>
        </p:scale>
        <p:origin x="696" y="20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INGHAM, Erin" userId="444e3fab-ba0c-4b82-96cf-11ac9adacbde" providerId="ADAL" clId="{48C8959F-EB15-4637-BCB9-AFB12757C46B}"/>
    <pc:docChg chg="custSel addSld modSld sldOrd modMainMaster">
      <pc:chgData name="BINGHAM, Erin" userId="444e3fab-ba0c-4b82-96cf-11ac9adacbde" providerId="ADAL" clId="{48C8959F-EB15-4637-BCB9-AFB12757C46B}" dt="2024-10-16T06:22:07.775" v="46" actId="478"/>
      <pc:docMkLst>
        <pc:docMk/>
      </pc:docMkLst>
      <pc:sldChg chg="modSp mod">
        <pc:chgData name="BINGHAM, Erin" userId="444e3fab-ba0c-4b82-96cf-11ac9adacbde" providerId="ADAL" clId="{48C8959F-EB15-4637-BCB9-AFB12757C46B}" dt="2024-10-16T04:13:09.158" v="15" actId="1076"/>
        <pc:sldMkLst>
          <pc:docMk/>
          <pc:sldMk cId="239183038" sldId="257"/>
        </pc:sldMkLst>
        <pc:spChg chg="mod">
          <ac:chgData name="BINGHAM, Erin" userId="444e3fab-ba0c-4b82-96cf-11ac9adacbde" providerId="ADAL" clId="{48C8959F-EB15-4637-BCB9-AFB12757C46B}" dt="2024-10-16T04:13:09.158" v="15" actId="1076"/>
          <ac:spMkLst>
            <pc:docMk/>
            <pc:sldMk cId="239183038" sldId="257"/>
            <ac:spMk id="3" creationId="{3A9362B1-55CB-E234-76EB-9E02410312FB}"/>
          </ac:spMkLst>
        </pc:spChg>
      </pc:sldChg>
      <pc:sldChg chg="delSp mod ord">
        <pc:chgData name="BINGHAM, Erin" userId="444e3fab-ba0c-4b82-96cf-11ac9adacbde" providerId="ADAL" clId="{48C8959F-EB15-4637-BCB9-AFB12757C46B}" dt="2024-10-16T06:22:07.775" v="46" actId="478"/>
        <pc:sldMkLst>
          <pc:docMk/>
          <pc:sldMk cId="962388527" sldId="258"/>
        </pc:sldMkLst>
        <pc:spChg chg="del">
          <ac:chgData name="BINGHAM, Erin" userId="444e3fab-ba0c-4b82-96cf-11ac9adacbde" providerId="ADAL" clId="{48C8959F-EB15-4637-BCB9-AFB12757C46B}" dt="2024-10-16T06:22:07.775" v="46" actId="478"/>
          <ac:spMkLst>
            <pc:docMk/>
            <pc:sldMk cId="962388527" sldId="258"/>
            <ac:spMk id="3" creationId="{15AD4345-01E9-1887-DAE0-D1FBCF5850B9}"/>
          </ac:spMkLst>
        </pc:spChg>
      </pc:sldChg>
      <pc:sldChg chg="modSp mod">
        <pc:chgData name="BINGHAM, Erin" userId="444e3fab-ba0c-4b82-96cf-11ac9adacbde" providerId="ADAL" clId="{48C8959F-EB15-4637-BCB9-AFB12757C46B}" dt="2024-10-16T04:13:47.721" v="16" actId="1076"/>
        <pc:sldMkLst>
          <pc:docMk/>
          <pc:sldMk cId="140491727" sldId="259"/>
        </pc:sldMkLst>
        <pc:spChg chg="mod">
          <ac:chgData name="BINGHAM, Erin" userId="444e3fab-ba0c-4b82-96cf-11ac9adacbde" providerId="ADAL" clId="{48C8959F-EB15-4637-BCB9-AFB12757C46B}" dt="2024-10-16T04:13:47.721" v="16" actId="1076"/>
          <ac:spMkLst>
            <pc:docMk/>
            <pc:sldMk cId="140491727" sldId="259"/>
            <ac:spMk id="2" creationId="{85FBA5D3-EBBC-EBFE-C8D8-AE669E001319}"/>
          </ac:spMkLst>
        </pc:spChg>
      </pc:sldChg>
      <pc:sldChg chg="modSp mod">
        <pc:chgData name="BINGHAM, Erin" userId="444e3fab-ba0c-4b82-96cf-11ac9adacbde" providerId="ADAL" clId="{48C8959F-EB15-4637-BCB9-AFB12757C46B}" dt="2024-10-16T04:14:44.799" v="33" actId="1076"/>
        <pc:sldMkLst>
          <pc:docMk/>
          <pc:sldMk cId="752552950" sldId="260"/>
        </pc:sldMkLst>
        <pc:spChg chg="mod">
          <ac:chgData name="BINGHAM, Erin" userId="444e3fab-ba0c-4b82-96cf-11ac9adacbde" providerId="ADAL" clId="{48C8959F-EB15-4637-BCB9-AFB12757C46B}" dt="2024-10-16T04:14:44.799" v="33" actId="1076"/>
          <ac:spMkLst>
            <pc:docMk/>
            <pc:sldMk cId="752552950" sldId="260"/>
            <ac:spMk id="3" creationId="{ADF85638-1E58-D68D-E90D-C91B5F365489}"/>
          </ac:spMkLst>
        </pc:spChg>
      </pc:sldChg>
      <pc:sldChg chg="new mod ord modClrScheme chgLayout">
        <pc:chgData name="BINGHAM, Erin" userId="444e3fab-ba0c-4b82-96cf-11ac9adacbde" providerId="ADAL" clId="{48C8959F-EB15-4637-BCB9-AFB12757C46B}" dt="2024-10-16T04:14:58.889" v="39"/>
        <pc:sldMkLst>
          <pc:docMk/>
          <pc:sldMk cId="1526781489" sldId="261"/>
        </pc:sldMkLst>
      </pc:sldChg>
      <pc:sldChg chg="addSp modSp new mod modClrScheme chgLayout">
        <pc:chgData name="BINGHAM, Erin" userId="444e3fab-ba0c-4b82-96cf-11ac9adacbde" providerId="ADAL" clId="{48C8959F-EB15-4637-BCB9-AFB12757C46B}" dt="2024-10-16T04:15:28.646" v="44"/>
        <pc:sldMkLst>
          <pc:docMk/>
          <pc:sldMk cId="694963042" sldId="262"/>
        </pc:sldMkLst>
        <pc:spChg chg="add mod">
          <ac:chgData name="BINGHAM, Erin" userId="444e3fab-ba0c-4b82-96cf-11ac9adacbde" providerId="ADAL" clId="{48C8959F-EB15-4637-BCB9-AFB12757C46B}" dt="2024-10-16T04:15:28.646" v="44"/>
          <ac:spMkLst>
            <pc:docMk/>
            <pc:sldMk cId="694963042" sldId="262"/>
            <ac:spMk id="2" creationId="{3EE0FA54-0B5E-5B89-DFBD-F733A9E88592}"/>
          </ac:spMkLst>
        </pc:spChg>
      </pc:sldChg>
      <pc:sldChg chg="addSp modSp new mod modClrScheme chgLayout">
        <pc:chgData name="BINGHAM, Erin" userId="444e3fab-ba0c-4b82-96cf-11ac9adacbde" providerId="ADAL" clId="{48C8959F-EB15-4637-BCB9-AFB12757C46B}" dt="2024-10-16T04:15:31.174" v="45"/>
        <pc:sldMkLst>
          <pc:docMk/>
          <pc:sldMk cId="188987579" sldId="263"/>
        </pc:sldMkLst>
        <pc:spChg chg="add mod">
          <ac:chgData name="BINGHAM, Erin" userId="444e3fab-ba0c-4b82-96cf-11ac9adacbde" providerId="ADAL" clId="{48C8959F-EB15-4637-BCB9-AFB12757C46B}" dt="2024-10-16T04:15:31.174" v="45"/>
          <ac:spMkLst>
            <pc:docMk/>
            <pc:sldMk cId="188987579" sldId="263"/>
            <ac:spMk id="2" creationId="{9BDDBB9E-B3EC-976A-2ACF-B49AA83D172E}"/>
          </ac:spMkLst>
        </pc:spChg>
      </pc:sldChg>
      <pc:sldMasterChg chg="modSldLayout">
        <pc:chgData name="BINGHAM, Erin" userId="444e3fab-ba0c-4b82-96cf-11ac9adacbde" providerId="ADAL" clId="{48C8959F-EB15-4637-BCB9-AFB12757C46B}" dt="2024-10-16T04:14:31.604" v="32" actId="962"/>
        <pc:sldMasterMkLst>
          <pc:docMk/>
          <pc:sldMasterMk cId="0" sldId="2147483648"/>
        </pc:sldMasterMkLst>
        <pc:sldLayoutChg chg="addSp delSp modSp mod">
          <pc:chgData name="BINGHAM, Erin" userId="444e3fab-ba0c-4b82-96cf-11ac9adacbde" providerId="ADAL" clId="{48C8959F-EB15-4637-BCB9-AFB12757C46B}" dt="2024-10-16T01:09:18.962" v="11" actId="962"/>
          <pc:sldLayoutMkLst>
            <pc:docMk/>
            <pc:sldMasterMk cId="0" sldId="2147483648"/>
            <pc:sldLayoutMk cId="0" sldId="2147483649"/>
          </pc:sldLayoutMkLst>
          <pc:picChg chg="add del mod">
            <ac:chgData name="BINGHAM, Erin" userId="444e3fab-ba0c-4b82-96cf-11ac9adacbde" providerId="ADAL" clId="{48C8959F-EB15-4637-BCB9-AFB12757C46B}" dt="2024-10-16T01:04:58.026" v="8" actId="478"/>
            <ac:picMkLst>
              <pc:docMk/>
              <pc:sldMasterMk cId="0" sldId="2147483648"/>
              <pc:sldLayoutMk cId="0" sldId="2147483649"/>
              <ac:picMk id="3" creationId="{D63652BD-964A-3E3B-F836-7BE9F11A250B}"/>
            </ac:picMkLst>
          </pc:picChg>
          <pc:picChg chg="del">
            <ac:chgData name="BINGHAM, Erin" userId="444e3fab-ba0c-4b82-96cf-11ac9adacbde" providerId="ADAL" clId="{48C8959F-EB15-4637-BCB9-AFB12757C46B}" dt="2024-10-16T00:59:30.278" v="0" actId="478"/>
            <ac:picMkLst>
              <pc:docMk/>
              <pc:sldMasterMk cId="0" sldId="2147483648"/>
              <pc:sldLayoutMk cId="0" sldId="2147483649"/>
              <ac:picMk id="4" creationId="{5BEF74B9-BDA5-D07F-37BC-45B51EA136DB}"/>
            </ac:picMkLst>
          </pc:picChg>
          <pc:picChg chg="add mod">
            <ac:chgData name="BINGHAM, Erin" userId="444e3fab-ba0c-4b82-96cf-11ac9adacbde" providerId="ADAL" clId="{48C8959F-EB15-4637-BCB9-AFB12757C46B}" dt="2024-10-16T01:09:18.962" v="11" actId="962"/>
            <ac:picMkLst>
              <pc:docMk/>
              <pc:sldMasterMk cId="0" sldId="2147483648"/>
              <pc:sldLayoutMk cId="0" sldId="2147483649"/>
              <ac:picMk id="6" creationId="{73D88B84-6417-EC4A-0B50-E97852B85171}"/>
            </ac:picMkLst>
          </pc:picChg>
        </pc:sldLayoutChg>
        <pc:sldLayoutChg chg="addSp delSp modSp mod">
          <pc:chgData name="BINGHAM, Erin" userId="444e3fab-ba0c-4b82-96cf-11ac9adacbde" providerId="ADAL" clId="{48C8959F-EB15-4637-BCB9-AFB12757C46B}" dt="2024-10-16T04:14:05.788" v="19" actId="962"/>
          <pc:sldLayoutMkLst>
            <pc:docMk/>
            <pc:sldMasterMk cId="0" sldId="2147483648"/>
            <pc:sldLayoutMk cId="0" sldId="2147483650"/>
          </pc:sldLayoutMkLst>
          <pc:picChg chg="add mod">
            <ac:chgData name="BINGHAM, Erin" userId="444e3fab-ba0c-4b82-96cf-11ac9adacbde" providerId="ADAL" clId="{48C8959F-EB15-4637-BCB9-AFB12757C46B}" dt="2024-10-16T04:14:05.788" v="19" actId="962"/>
            <ac:picMkLst>
              <pc:docMk/>
              <pc:sldMasterMk cId="0" sldId="2147483648"/>
              <pc:sldLayoutMk cId="0" sldId="2147483650"/>
              <ac:picMk id="3" creationId="{1486C351-E0B8-D045-84AF-C042C366217A}"/>
            </ac:picMkLst>
          </pc:picChg>
          <pc:picChg chg="del">
            <ac:chgData name="BINGHAM, Erin" userId="444e3fab-ba0c-4b82-96cf-11ac9adacbde" providerId="ADAL" clId="{48C8959F-EB15-4637-BCB9-AFB12757C46B}" dt="2024-10-16T00:59:31.335" v="1" actId="478"/>
            <ac:picMkLst>
              <pc:docMk/>
              <pc:sldMasterMk cId="0" sldId="2147483648"/>
              <pc:sldLayoutMk cId="0" sldId="2147483650"/>
              <ac:picMk id="8" creationId="{9995507B-C3D2-FD37-E0FD-530E8DD02E5C}"/>
            </ac:picMkLst>
          </pc:picChg>
        </pc:sldLayoutChg>
        <pc:sldLayoutChg chg="addSp delSp modSp mod">
          <pc:chgData name="BINGHAM, Erin" userId="444e3fab-ba0c-4b82-96cf-11ac9adacbde" providerId="ADAL" clId="{48C8959F-EB15-4637-BCB9-AFB12757C46B}" dt="2024-10-16T03:34:27.024" v="14" actId="962"/>
          <pc:sldLayoutMkLst>
            <pc:docMk/>
            <pc:sldMasterMk cId="0" sldId="2147483648"/>
            <pc:sldLayoutMk cId="0" sldId="2147483651"/>
          </pc:sldLayoutMkLst>
          <pc:picChg chg="add mod">
            <ac:chgData name="BINGHAM, Erin" userId="444e3fab-ba0c-4b82-96cf-11ac9adacbde" providerId="ADAL" clId="{48C8959F-EB15-4637-BCB9-AFB12757C46B}" dt="2024-10-16T03:34:27.024" v="14" actId="962"/>
            <ac:picMkLst>
              <pc:docMk/>
              <pc:sldMasterMk cId="0" sldId="2147483648"/>
              <pc:sldLayoutMk cId="0" sldId="2147483651"/>
              <ac:picMk id="3" creationId="{85C23C4E-8FD0-61CD-5903-76BF55FE6C1E}"/>
            </ac:picMkLst>
          </pc:picChg>
          <pc:picChg chg="del">
            <ac:chgData name="BINGHAM, Erin" userId="444e3fab-ba0c-4b82-96cf-11ac9adacbde" providerId="ADAL" clId="{48C8959F-EB15-4637-BCB9-AFB12757C46B}" dt="2024-10-16T00:59:32.459" v="2" actId="478"/>
            <ac:picMkLst>
              <pc:docMk/>
              <pc:sldMasterMk cId="0" sldId="2147483648"/>
              <pc:sldLayoutMk cId="0" sldId="2147483651"/>
              <ac:picMk id="4" creationId="{C3F10380-6F39-C53D-1DD3-A80FEFB58FFF}"/>
            </ac:picMkLst>
          </pc:picChg>
        </pc:sldLayoutChg>
        <pc:sldLayoutChg chg="addSp delSp modSp mod">
          <pc:chgData name="BINGHAM, Erin" userId="444e3fab-ba0c-4b82-96cf-11ac9adacbde" providerId="ADAL" clId="{48C8959F-EB15-4637-BCB9-AFB12757C46B}" dt="2024-10-16T04:14:14.279" v="24" actId="962"/>
          <pc:sldLayoutMkLst>
            <pc:docMk/>
            <pc:sldMasterMk cId="0" sldId="2147483648"/>
            <pc:sldLayoutMk cId="0" sldId="2147483652"/>
          </pc:sldLayoutMkLst>
          <pc:spChg chg="del">
            <ac:chgData name="BINGHAM, Erin" userId="444e3fab-ba0c-4b82-96cf-11ac9adacbde" providerId="ADAL" clId="{48C8959F-EB15-4637-BCB9-AFB12757C46B}" dt="2024-10-16T00:59:36.283" v="4" actId="478"/>
            <ac:spMkLst>
              <pc:docMk/>
              <pc:sldMasterMk cId="0" sldId="2147483648"/>
              <pc:sldLayoutMk cId="0" sldId="2147483652"/>
              <ac:spMk id="2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0:59:36.283" v="4" actId="478"/>
            <ac:spMkLst>
              <pc:docMk/>
              <pc:sldMasterMk cId="0" sldId="2147483648"/>
              <pc:sldLayoutMk cId="0" sldId="2147483652"/>
              <ac:spMk id="3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0:59:36.283" v="4" actId="478"/>
            <ac:spMkLst>
              <pc:docMk/>
              <pc:sldMasterMk cId="0" sldId="2147483648"/>
              <pc:sldLayoutMk cId="0" sldId="2147483652"/>
              <ac:spMk id="4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0:59:36.283" v="4" actId="478"/>
            <ac:spMkLst>
              <pc:docMk/>
              <pc:sldMasterMk cId="0" sldId="2147483648"/>
              <pc:sldLayoutMk cId="0" sldId="2147483652"/>
              <ac:spMk id="5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0:59:36.283" v="4" actId="478"/>
            <ac:spMkLst>
              <pc:docMk/>
              <pc:sldMasterMk cId="0" sldId="2147483648"/>
              <pc:sldLayoutMk cId="0" sldId="2147483652"/>
              <ac:spMk id="6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0:59:36.283" v="4" actId="478"/>
            <ac:spMkLst>
              <pc:docMk/>
              <pc:sldMasterMk cId="0" sldId="2147483648"/>
              <pc:sldLayoutMk cId="0" sldId="2147483652"/>
              <ac:spMk id="7" creationId="{00000000-0000-0000-0000-000000000000}"/>
            </ac:spMkLst>
          </pc:spChg>
          <pc:picChg chg="add mod">
            <ac:chgData name="BINGHAM, Erin" userId="444e3fab-ba0c-4b82-96cf-11ac9adacbde" providerId="ADAL" clId="{48C8959F-EB15-4637-BCB9-AFB12757C46B}" dt="2024-10-16T04:14:14.279" v="24" actId="962"/>
            <ac:picMkLst>
              <pc:docMk/>
              <pc:sldMasterMk cId="0" sldId="2147483648"/>
              <pc:sldLayoutMk cId="0" sldId="2147483652"/>
              <ac:picMk id="9" creationId="{46CA1D61-3B88-F3F9-CF4E-0819072D45EF}"/>
            </ac:picMkLst>
          </pc:picChg>
        </pc:sldLayoutChg>
        <pc:sldLayoutChg chg="addSp delSp modSp mod">
          <pc:chgData name="BINGHAM, Erin" userId="444e3fab-ba0c-4b82-96cf-11ac9adacbde" providerId="ADAL" clId="{48C8959F-EB15-4637-BCB9-AFB12757C46B}" dt="2024-10-16T04:14:23.215" v="28" actId="962"/>
          <pc:sldLayoutMkLst>
            <pc:docMk/>
            <pc:sldMasterMk cId="0" sldId="2147483648"/>
            <pc:sldLayoutMk cId="0" sldId="2147483653"/>
          </pc:sldLayoutMkLst>
          <pc:spChg chg="del">
            <ac:chgData name="BINGHAM, Erin" userId="444e3fab-ba0c-4b82-96cf-11ac9adacbde" providerId="ADAL" clId="{48C8959F-EB15-4637-BCB9-AFB12757C46B}" dt="2024-10-16T04:14:18.532" v="25" actId="478"/>
            <ac:spMkLst>
              <pc:docMk/>
              <pc:sldMasterMk cId="0" sldId="2147483648"/>
              <pc:sldLayoutMk cId="0" sldId="2147483653"/>
              <ac:spMk id="2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18.532" v="25" actId="478"/>
            <ac:spMkLst>
              <pc:docMk/>
              <pc:sldMasterMk cId="0" sldId="2147483648"/>
              <pc:sldLayoutMk cId="0" sldId="2147483653"/>
              <ac:spMk id="3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18.532" v="25" actId="478"/>
            <ac:spMkLst>
              <pc:docMk/>
              <pc:sldMasterMk cId="0" sldId="2147483648"/>
              <pc:sldLayoutMk cId="0" sldId="2147483653"/>
              <ac:spMk id="4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18.532" v="25" actId="478"/>
            <ac:spMkLst>
              <pc:docMk/>
              <pc:sldMasterMk cId="0" sldId="2147483648"/>
              <pc:sldLayoutMk cId="0" sldId="2147483653"/>
              <ac:spMk id="5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18.532" v="25" actId="478"/>
            <ac:spMkLst>
              <pc:docMk/>
              <pc:sldMasterMk cId="0" sldId="2147483648"/>
              <pc:sldLayoutMk cId="0" sldId="2147483653"/>
              <ac:spMk id="6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18.532" v="25" actId="478"/>
            <ac:spMkLst>
              <pc:docMk/>
              <pc:sldMasterMk cId="0" sldId="2147483648"/>
              <pc:sldLayoutMk cId="0" sldId="2147483653"/>
              <ac:spMk id="7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18.532" v="25" actId="478"/>
            <ac:spMkLst>
              <pc:docMk/>
              <pc:sldMasterMk cId="0" sldId="2147483648"/>
              <pc:sldLayoutMk cId="0" sldId="2147483653"/>
              <ac:spMk id="8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18.532" v="25" actId="478"/>
            <ac:spMkLst>
              <pc:docMk/>
              <pc:sldMasterMk cId="0" sldId="2147483648"/>
              <pc:sldLayoutMk cId="0" sldId="2147483653"/>
              <ac:spMk id="9" creationId="{00000000-0000-0000-0000-000000000000}"/>
            </ac:spMkLst>
          </pc:spChg>
          <pc:picChg chg="add mod">
            <ac:chgData name="BINGHAM, Erin" userId="444e3fab-ba0c-4b82-96cf-11ac9adacbde" providerId="ADAL" clId="{48C8959F-EB15-4637-BCB9-AFB12757C46B}" dt="2024-10-16T04:14:23.215" v="28" actId="962"/>
            <ac:picMkLst>
              <pc:docMk/>
              <pc:sldMasterMk cId="0" sldId="2147483648"/>
              <pc:sldLayoutMk cId="0" sldId="2147483653"/>
              <ac:picMk id="11" creationId="{312F7EB2-DD51-445D-13D6-01FEAE419DEB}"/>
            </ac:picMkLst>
          </pc:picChg>
        </pc:sldLayoutChg>
        <pc:sldLayoutChg chg="addSp delSp modSp mod">
          <pc:chgData name="BINGHAM, Erin" userId="444e3fab-ba0c-4b82-96cf-11ac9adacbde" providerId="ADAL" clId="{48C8959F-EB15-4637-BCB9-AFB12757C46B}" dt="2024-10-16T04:14:31.604" v="32" actId="962"/>
          <pc:sldLayoutMkLst>
            <pc:docMk/>
            <pc:sldMasterMk cId="0" sldId="2147483648"/>
            <pc:sldLayoutMk cId="0" sldId="2147483654"/>
          </pc:sldLayoutMkLst>
          <pc:spChg chg="del">
            <ac:chgData name="BINGHAM, Erin" userId="444e3fab-ba0c-4b82-96cf-11ac9adacbde" providerId="ADAL" clId="{48C8959F-EB15-4637-BCB9-AFB12757C46B}" dt="2024-10-16T04:14:27.300" v="29" actId="478"/>
            <ac:spMkLst>
              <pc:docMk/>
              <pc:sldMasterMk cId="0" sldId="2147483648"/>
              <pc:sldLayoutMk cId="0" sldId="2147483654"/>
              <ac:spMk id="2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27.300" v="29" actId="478"/>
            <ac:spMkLst>
              <pc:docMk/>
              <pc:sldMasterMk cId="0" sldId="2147483648"/>
              <pc:sldLayoutMk cId="0" sldId="2147483654"/>
              <ac:spMk id="3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27.300" v="29" actId="478"/>
            <ac:spMkLst>
              <pc:docMk/>
              <pc:sldMasterMk cId="0" sldId="2147483648"/>
              <pc:sldLayoutMk cId="0" sldId="2147483654"/>
              <ac:spMk id="4" creationId="{00000000-0000-0000-0000-000000000000}"/>
            </ac:spMkLst>
          </pc:spChg>
          <pc:spChg chg="del">
            <ac:chgData name="BINGHAM, Erin" userId="444e3fab-ba0c-4b82-96cf-11ac9adacbde" providerId="ADAL" clId="{48C8959F-EB15-4637-BCB9-AFB12757C46B}" dt="2024-10-16T04:14:27.300" v="29" actId="478"/>
            <ac:spMkLst>
              <pc:docMk/>
              <pc:sldMasterMk cId="0" sldId="2147483648"/>
              <pc:sldLayoutMk cId="0" sldId="2147483654"/>
              <ac:spMk id="5" creationId="{00000000-0000-0000-0000-000000000000}"/>
            </ac:spMkLst>
          </pc:spChg>
          <pc:picChg chg="add mod">
            <ac:chgData name="BINGHAM, Erin" userId="444e3fab-ba0c-4b82-96cf-11ac9adacbde" providerId="ADAL" clId="{48C8959F-EB15-4637-BCB9-AFB12757C46B}" dt="2024-10-16T04:14:31.604" v="32" actId="962"/>
            <ac:picMkLst>
              <pc:docMk/>
              <pc:sldMasterMk cId="0" sldId="2147483648"/>
              <pc:sldLayoutMk cId="0" sldId="2147483654"/>
              <ac:picMk id="7" creationId="{4B9ACEC5-3238-465E-0CFC-D3FD19A7ADE2}"/>
            </ac:picMkLst>
          </pc:picChg>
        </pc:sldLayoutChg>
        <pc:sldLayoutChg chg="addSp delSp modSp mod">
          <pc:chgData name="BINGHAM, Erin" userId="444e3fab-ba0c-4b82-96cf-11ac9adacbde" providerId="ADAL" clId="{48C8959F-EB15-4637-BCB9-AFB12757C46B}" dt="2024-10-16T04:14:11.601" v="21" actId="27614"/>
          <pc:sldLayoutMkLst>
            <pc:docMk/>
            <pc:sldMasterMk cId="0" sldId="2147483648"/>
            <pc:sldLayoutMk cId="3108348498" sldId="2147483660"/>
          </pc:sldLayoutMkLst>
          <pc:picChg chg="add mod">
            <ac:chgData name="BINGHAM, Erin" userId="444e3fab-ba0c-4b82-96cf-11ac9adacbde" providerId="ADAL" clId="{48C8959F-EB15-4637-BCB9-AFB12757C46B}" dt="2024-10-16T04:14:11.601" v="21" actId="27614"/>
            <ac:picMkLst>
              <pc:docMk/>
              <pc:sldMasterMk cId="0" sldId="2147483648"/>
              <pc:sldLayoutMk cId="3108348498" sldId="2147483660"/>
              <ac:picMk id="3" creationId="{D42804EF-EB5B-EC41-D5DC-B836358A1C86}"/>
            </ac:picMkLst>
          </pc:picChg>
          <pc:picChg chg="del">
            <ac:chgData name="BINGHAM, Erin" userId="444e3fab-ba0c-4b82-96cf-11ac9adacbde" providerId="ADAL" clId="{48C8959F-EB15-4637-BCB9-AFB12757C46B}" dt="2024-10-16T00:59:33.743" v="3" actId="478"/>
            <ac:picMkLst>
              <pc:docMk/>
              <pc:sldMasterMk cId="0" sldId="2147483648"/>
              <pc:sldLayoutMk cId="3108348498" sldId="2147483660"/>
              <ac:picMk id="4" creationId="{EC6CFF61-94F3-6891-F3A2-4A4E0856B8F3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smiling for a picture&#10;&#10;Description automatically generated">
            <a:extLst>
              <a:ext uri="{FF2B5EF4-FFF2-40B4-BE49-F238E27FC236}">
                <a16:creationId xmlns:a16="http://schemas.microsoft.com/office/drawing/2014/main" id="{73D88B84-6417-EC4A-0B50-E97852B851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pair of cervical screening test&#10;&#10;Description automatically generated">
            <a:extLst>
              <a:ext uri="{FF2B5EF4-FFF2-40B4-BE49-F238E27FC236}">
                <a16:creationId xmlns:a16="http://schemas.microsoft.com/office/drawing/2014/main" id="{1486C351-E0B8-D045-84AF-C042C36621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device&#10;&#10;Description automatically generated">
            <a:extLst>
              <a:ext uri="{FF2B5EF4-FFF2-40B4-BE49-F238E27FC236}">
                <a16:creationId xmlns:a16="http://schemas.microsoft.com/office/drawing/2014/main" id="{85C23C4E-8FD0-61CD-5903-76BF55FE6C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short hair wearing a blue sweater&#10;&#10;Description automatically generated">
            <a:extLst>
              <a:ext uri="{FF2B5EF4-FFF2-40B4-BE49-F238E27FC236}">
                <a16:creationId xmlns:a16="http://schemas.microsoft.com/office/drawing/2014/main" id="{D42804EF-EB5B-EC41-D5DC-B836358A1C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348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holding a test tube&#10;&#10;Description automatically generated">
            <a:extLst>
              <a:ext uri="{FF2B5EF4-FFF2-40B4-BE49-F238E27FC236}">
                <a16:creationId xmlns:a16="http://schemas.microsoft.com/office/drawing/2014/main" id="{46CA1D61-3B88-F3F9-CF4E-0819072D45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erson in a green shirt&#10;&#10;Description automatically generated">
            <a:extLst>
              <a:ext uri="{FF2B5EF4-FFF2-40B4-BE49-F238E27FC236}">
                <a16:creationId xmlns:a16="http://schemas.microsoft.com/office/drawing/2014/main" id="{312F7EB2-DD51-445D-13D6-01FEAE419D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holding a syringe&#10;&#10;Description automatically generated">
            <a:extLst>
              <a:ext uri="{FF2B5EF4-FFF2-40B4-BE49-F238E27FC236}">
                <a16:creationId xmlns:a16="http://schemas.microsoft.com/office/drawing/2014/main" id="{4B9ACEC5-3238-465E-0CFC-D3FD19A7A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0480" y="161938"/>
            <a:ext cx="14535699" cy="4033656"/>
          </a:xfrm>
          <a:custGeom>
            <a:avLst/>
            <a:gdLst/>
            <a:ahLst/>
            <a:cxnLst/>
            <a:rect l="l" t="t" r="r" b="b"/>
            <a:pathLst>
              <a:path w="14535699" h="4033656">
                <a:moveTo>
                  <a:pt x="0" y="0"/>
                </a:moveTo>
                <a:lnTo>
                  <a:pt x="14535698" y="0"/>
                </a:lnTo>
                <a:lnTo>
                  <a:pt x="14535698" y="4033656"/>
                </a:lnTo>
                <a:lnTo>
                  <a:pt x="0" y="403365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3" name="Freeform 3"/>
          <p:cNvSpPr/>
          <p:nvPr/>
        </p:nvSpPr>
        <p:spPr>
          <a:xfrm>
            <a:off x="15960095" y="352489"/>
            <a:ext cx="1878501" cy="1867579"/>
          </a:xfrm>
          <a:custGeom>
            <a:avLst/>
            <a:gdLst/>
            <a:ahLst/>
            <a:cxnLst/>
            <a:rect l="l" t="t" r="r" b="b"/>
            <a:pathLst>
              <a:path w="1878501" h="1867579">
                <a:moveTo>
                  <a:pt x="0" y="0"/>
                </a:moveTo>
                <a:lnTo>
                  <a:pt x="1878501" y="0"/>
                </a:lnTo>
                <a:lnTo>
                  <a:pt x="1878501" y="1867580"/>
                </a:lnTo>
                <a:lnTo>
                  <a:pt x="0" y="1867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4" name="Freeform 4"/>
          <p:cNvSpPr/>
          <p:nvPr/>
        </p:nvSpPr>
        <p:spPr>
          <a:xfrm>
            <a:off x="689511" y="8115024"/>
            <a:ext cx="6716908" cy="1865808"/>
          </a:xfrm>
          <a:custGeom>
            <a:avLst/>
            <a:gdLst/>
            <a:ahLst/>
            <a:cxnLst/>
            <a:rect l="l" t="t" r="r" b="b"/>
            <a:pathLst>
              <a:path w="6716908" h="1865808">
                <a:moveTo>
                  <a:pt x="0" y="0"/>
                </a:moveTo>
                <a:lnTo>
                  <a:pt x="6716908" y="0"/>
                </a:lnTo>
                <a:lnTo>
                  <a:pt x="6716908" y="1865808"/>
                </a:lnTo>
                <a:lnTo>
                  <a:pt x="0" y="18658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5" name="Freeform 5"/>
          <p:cNvSpPr/>
          <p:nvPr/>
        </p:nvSpPr>
        <p:spPr>
          <a:xfrm>
            <a:off x="9144000" y="6468784"/>
            <a:ext cx="7527260" cy="3349631"/>
          </a:xfrm>
          <a:custGeom>
            <a:avLst/>
            <a:gdLst/>
            <a:ahLst/>
            <a:cxnLst/>
            <a:rect l="l" t="t" r="r" b="b"/>
            <a:pathLst>
              <a:path w="7527260" h="3349631">
                <a:moveTo>
                  <a:pt x="0" y="0"/>
                </a:moveTo>
                <a:lnTo>
                  <a:pt x="7527260" y="0"/>
                </a:lnTo>
                <a:lnTo>
                  <a:pt x="7527260" y="3349631"/>
                </a:lnTo>
                <a:lnTo>
                  <a:pt x="0" y="334963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6" name="Freeform 6"/>
          <p:cNvSpPr/>
          <p:nvPr/>
        </p:nvSpPr>
        <p:spPr>
          <a:xfrm rot="859847">
            <a:off x="11762882" y="7946148"/>
            <a:ext cx="1912896" cy="1121435"/>
          </a:xfrm>
          <a:custGeom>
            <a:avLst/>
            <a:gdLst/>
            <a:ahLst/>
            <a:cxnLst/>
            <a:rect l="l" t="t" r="r" b="b"/>
            <a:pathLst>
              <a:path w="1912896" h="1121435">
                <a:moveTo>
                  <a:pt x="0" y="0"/>
                </a:moveTo>
                <a:lnTo>
                  <a:pt x="1912896" y="0"/>
                </a:lnTo>
                <a:lnTo>
                  <a:pt x="1912896" y="1121435"/>
                </a:lnTo>
                <a:lnTo>
                  <a:pt x="0" y="112143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7" name="TextBox 7"/>
          <p:cNvSpPr txBox="1"/>
          <p:nvPr/>
        </p:nvSpPr>
        <p:spPr>
          <a:xfrm>
            <a:off x="689511" y="3179675"/>
            <a:ext cx="14682780" cy="2911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71" lvl="1" indent="-345435" algn="l">
              <a:lnSpc>
                <a:spcPts val="5887"/>
              </a:lnSpc>
              <a:buFont typeface="Arial"/>
              <a:buChar char="•"/>
            </a:pPr>
            <a:r>
              <a:rPr lang="en-US" sz="3199" dirty="0">
                <a:solidFill>
                  <a:srgbClr val="000000"/>
                </a:solidFill>
                <a:latin typeface="Sharp Grotesk 1 Light"/>
                <a:ea typeface="Sharp Grotesk 1 Light"/>
                <a:cs typeface="Sharp Grotesk 1 Light"/>
                <a:sym typeface="Sharp Grotesk 1 Light"/>
              </a:rPr>
              <a:t>Click on the ‘Insert text here’ text box and add your own text.</a:t>
            </a:r>
          </a:p>
          <a:p>
            <a:pPr marL="690871" lvl="1" indent="-345435" algn="l">
              <a:lnSpc>
                <a:spcPts val="5887"/>
              </a:lnSpc>
              <a:buFont typeface="Arial"/>
              <a:buChar char="•"/>
            </a:pPr>
            <a:r>
              <a:rPr lang="en-US" sz="3199" dirty="0">
                <a:solidFill>
                  <a:srgbClr val="000000"/>
                </a:solidFill>
                <a:latin typeface="Sharp Grotesk 1 Light"/>
                <a:ea typeface="Sharp Grotesk 1 Light"/>
                <a:cs typeface="Sharp Grotesk 1 Light"/>
                <a:sym typeface="Sharp Grotesk 1 Light"/>
              </a:rPr>
              <a:t>You can add your own logo if you wish.</a:t>
            </a:r>
          </a:p>
          <a:p>
            <a:pPr marL="690871" lvl="1" indent="-345435" algn="l">
              <a:lnSpc>
                <a:spcPts val="5887"/>
              </a:lnSpc>
              <a:buFont typeface="Arial"/>
              <a:buChar char="•"/>
            </a:pPr>
            <a:r>
              <a:rPr lang="en-US" sz="3199" dirty="0">
                <a:solidFill>
                  <a:srgbClr val="000000"/>
                </a:solidFill>
                <a:latin typeface="Sharp Grotesk 1 Light"/>
                <a:ea typeface="Sharp Grotesk 1 Light"/>
                <a:cs typeface="Sharp Grotesk 1 Light"/>
                <a:sym typeface="Sharp Grotesk 1 Light"/>
              </a:rPr>
              <a:t>Export the image by clicking “File” then “Export”.</a:t>
            </a:r>
          </a:p>
          <a:p>
            <a:pPr marL="690871" lvl="1" indent="-345435" algn="l">
              <a:lnSpc>
                <a:spcPts val="5887"/>
              </a:lnSpc>
              <a:buFont typeface="Arial"/>
              <a:buChar char="•"/>
            </a:pPr>
            <a:r>
              <a:rPr lang="en-US" sz="3199" dirty="0">
                <a:solidFill>
                  <a:srgbClr val="000000"/>
                </a:solidFill>
                <a:latin typeface="Sharp Grotesk 1 Light"/>
                <a:ea typeface="Sharp Grotesk 1 Light"/>
                <a:cs typeface="Sharp Grotesk 1 Light"/>
                <a:sym typeface="Sharp Grotesk 1 Light"/>
              </a:rPr>
              <a:t>Select “PNG” as the file type or “Change the file type” to PNG.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9362B1-55CB-E234-76EB-9E02410312FB}"/>
              </a:ext>
            </a:extLst>
          </p:cNvPr>
          <p:cNvSpPr txBox="1"/>
          <p:nvPr/>
        </p:nvSpPr>
        <p:spPr>
          <a:xfrm>
            <a:off x="1981200" y="88011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39183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08AEE8-C0C9-4165-B804-7EC939DF6363}"/>
              </a:ext>
            </a:extLst>
          </p:cNvPr>
          <p:cNvSpPr txBox="1"/>
          <p:nvPr/>
        </p:nvSpPr>
        <p:spPr>
          <a:xfrm>
            <a:off x="1981200" y="88011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962388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DF85638-1E58-D68D-E90D-C91B5F365489}"/>
              </a:ext>
            </a:extLst>
          </p:cNvPr>
          <p:cNvSpPr txBox="1"/>
          <p:nvPr/>
        </p:nvSpPr>
        <p:spPr>
          <a:xfrm>
            <a:off x="1981200" y="87249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752552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6781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FBA5D3-EBBC-EBFE-C8D8-AE669E001319}"/>
              </a:ext>
            </a:extLst>
          </p:cNvPr>
          <p:cNvSpPr txBox="1"/>
          <p:nvPr/>
        </p:nvSpPr>
        <p:spPr>
          <a:xfrm>
            <a:off x="1981200" y="88011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40491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E0FA54-0B5E-5B89-DFBD-F733A9E88592}"/>
              </a:ext>
            </a:extLst>
          </p:cNvPr>
          <p:cNvSpPr txBox="1"/>
          <p:nvPr/>
        </p:nvSpPr>
        <p:spPr>
          <a:xfrm>
            <a:off x="1981200" y="88011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694963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DDBB9E-B3EC-976A-2ACF-B49AA83D172E}"/>
              </a:ext>
            </a:extLst>
          </p:cNvPr>
          <p:cNvSpPr txBox="1"/>
          <p:nvPr/>
        </p:nvSpPr>
        <p:spPr>
          <a:xfrm>
            <a:off x="1981200" y="88011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ptos" panose="020B0004020202020204" pitchFamily="34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88987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e344f6c-33c4-4639-9c4a-e760d75a1222" xsi:nil="true"/>
    <lcf76f155ced4ddcb4097134ff3c332f xmlns="02622428-b056-4156-8618-9b4665fa4c5e">
      <Terms xmlns="http://schemas.microsoft.com/office/infopath/2007/PartnerControls"/>
    </lcf76f155ced4ddcb4097134ff3c332f>
    <SharedWithUsers xmlns="7e344f6c-33c4-4639-9c4a-e760d75a1222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0F25F82DC70E46BECCBAC5959F994A" ma:contentTypeVersion="15" ma:contentTypeDescription="Create a new document." ma:contentTypeScope="" ma:versionID="479b56380626ad9604a3b46f7a31ee9c">
  <xsd:schema xmlns:xsd="http://www.w3.org/2001/XMLSchema" xmlns:xs="http://www.w3.org/2001/XMLSchema" xmlns:p="http://schemas.microsoft.com/office/2006/metadata/properties" xmlns:ns2="02622428-b056-4156-8618-9b4665fa4c5e" xmlns:ns3="7e344f6c-33c4-4639-9c4a-e760d75a1222" targetNamespace="http://schemas.microsoft.com/office/2006/metadata/properties" ma:root="true" ma:fieldsID="48dc0d500027a66421f27957c9add708" ns2:_="" ns3:_="">
    <xsd:import namespace="02622428-b056-4156-8618-9b4665fa4c5e"/>
    <xsd:import namespace="7e344f6c-33c4-4639-9c4a-e760d75a12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22428-b056-4156-8618-9b4665fa4c5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9927c38-8944-418e-ac9b-4d6e7554302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344f6c-33c4-4639-9c4a-e760d75a1222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41c91abe-c636-4396-9edc-1f14ac659bda}" ma:internalName="TaxCatchAll" ma:showField="CatchAllData" ma:web="7e344f6c-33c4-4639-9c4a-e760d75a12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145F06F-C91D-4A91-B93C-768823A58D5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7D0105-3FA9-41FE-ADC1-B12665959A71}">
  <ds:schemaRefs>
    <ds:schemaRef ds:uri="7e344f6c-33c4-4639-9c4a-e760d75a1222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02622428-b056-4156-8618-9b4665fa4c5e"/>
    <ds:schemaRef ds:uri="http://schemas.microsoft.com/office/2006/metadata/properties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79ED9B4-59E4-4989-BBF9-BFEC597F41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2622428-b056-4156-8618-9b4665fa4c5e"/>
    <ds:schemaRef ds:uri="7e344f6c-33c4-4639-9c4a-e760d75a12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80</Words>
  <Application>Microsoft Office PowerPoint</Application>
  <PresentationFormat>Custom</PresentationFormat>
  <Paragraphs>10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Sharp Grotesk 1 Light</vt:lpstr>
      <vt:lpstr>Aptos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DIY Social Tiles - Arabic - 16:9</dc:title>
  <cp:lastModifiedBy>Erin Bingham</cp:lastModifiedBy>
  <cp:revision>6</cp:revision>
  <dcterms:created xsi:type="dcterms:W3CDTF">2006-08-16T00:00:00Z</dcterms:created>
  <dcterms:modified xsi:type="dcterms:W3CDTF">2024-10-16T06:22:13Z</dcterms:modified>
  <dc:identifier>DAGTnR_8U3M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0x010100310F25F82DC70E46BECCBAC5959F994A</vt:lpwstr>
  </property>
  <property fmtid="{D5CDD505-2E9C-101B-9397-08002B2CF9AE}" pid="3" name="MediaServiceImageTags">
    <vt:lpwstr/>
  </property>
</Properties>
</file>