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  <p:sldId id="256" r:id="rId6"/>
    <p:sldId id="261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43A1FD-409F-489E-9F80-5D04A41472D0}" v="2" dt="2024-10-15T23:50:55.3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299" y="435"/>
      </p:cViewPr>
      <p:guideLst>
        <p:guide orient="horz" pos="43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E543A1FD-409F-489E-9F80-5D04A41472D0}"/>
    <pc:docChg chg="custSel delSld modMainMaster">
      <pc:chgData name="BINGHAM, Erin" userId="444e3fab-ba0c-4b82-96cf-11ac9adacbde" providerId="ADAL" clId="{E543A1FD-409F-489E-9F80-5D04A41472D0}" dt="2024-10-15T23:51:14.194" v="19" actId="47"/>
      <pc:docMkLst>
        <pc:docMk/>
      </pc:docMkLst>
      <pc:sldChg chg="del">
        <pc:chgData name="BINGHAM, Erin" userId="444e3fab-ba0c-4b82-96cf-11ac9adacbde" providerId="ADAL" clId="{E543A1FD-409F-489E-9F80-5D04A41472D0}" dt="2024-10-15T23:51:11.756" v="17" actId="47"/>
        <pc:sldMkLst>
          <pc:docMk/>
          <pc:sldMk cId="3117394082" sldId="257"/>
        </pc:sldMkLst>
      </pc:sldChg>
      <pc:sldChg chg="del">
        <pc:chgData name="BINGHAM, Erin" userId="444e3fab-ba0c-4b82-96cf-11ac9adacbde" providerId="ADAL" clId="{E543A1FD-409F-489E-9F80-5D04A41472D0}" dt="2024-10-15T23:51:11.756" v="17" actId="47"/>
        <pc:sldMkLst>
          <pc:docMk/>
          <pc:sldMk cId="1820979777" sldId="259"/>
        </pc:sldMkLst>
      </pc:sldChg>
      <pc:sldChg chg="del">
        <pc:chgData name="BINGHAM, Erin" userId="444e3fab-ba0c-4b82-96cf-11ac9adacbde" providerId="ADAL" clId="{E543A1FD-409F-489E-9F80-5D04A41472D0}" dt="2024-10-15T23:51:14.194" v="19" actId="47"/>
        <pc:sldMkLst>
          <pc:docMk/>
          <pc:sldMk cId="658919193" sldId="260"/>
        </pc:sldMkLst>
      </pc:sldChg>
      <pc:sldChg chg="del">
        <pc:chgData name="BINGHAM, Erin" userId="444e3fab-ba0c-4b82-96cf-11ac9adacbde" providerId="ADAL" clId="{E543A1FD-409F-489E-9F80-5D04A41472D0}" dt="2024-10-15T23:51:11.756" v="17" actId="47"/>
        <pc:sldMkLst>
          <pc:docMk/>
          <pc:sldMk cId="3685745955" sldId="262"/>
        </pc:sldMkLst>
      </pc:sldChg>
      <pc:sldChg chg="del">
        <pc:chgData name="BINGHAM, Erin" userId="444e3fab-ba0c-4b82-96cf-11ac9adacbde" providerId="ADAL" clId="{E543A1FD-409F-489E-9F80-5D04A41472D0}" dt="2024-10-15T23:51:13.228" v="18" actId="47"/>
        <pc:sldMkLst>
          <pc:docMk/>
          <pc:sldMk cId="3439554738" sldId="263"/>
        </pc:sldMkLst>
      </pc:sldChg>
      <pc:sldMasterChg chg="modSldLayout">
        <pc:chgData name="BINGHAM, Erin" userId="444e3fab-ba0c-4b82-96cf-11ac9adacbde" providerId="ADAL" clId="{E543A1FD-409F-489E-9F80-5D04A41472D0}" dt="2024-10-15T23:51:00.996" v="16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E543A1FD-409F-489E-9F80-5D04A41472D0}" dt="2024-10-15T23:50:49.464" v="11" actId="14100"/>
          <pc:sldLayoutMkLst>
            <pc:docMk/>
            <pc:sldMasterMk cId="3797046012" sldId="2147483660"/>
            <pc:sldLayoutMk cId="2630507283" sldId="2147483661"/>
          </pc:sldLayoutMkLst>
          <pc:picChg chg="del">
            <ac:chgData name="BINGHAM, Erin" userId="444e3fab-ba0c-4b82-96cf-11ac9adacbde" providerId="ADAL" clId="{E543A1FD-409F-489E-9F80-5D04A41472D0}" dt="2024-10-15T23:50:38.511" v="5" actId="478"/>
            <ac:picMkLst>
              <pc:docMk/>
              <pc:sldMasterMk cId="3797046012" sldId="2147483660"/>
              <pc:sldLayoutMk cId="2630507283" sldId="2147483661"/>
              <ac:picMk id="5" creationId="{39597F0A-126A-5CC9-68DC-9DA2ECB74817}"/>
            </ac:picMkLst>
          </pc:picChg>
          <pc:picChg chg="add mod">
            <ac:chgData name="BINGHAM, Erin" userId="444e3fab-ba0c-4b82-96cf-11ac9adacbde" providerId="ADAL" clId="{E543A1FD-409F-489E-9F80-5D04A41472D0}" dt="2024-10-15T23:50:49.464" v="11" actId="14100"/>
            <ac:picMkLst>
              <pc:docMk/>
              <pc:sldMasterMk cId="3797046012" sldId="2147483660"/>
              <pc:sldLayoutMk cId="2630507283" sldId="2147483661"/>
              <ac:picMk id="7" creationId="{64025B65-215E-F382-7B1C-7AC719218A4A}"/>
            </ac:picMkLst>
          </pc:picChg>
        </pc:sldLayoutChg>
        <pc:sldLayoutChg chg="delSp mod">
          <pc:chgData name="BINGHAM, Erin" userId="444e3fab-ba0c-4b82-96cf-11ac9adacbde" providerId="ADAL" clId="{E543A1FD-409F-489E-9F80-5D04A41472D0}" dt="2024-10-15T23:50:36.067" v="4" actId="478"/>
          <pc:sldLayoutMkLst>
            <pc:docMk/>
            <pc:sldMasterMk cId="3797046012" sldId="2147483660"/>
            <pc:sldLayoutMk cId="3007007362" sldId="2147483662"/>
          </pc:sldLayoutMkLst>
          <pc:picChg chg="del">
            <ac:chgData name="BINGHAM, Erin" userId="444e3fab-ba0c-4b82-96cf-11ac9adacbde" providerId="ADAL" clId="{E543A1FD-409F-489E-9F80-5D04A41472D0}" dt="2024-10-15T23:50:36.067" v="4" actId="478"/>
            <ac:picMkLst>
              <pc:docMk/>
              <pc:sldMasterMk cId="3797046012" sldId="2147483660"/>
              <pc:sldLayoutMk cId="3007007362" sldId="2147483662"/>
              <ac:picMk id="3" creationId="{B57E4C99-DD96-1D69-ECEE-360A60B94C44}"/>
            </ac:picMkLst>
          </pc:picChg>
        </pc:sldLayoutChg>
        <pc:sldLayoutChg chg="delSp mod">
          <pc:chgData name="BINGHAM, Erin" userId="444e3fab-ba0c-4b82-96cf-11ac9adacbde" providerId="ADAL" clId="{E543A1FD-409F-489E-9F80-5D04A41472D0}" dt="2024-10-15T23:50:34.766" v="3" actId="478"/>
          <pc:sldLayoutMkLst>
            <pc:docMk/>
            <pc:sldMasterMk cId="3797046012" sldId="2147483660"/>
            <pc:sldLayoutMk cId="2462866162" sldId="2147483664"/>
          </pc:sldLayoutMkLst>
          <pc:picChg chg="del">
            <ac:chgData name="BINGHAM, Erin" userId="444e3fab-ba0c-4b82-96cf-11ac9adacbde" providerId="ADAL" clId="{E543A1FD-409F-489E-9F80-5D04A41472D0}" dt="2024-10-15T23:50:34.766" v="3" actId="478"/>
            <ac:picMkLst>
              <pc:docMk/>
              <pc:sldMasterMk cId="3797046012" sldId="2147483660"/>
              <pc:sldLayoutMk cId="2462866162" sldId="2147483664"/>
              <ac:picMk id="3" creationId="{7623C554-3A09-249F-0B8C-79BA7C957101}"/>
            </ac:picMkLst>
          </pc:picChg>
        </pc:sldLayoutChg>
        <pc:sldLayoutChg chg="delSp mod">
          <pc:chgData name="BINGHAM, Erin" userId="444e3fab-ba0c-4b82-96cf-11ac9adacbde" providerId="ADAL" clId="{E543A1FD-409F-489E-9F80-5D04A41472D0}" dt="2024-10-15T23:50:31.234" v="1" actId="478"/>
          <pc:sldLayoutMkLst>
            <pc:docMk/>
            <pc:sldMasterMk cId="3797046012" sldId="2147483660"/>
            <pc:sldLayoutMk cId="463564105" sldId="2147483665"/>
          </pc:sldLayoutMkLst>
          <pc:picChg chg="del">
            <ac:chgData name="BINGHAM, Erin" userId="444e3fab-ba0c-4b82-96cf-11ac9adacbde" providerId="ADAL" clId="{E543A1FD-409F-489E-9F80-5D04A41472D0}" dt="2024-10-15T23:50:31.234" v="1" actId="478"/>
            <ac:picMkLst>
              <pc:docMk/>
              <pc:sldMasterMk cId="3797046012" sldId="2147483660"/>
              <pc:sldLayoutMk cId="463564105" sldId="2147483665"/>
              <ac:picMk id="3" creationId="{B6851CF5-6DAF-32EC-F620-AC823FE3E7E2}"/>
            </ac:picMkLst>
          </pc:picChg>
        </pc:sldLayoutChg>
        <pc:sldLayoutChg chg="delSp mod">
          <pc:chgData name="BINGHAM, Erin" userId="444e3fab-ba0c-4b82-96cf-11ac9adacbde" providerId="ADAL" clId="{E543A1FD-409F-489E-9F80-5D04A41472D0}" dt="2024-10-15T23:50:33.511" v="2" actId="478"/>
          <pc:sldLayoutMkLst>
            <pc:docMk/>
            <pc:sldMasterMk cId="3797046012" sldId="2147483660"/>
            <pc:sldLayoutMk cId="1017607546" sldId="2147483666"/>
          </pc:sldLayoutMkLst>
          <pc:picChg chg="del">
            <ac:chgData name="BINGHAM, Erin" userId="444e3fab-ba0c-4b82-96cf-11ac9adacbde" providerId="ADAL" clId="{E543A1FD-409F-489E-9F80-5D04A41472D0}" dt="2024-10-15T23:50:33.511" v="2" actId="478"/>
            <ac:picMkLst>
              <pc:docMk/>
              <pc:sldMasterMk cId="3797046012" sldId="2147483660"/>
              <pc:sldLayoutMk cId="1017607546" sldId="2147483666"/>
              <ac:picMk id="3" creationId="{9CFE314A-2F41-CA6D-E379-25DFD7436FD2}"/>
            </ac:picMkLst>
          </pc:picChg>
        </pc:sldLayoutChg>
        <pc:sldLayoutChg chg="delSp mod">
          <pc:chgData name="BINGHAM, Erin" userId="444e3fab-ba0c-4b82-96cf-11ac9adacbde" providerId="ADAL" clId="{E543A1FD-409F-489E-9F80-5D04A41472D0}" dt="2024-10-15T23:50:29.636" v="0" actId="478"/>
          <pc:sldLayoutMkLst>
            <pc:docMk/>
            <pc:sldMasterMk cId="3797046012" sldId="2147483660"/>
            <pc:sldLayoutMk cId="1956823515" sldId="2147483667"/>
          </pc:sldLayoutMkLst>
          <pc:picChg chg="del">
            <ac:chgData name="BINGHAM, Erin" userId="444e3fab-ba0c-4b82-96cf-11ac9adacbde" providerId="ADAL" clId="{E543A1FD-409F-489E-9F80-5D04A41472D0}" dt="2024-10-15T23:50:29.636" v="0" actId="478"/>
            <ac:picMkLst>
              <pc:docMk/>
              <pc:sldMasterMk cId="3797046012" sldId="2147483660"/>
              <pc:sldLayoutMk cId="1956823515" sldId="2147483667"/>
              <ac:picMk id="3" creationId="{5BB38C79-190D-7F96-81E2-7ECC201E70E9}"/>
            </ac:picMkLst>
          </pc:picChg>
        </pc:sldLayoutChg>
        <pc:sldLayoutChg chg="addSp delSp modSp mod">
          <pc:chgData name="BINGHAM, Erin" userId="444e3fab-ba0c-4b82-96cf-11ac9adacbde" providerId="ADAL" clId="{E543A1FD-409F-489E-9F80-5D04A41472D0}" dt="2024-10-15T23:51:00.996" v="16" actId="14100"/>
          <pc:sldLayoutMkLst>
            <pc:docMk/>
            <pc:sldMasterMk cId="3797046012" sldId="2147483660"/>
            <pc:sldLayoutMk cId="3034402290" sldId="2147483668"/>
          </pc:sldLayoutMkLst>
          <pc:picChg chg="del">
            <ac:chgData name="BINGHAM, Erin" userId="444e3fab-ba0c-4b82-96cf-11ac9adacbde" providerId="ADAL" clId="{E543A1FD-409F-489E-9F80-5D04A41472D0}" dt="2024-10-15T23:50:39.800" v="6" actId="478"/>
            <ac:picMkLst>
              <pc:docMk/>
              <pc:sldMasterMk cId="3797046012" sldId="2147483660"/>
              <pc:sldLayoutMk cId="3034402290" sldId="2147483668"/>
              <ac:picMk id="3" creationId="{A2400CC1-D06D-B161-3B7C-A9C5574F601D}"/>
            </ac:picMkLst>
          </pc:picChg>
          <pc:picChg chg="add mod">
            <ac:chgData name="BINGHAM, Erin" userId="444e3fab-ba0c-4b82-96cf-11ac9adacbde" providerId="ADAL" clId="{E543A1FD-409F-489E-9F80-5D04A41472D0}" dt="2024-10-15T23:51:00.996" v="16" actId="14100"/>
            <ac:picMkLst>
              <pc:docMk/>
              <pc:sldMasterMk cId="3797046012" sldId="2147483660"/>
              <pc:sldLayoutMk cId="3034402290" sldId="2147483668"/>
              <ac:picMk id="4" creationId="{C7554C4F-5F87-5A5E-90F8-783B986D65C3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in a wheelchair holding a pen&#10;&#10;Description automatically generated">
            <a:extLst>
              <a:ext uri="{FF2B5EF4-FFF2-40B4-BE49-F238E27FC236}">
                <a16:creationId xmlns:a16="http://schemas.microsoft.com/office/drawing/2014/main" id="{64025B65-215E-F382-7B1C-7AC719218A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07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sitting in a chair&#10;&#10;Description automatically generated">
            <a:extLst>
              <a:ext uri="{FF2B5EF4-FFF2-40B4-BE49-F238E27FC236}">
                <a16:creationId xmlns:a16="http://schemas.microsoft.com/office/drawing/2014/main" id="{C7554C4F-5F87-5A5E-90F8-783B986D65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4022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007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866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7607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6823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3564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8614-BB41-9CE3-B6F9-DCBB33FA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90B52-E63C-3EBE-3421-1F24B71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6ED9-C404-5C41-913E-BC21F7EDED91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EA8EE-C4C7-E370-FE27-70079E24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20C4D-2064-21AB-BC21-7C3F4FFE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F73CA2-B5B5-DC11-C6F9-5B625B442E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This is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7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6ED9-C404-5C41-913E-BC21F7EDED91}" type="datetimeFigureOut">
              <a:rPr lang="en-US" smtClean="0"/>
              <a:t>10/16/2024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2" r:id="rId3"/>
    <p:sldLayoutId id="2147483664" r:id="rId4"/>
    <p:sldLayoutId id="2147483666" r:id="rId5"/>
    <p:sldLayoutId id="2147483667" r:id="rId6"/>
    <p:sldLayoutId id="2147483665" r:id="rId7"/>
    <p:sldLayoutId id="2147483663" r:id="rId8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extLst>
              <a:ext uri="{FF2B5EF4-FFF2-40B4-BE49-F238E27FC236}">
                <a16:creationId xmlns:a16="http://schemas.microsoft.com/office/drawing/2014/main" id="{81FBAFC6-2898-C2EF-B2FE-1CCEAD90C46D}"/>
              </a:ext>
            </a:extLst>
          </p:cNvPr>
          <p:cNvSpPr>
            <a:spLocks noChangeAspect="1"/>
          </p:cNvSpPr>
          <p:nvPr/>
        </p:nvSpPr>
        <p:spPr>
          <a:xfrm>
            <a:off x="1128644" y="6948766"/>
            <a:ext cx="9871823" cy="4392962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0FFE2C94-5354-3D35-DCFA-CE2C0539C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" y="561521"/>
            <a:ext cx="11830050" cy="2651126"/>
          </a:xfrm>
        </p:spPr>
        <p:txBody>
          <a:bodyPr>
            <a:normAutofit fontScale="90000"/>
          </a:bodyPr>
          <a:lstStyle/>
          <a:p>
            <a:r>
              <a:rPr lang="en-US" sz="7300" dirty="0">
                <a:latin typeface="Sharp Grotesk Bold 20" panose="00000800000000000000" pitchFamily="50" charset="0"/>
              </a:rPr>
              <a:t>DIY Social Media Assets</a:t>
            </a:r>
            <a:br>
              <a:rPr lang="en-US" sz="11500" dirty="0">
                <a:latin typeface="Sharp Grotesk Medium 20" panose="00000600000000000000" pitchFamily="50" charset="0"/>
              </a:rPr>
            </a:br>
            <a:r>
              <a:rPr lang="en-US" sz="11500" dirty="0">
                <a:latin typeface="Sharp Grotesk Medium 20" panose="00000600000000000000" pitchFamily="50" charset="0"/>
              </a:rPr>
              <a:t>Instructions</a:t>
            </a:r>
          </a:p>
        </p:txBody>
      </p:sp>
      <p:pic>
        <p:nvPicPr>
          <p:cNvPr id="18" name="Picture 17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553179FA-75AA-AC60-79C5-43B5A99226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879" y="11718468"/>
            <a:ext cx="7191113" cy="1997532"/>
          </a:xfrm>
          <a:prstGeom prst="rect">
            <a:avLst/>
          </a:prstGeom>
        </p:spPr>
      </p:pic>
      <p:pic>
        <p:nvPicPr>
          <p:cNvPr id="20" name="Picture 19" descr="A logo with colorful circles&#10;&#10;Description automatically generated">
            <a:extLst>
              <a:ext uri="{FF2B5EF4-FFF2-40B4-BE49-F238E27FC236}">
                <a16:creationId xmlns:a16="http://schemas.microsoft.com/office/drawing/2014/main" id="{B853744A-C163-5F8F-3C29-52EC39912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3626" y="11736756"/>
            <a:ext cx="1809773" cy="1810512"/>
          </a:xfrm>
          <a:prstGeom prst="rect">
            <a:avLst/>
          </a:prstGeom>
        </p:spPr>
      </p:pic>
      <p:sp>
        <p:nvSpPr>
          <p:cNvPr id="21" name="TextBox 7">
            <a:extLst>
              <a:ext uri="{FF2B5EF4-FFF2-40B4-BE49-F238E27FC236}">
                <a16:creationId xmlns:a16="http://schemas.microsoft.com/office/drawing/2014/main" id="{A67433A5-F401-9BE3-30AF-6BACB347299E}"/>
              </a:ext>
            </a:extLst>
          </p:cNvPr>
          <p:cNvSpPr txBox="1"/>
          <p:nvPr/>
        </p:nvSpPr>
        <p:spPr>
          <a:xfrm>
            <a:off x="620594" y="3641287"/>
            <a:ext cx="11965785" cy="29307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3199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B163D7C2-4F66-CCA6-7D25-7DE39A3E8AFE}"/>
              </a:ext>
            </a:extLst>
          </p:cNvPr>
          <p:cNvSpPr>
            <a:spLocks noChangeAspect="1"/>
          </p:cNvSpPr>
          <p:nvPr/>
        </p:nvSpPr>
        <p:spPr>
          <a:xfrm rot="859847">
            <a:off x="4654910" y="8885284"/>
            <a:ext cx="2508718" cy="1470736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459EE38-7A20-123E-54F2-6656B563EB3C}"/>
              </a:ext>
            </a:extLst>
          </p:cNvPr>
          <p:cNvSpPr txBox="1"/>
          <p:nvPr/>
        </p:nvSpPr>
        <p:spPr>
          <a:xfrm>
            <a:off x="1783080" y="11470386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CE59EB-D160-E7AA-DD96-F00EB8CEDC99}"/>
              </a:ext>
            </a:extLst>
          </p:cNvPr>
          <p:cNvSpPr txBox="1"/>
          <p:nvPr/>
        </p:nvSpPr>
        <p:spPr>
          <a:xfrm>
            <a:off x="1783080" y="12077248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46440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22C5F7-E189-E964-EF5F-94DA9C966173}"/>
              </a:ext>
            </a:extLst>
          </p:cNvPr>
          <p:cNvSpPr txBox="1"/>
          <p:nvPr/>
        </p:nvSpPr>
        <p:spPr>
          <a:xfrm>
            <a:off x="1773174" y="11433048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2BC795-C338-2B51-FA72-AB7244C8926A}"/>
              </a:ext>
            </a:extLst>
          </p:cNvPr>
          <p:cNvSpPr txBox="1"/>
          <p:nvPr/>
        </p:nvSpPr>
        <p:spPr>
          <a:xfrm>
            <a:off x="1773174" y="12039910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2685783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3C82BC-5679-4462-A9E6-E79B1D85A4B8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7e344f6c-33c4-4639-9c4a-e760d75a1222"/>
    <ds:schemaRef ds:uri="http://purl.org/dc/terms/"/>
    <ds:schemaRef ds:uri="02622428-b056-4156-8618-9b4665fa4c5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14B2D58-3471-45E4-A30A-2A15DF04C1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BED5A8-6BE1-40F4-9F42-B8A58862AB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74</Words>
  <Application>Microsoft Office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Aptos</vt:lpstr>
      <vt:lpstr>Aptos Display</vt:lpstr>
      <vt:lpstr>Arial</vt:lpstr>
      <vt:lpstr>Segoe UI</vt:lpstr>
      <vt:lpstr>Sharp Grotesk 1 Light</vt:lpstr>
      <vt:lpstr>Sharp Grotesk Bold 20</vt:lpstr>
      <vt:lpstr>Sharp Grotesk Medium 20</vt:lpstr>
      <vt:lpstr>Office Theme</vt:lpstr>
      <vt:lpstr>DIY Social Media Assets Instructions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Bronwyn Shin</dc:creator>
  <cp:lastModifiedBy>Erin Bingham</cp:lastModifiedBy>
  <cp:revision>4</cp:revision>
  <dcterms:created xsi:type="dcterms:W3CDTF">2024-07-21T03:38:55Z</dcterms:created>
  <dcterms:modified xsi:type="dcterms:W3CDTF">2024-10-15T23:51:17Z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acb39b12-0de7-46e3-9554-e4dda977fe3b</vt:lpwstr>
  </property>
  <property fmtid="{D5CDD505-2E9C-101B-9397-08002B2CF9AE}" pid="3" name="ContentTypeId">
    <vt:lpwstr>0x010100310F25F82DC70E46BECCBAC5959F994A</vt:lpwstr>
  </property>
  <property fmtid="{D5CDD505-2E9C-101B-9397-08002B2CF9AE}" pid="4" name="MediaServiceImageTags">
    <vt:lpwstr/>
  </property>
</Properties>
</file>