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</p:sldIdLst>
  <p:sldSz cx="18288000" cy="10287000"/>
  <p:notesSz cx="6858000" cy="9144000"/>
  <p:embeddedFontLst>
    <p:embeddedFont>
      <p:font typeface="Sharp Grotesk 1 Light" panose="020B0604020202020204" charset="0"/>
      <p:regular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CE5ED9-3949-4A70-B9EB-FAEF7A5B0B5B}" v="4" dt="2024-10-16T01:15:39.689"/>
    <p1510:client id="{805098E3-4121-4BE1-B0C7-F83DDA36B7AD}" v="6" dt="2024-10-15T23:33:02.4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64" d="100"/>
          <a:sy n="64" d="100"/>
        </p:scale>
        <p:origin x="696" y="2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NGHAM, Erin" userId="444e3fab-ba0c-4b82-96cf-11ac9adacbde" providerId="ADAL" clId="{805098E3-4121-4BE1-B0C7-F83DDA36B7AD}"/>
    <pc:docChg chg="custSel modSld sldOrd modMainMaster">
      <pc:chgData name="BINGHAM, Erin" userId="444e3fab-ba0c-4b82-96cf-11ac9adacbde" providerId="ADAL" clId="{805098E3-4121-4BE1-B0C7-F83DDA36B7AD}" dt="2024-10-15T23:33:16.733" v="28" actId="1076"/>
      <pc:docMkLst>
        <pc:docMk/>
      </pc:docMkLst>
      <pc:sldChg chg="modSp mod ord">
        <pc:chgData name="BINGHAM, Erin" userId="444e3fab-ba0c-4b82-96cf-11ac9adacbde" providerId="ADAL" clId="{805098E3-4121-4BE1-B0C7-F83DDA36B7AD}" dt="2024-10-15T23:33:16.733" v="28" actId="1076"/>
        <pc:sldMkLst>
          <pc:docMk/>
          <pc:sldMk cId="962388527" sldId="258"/>
        </pc:sldMkLst>
        <pc:spChg chg="mod">
          <ac:chgData name="BINGHAM, Erin" userId="444e3fab-ba0c-4b82-96cf-11ac9adacbde" providerId="ADAL" clId="{805098E3-4121-4BE1-B0C7-F83DDA36B7AD}" dt="2024-10-15T23:33:16.733" v="28" actId="1076"/>
          <ac:spMkLst>
            <pc:docMk/>
            <pc:sldMk cId="962388527" sldId="258"/>
            <ac:spMk id="2" creationId="{A708AEE8-C0C9-4165-B804-7EC939DF6363}"/>
          </ac:spMkLst>
        </pc:spChg>
      </pc:sldChg>
      <pc:sldMasterChg chg="modSldLayout">
        <pc:chgData name="BINGHAM, Erin" userId="444e3fab-ba0c-4b82-96cf-11ac9adacbde" providerId="ADAL" clId="{805098E3-4121-4BE1-B0C7-F83DDA36B7AD}" dt="2024-10-15T23:33:04.061" v="25" actId="962"/>
        <pc:sldMasterMkLst>
          <pc:docMk/>
          <pc:sldMasterMk cId="0" sldId="2147483648"/>
        </pc:sldMasterMkLst>
        <pc:sldLayoutChg chg="addSp delSp modSp mod">
          <pc:chgData name="BINGHAM, Erin" userId="444e3fab-ba0c-4b82-96cf-11ac9adacbde" providerId="ADAL" clId="{805098E3-4121-4BE1-B0C7-F83DDA36B7AD}" dt="2024-10-15T23:16:01.261" v="6" actId="962"/>
          <pc:sldLayoutMkLst>
            <pc:docMk/>
            <pc:sldMasterMk cId="0" sldId="2147483648"/>
            <pc:sldLayoutMk cId="0" sldId="2147483649"/>
          </pc:sldLayoutMkLst>
          <pc:picChg chg="del">
            <ac:chgData name="BINGHAM, Erin" userId="444e3fab-ba0c-4b82-96cf-11ac9adacbde" providerId="ADAL" clId="{805098E3-4121-4BE1-B0C7-F83DDA36B7AD}" dt="2024-10-15T23:15:49.799" v="0" actId="478"/>
            <ac:picMkLst>
              <pc:docMk/>
              <pc:sldMasterMk cId="0" sldId="2147483648"/>
              <pc:sldLayoutMk cId="0" sldId="2147483649"/>
              <ac:picMk id="3" creationId="{45F862A9-E869-0AB1-92D0-54149CA2989B}"/>
            </ac:picMkLst>
          </pc:picChg>
          <pc:picChg chg="add mod">
            <ac:chgData name="BINGHAM, Erin" userId="444e3fab-ba0c-4b82-96cf-11ac9adacbde" providerId="ADAL" clId="{805098E3-4121-4BE1-B0C7-F83DDA36B7AD}" dt="2024-10-15T23:16:01.261" v="6" actId="962"/>
            <ac:picMkLst>
              <pc:docMk/>
              <pc:sldMasterMk cId="0" sldId="2147483648"/>
              <pc:sldLayoutMk cId="0" sldId="2147483649"/>
              <ac:picMk id="4" creationId="{5BEF74B9-BDA5-D07F-37BC-45B51EA136DB}"/>
            </ac:picMkLst>
          </pc:picChg>
        </pc:sldLayoutChg>
        <pc:sldLayoutChg chg="addSp delSp modSp mod">
          <pc:chgData name="BINGHAM, Erin" userId="444e3fab-ba0c-4b82-96cf-11ac9adacbde" providerId="ADAL" clId="{805098E3-4121-4BE1-B0C7-F83DDA36B7AD}" dt="2024-10-15T23:33:04.061" v="25" actId="962"/>
          <pc:sldLayoutMkLst>
            <pc:docMk/>
            <pc:sldMasterMk cId="0" sldId="2147483648"/>
            <pc:sldLayoutMk cId="0" sldId="2147483650"/>
          </pc:sldLayoutMkLst>
          <pc:picChg chg="del">
            <ac:chgData name="BINGHAM, Erin" userId="444e3fab-ba0c-4b82-96cf-11ac9adacbde" providerId="ADAL" clId="{805098E3-4121-4BE1-B0C7-F83DDA36B7AD}" dt="2024-10-15T23:15:51.274" v="1" actId="478"/>
            <ac:picMkLst>
              <pc:docMk/>
              <pc:sldMasterMk cId="0" sldId="2147483648"/>
              <pc:sldLayoutMk cId="0" sldId="2147483650"/>
              <ac:picMk id="3" creationId="{3906C432-4E8B-83A9-4E36-2B0F5583E4F2}"/>
            </ac:picMkLst>
          </pc:picChg>
          <pc:picChg chg="add del mod">
            <ac:chgData name="BINGHAM, Erin" userId="444e3fab-ba0c-4b82-96cf-11ac9adacbde" providerId="ADAL" clId="{805098E3-4121-4BE1-B0C7-F83DDA36B7AD}" dt="2024-10-15T23:19:43.666" v="18" actId="478"/>
            <ac:picMkLst>
              <pc:docMk/>
              <pc:sldMasterMk cId="0" sldId="2147483648"/>
              <pc:sldLayoutMk cId="0" sldId="2147483650"/>
              <ac:picMk id="4" creationId="{BB10BBC0-B4C7-736F-CFCC-4EB0C259F3C3}"/>
            </ac:picMkLst>
          </pc:picChg>
          <pc:picChg chg="add del mod">
            <ac:chgData name="BINGHAM, Erin" userId="444e3fab-ba0c-4b82-96cf-11ac9adacbde" providerId="ADAL" clId="{805098E3-4121-4BE1-B0C7-F83DDA36B7AD}" dt="2024-10-15T23:30:10.988" v="22" actId="478"/>
            <ac:picMkLst>
              <pc:docMk/>
              <pc:sldMasterMk cId="0" sldId="2147483648"/>
              <pc:sldLayoutMk cId="0" sldId="2147483650"/>
              <ac:picMk id="6" creationId="{C72AF184-0072-39C0-BF9E-60702C50F634}"/>
            </ac:picMkLst>
          </pc:picChg>
          <pc:picChg chg="add mod">
            <ac:chgData name="BINGHAM, Erin" userId="444e3fab-ba0c-4b82-96cf-11ac9adacbde" providerId="ADAL" clId="{805098E3-4121-4BE1-B0C7-F83DDA36B7AD}" dt="2024-10-15T23:33:04.061" v="25" actId="962"/>
            <ac:picMkLst>
              <pc:docMk/>
              <pc:sldMasterMk cId="0" sldId="2147483648"/>
              <pc:sldLayoutMk cId="0" sldId="2147483650"/>
              <ac:picMk id="8" creationId="{9995507B-C3D2-FD37-E0FD-530E8DD02E5C}"/>
            </ac:picMkLst>
          </pc:picChg>
        </pc:sldLayoutChg>
        <pc:sldLayoutChg chg="addSp delSp modSp mod">
          <pc:chgData name="BINGHAM, Erin" userId="444e3fab-ba0c-4b82-96cf-11ac9adacbde" providerId="ADAL" clId="{805098E3-4121-4BE1-B0C7-F83DDA36B7AD}" dt="2024-10-15T23:19:07.376" v="14" actId="962"/>
          <pc:sldLayoutMkLst>
            <pc:docMk/>
            <pc:sldMasterMk cId="0" sldId="2147483648"/>
            <pc:sldLayoutMk cId="0" sldId="2147483651"/>
          </pc:sldLayoutMkLst>
          <pc:picChg chg="del">
            <ac:chgData name="BINGHAM, Erin" userId="444e3fab-ba0c-4b82-96cf-11ac9adacbde" providerId="ADAL" clId="{805098E3-4121-4BE1-B0C7-F83DDA36B7AD}" dt="2024-10-15T23:15:52.568" v="2" actId="478"/>
            <ac:picMkLst>
              <pc:docMk/>
              <pc:sldMasterMk cId="0" sldId="2147483648"/>
              <pc:sldLayoutMk cId="0" sldId="2147483651"/>
              <ac:picMk id="3" creationId="{B98C26C8-7564-6955-50FC-B707B5C50FC3}"/>
            </ac:picMkLst>
          </pc:picChg>
          <pc:picChg chg="add mod">
            <ac:chgData name="BINGHAM, Erin" userId="444e3fab-ba0c-4b82-96cf-11ac9adacbde" providerId="ADAL" clId="{805098E3-4121-4BE1-B0C7-F83DDA36B7AD}" dt="2024-10-15T23:19:07.376" v="14" actId="962"/>
            <ac:picMkLst>
              <pc:docMk/>
              <pc:sldMasterMk cId="0" sldId="2147483648"/>
              <pc:sldLayoutMk cId="0" sldId="2147483651"/>
              <ac:picMk id="4" creationId="{C3F10380-6F39-C53D-1DD3-A80FEFB58FFF}"/>
            </ac:picMkLst>
          </pc:picChg>
        </pc:sldLayoutChg>
        <pc:sldLayoutChg chg="addSp delSp modSp mod">
          <pc:chgData name="BINGHAM, Erin" userId="444e3fab-ba0c-4b82-96cf-11ac9adacbde" providerId="ADAL" clId="{805098E3-4121-4BE1-B0C7-F83DDA36B7AD}" dt="2024-10-15T23:16:08.720" v="11" actId="962"/>
          <pc:sldLayoutMkLst>
            <pc:docMk/>
            <pc:sldMasterMk cId="0" sldId="2147483648"/>
            <pc:sldLayoutMk cId="3108348498" sldId="2147483660"/>
          </pc:sldLayoutMkLst>
          <pc:picChg chg="del">
            <ac:chgData name="BINGHAM, Erin" userId="444e3fab-ba0c-4b82-96cf-11ac9adacbde" providerId="ADAL" clId="{805098E3-4121-4BE1-B0C7-F83DDA36B7AD}" dt="2024-10-15T23:15:53.792" v="3" actId="478"/>
            <ac:picMkLst>
              <pc:docMk/>
              <pc:sldMasterMk cId="0" sldId="2147483648"/>
              <pc:sldLayoutMk cId="3108348498" sldId="2147483660"/>
              <ac:picMk id="3" creationId="{B64AD16A-67E0-BC55-5DC0-5340C9A15477}"/>
            </ac:picMkLst>
          </pc:picChg>
          <pc:picChg chg="add mod">
            <ac:chgData name="BINGHAM, Erin" userId="444e3fab-ba0c-4b82-96cf-11ac9adacbde" providerId="ADAL" clId="{805098E3-4121-4BE1-B0C7-F83DDA36B7AD}" dt="2024-10-15T23:16:08.720" v="11" actId="962"/>
            <ac:picMkLst>
              <pc:docMk/>
              <pc:sldMasterMk cId="0" sldId="2147483648"/>
              <pc:sldLayoutMk cId="3108348498" sldId="2147483660"/>
              <ac:picMk id="4" creationId="{EC6CFF61-94F3-6891-F3A2-4A4E0856B8F3}"/>
            </ac:picMkLst>
          </pc:picChg>
        </pc:sldLayoutChg>
      </pc:sldMasterChg>
    </pc:docChg>
  </pc:docChgLst>
  <pc:docChgLst>
    <pc:chgData name="BINGHAM, Erin" userId="444e3fab-ba0c-4b82-96cf-11ac9adacbde" providerId="ADAL" clId="{5ECE5ED9-3949-4A70-B9EB-FAEF7A5B0B5B}"/>
    <pc:docChg chg="custSel delSld modSld modMainMaster">
      <pc:chgData name="BINGHAM, Erin" userId="444e3fab-ba0c-4b82-96cf-11ac9adacbde" providerId="ADAL" clId="{5ECE5ED9-3949-4A70-B9EB-FAEF7A5B0B5B}" dt="2024-10-16T01:15:59.430" v="23" actId="1038"/>
      <pc:docMkLst>
        <pc:docMk/>
      </pc:docMkLst>
      <pc:sldChg chg="modSp mod">
        <pc:chgData name="BINGHAM, Erin" userId="444e3fab-ba0c-4b82-96cf-11ac9adacbde" providerId="ADAL" clId="{5ECE5ED9-3949-4A70-B9EB-FAEF7A5B0B5B}" dt="2024-10-16T01:15:49.249" v="21" actId="1076"/>
        <pc:sldMkLst>
          <pc:docMk/>
          <pc:sldMk cId="239183038" sldId="257"/>
        </pc:sldMkLst>
        <pc:spChg chg="mod">
          <ac:chgData name="BINGHAM, Erin" userId="444e3fab-ba0c-4b82-96cf-11ac9adacbde" providerId="ADAL" clId="{5ECE5ED9-3949-4A70-B9EB-FAEF7A5B0B5B}" dt="2024-10-16T01:15:49.249" v="21" actId="1076"/>
          <ac:spMkLst>
            <pc:docMk/>
            <pc:sldMk cId="239183038" sldId="257"/>
            <ac:spMk id="3" creationId="{3A9362B1-55CB-E234-76EB-9E02410312FB}"/>
          </ac:spMkLst>
        </pc:spChg>
      </pc:sldChg>
      <pc:sldChg chg="delSp modSp mod">
        <pc:chgData name="BINGHAM, Erin" userId="444e3fab-ba0c-4b82-96cf-11ac9adacbde" providerId="ADAL" clId="{5ECE5ED9-3949-4A70-B9EB-FAEF7A5B0B5B}" dt="2024-10-16T01:15:59.430" v="23" actId="1038"/>
        <pc:sldMkLst>
          <pc:docMk/>
          <pc:sldMk cId="962388527" sldId="258"/>
        </pc:sldMkLst>
        <pc:spChg chg="mod">
          <ac:chgData name="BINGHAM, Erin" userId="444e3fab-ba0c-4b82-96cf-11ac9adacbde" providerId="ADAL" clId="{5ECE5ED9-3949-4A70-B9EB-FAEF7A5B0B5B}" dt="2024-10-16T01:15:59.430" v="23" actId="1038"/>
          <ac:spMkLst>
            <pc:docMk/>
            <pc:sldMk cId="962388527" sldId="258"/>
            <ac:spMk id="2" creationId="{A708AEE8-C0C9-4165-B804-7EC939DF6363}"/>
          </ac:spMkLst>
        </pc:spChg>
        <pc:spChg chg="del">
          <ac:chgData name="BINGHAM, Erin" userId="444e3fab-ba0c-4b82-96cf-11ac9adacbde" providerId="ADAL" clId="{5ECE5ED9-3949-4A70-B9EB-FAEF7A5B0B5B}" dt="2024-10-16T01:15:27.840" v="13" actId="478"/>
          <ac:spMkLst>
            <pc:docMk/>
            <pc:sldMk cId="962388527" sldId="258"/>
            <ac:spMk id="3" creationId="{15AD4345-01E9-1887-DAE0-D1FBCF5850B9}"/>
          </ac:spMkLst>
        </pc:spChg>
      </pc:sldChg>
      <pc:sldChg chg="del">
        <pc:chgData name="BINGHAM, Erin" userId="444e3fab-ba0c-4b82-96cf-11ac9adacbde" providerId="ADAL" clId="{5ECE5ED9-3949-4A70-B9EB-FAEF7A5B0B5B}" dt="2024-10-16T00:51:01.118" v="11" actId="2696"/>
        <pc:sldMkLst>
          <pc:docMk/>
          <pc:sldMk cId="140491727" sldId="259"/>
        </pc:sldMkLst>
      </pc:sldChg>
      <pc:sldChg chg="del">
        <pc:chgData name="BINGHAM, Erin" userId="444e3fab-ba0c-4b82-96cf-11ac9adacbde" providerId="ADAL" clId="{5ECE5ED9-3949-4A70-B9EB-FAEF7A5B0B5B}" dt="2024-10-16T00:50:58.918" v="10" actId="2696"/>
        <pc:sldMkLst>
          <pc:docMk/>
          <pc:sldMk cId="752552950" sldId="260"/>
        </pc:sldMkLst>
      </pc:sldChg>
      <pc:sldMasterChg chg="modSldLayout">
        <pc:chgData name="BINGHAM, Erin" userId="444e3fab-ba0c-4b82-96cf-11ac9adacbde" providerId="ADAL" clId="{5ECE5ED9-3949-4A70-B9EB-FAEF7A5B0B5B}" dt="2024-10-16T01:15:40.680" v="20" actId="962"/>
        <pc:sldMasterMkLst>
          <pc:docMk/>
          <pc:sldMasterMk cId="0" sldId="2147483648"/>
        </pc:sldMasterMkLst>
        <pc:sldLayoutChg chg="addSp delSp modSp mod">
          <pc:chgData name="BINGHAM, Erin" userId="444e3fab-ba0c-4b82-96cf-11ac9adacbde" providerId="ADAL" clId="{5ECE5ED9-3949-4A70-B9EB-FAEF7A5B0B5B}" dt="2024-10-16T01:15:39.013" v="17" actId="27614"/>
          <pc:sldLayoutMkLst>
            <pc:docMk/>
            <pc:sldMasterMk cId="0" sldId="2147483648"/>
            <pc:sldLayoutMk cId="0" sldId="2147483649"/>
          </pc:sldLayoutMkLst>
          <pc:picChg chg="add del mod">
            <ac:chgData name="BINGHAM, Erin" userId="444e3fab-ba0c-4b82-96cf-11ac9adacbde" providerId="ADAL" clId="{5ECE5ED9-3949-4A70-B9EB-FAEF7A5B0B5B}" dt="2024-10-16T01:15:33.687" v="14" actId="478"/>
            <ac:picMkLst>
              <pc:docMk/>
              <pc:sldMasterMk cId="0" sldId="2147483648"/>
              <pc:sldLayoutMk cId="0" sldId="2147483649"/>
              <ac:picMk id="3" creationId="{9B809E93-6765-8C42-44F7-A9F218672BA5}"/>
            </ac:picMkLst>
          </pc:picChg>
          <pc:picChg chg="del">
            <ac:chgData name="BINGHAM, Erin" userId="444e3fab-ba0c-4b82-96cf-11ac9adacbde" providerId="ADAL" clId="{5ECE5ED9-3949-4A70-B9EB-FAEF7A5B0B5B}" dt="2024-10-16T00:50:16.513" v="0" actId="478"/>
            <ac:picMkLst>
              <pc:docMk/>
              <pc:sldMasterMk cId="0" sldId="2147483648"/>
              <pc:sldLayoutMk cId="0" sldId="2147483649"/>
              <ac:picMk id="4" creationId="{5BEF74B9-BDA5-D07F-37BC-45B51EA136DB}"/>
            </ac:picMkLst>
          </pc:picChg>
          <pc:picChg chg="add mod">
            <ac:chgData name="BINGHAM, Erin" userId="444e3fab-ba0c-4b82-96cf-11ac9adacbde" providerId="ADAL" clId="{5ECE5ED9-3949-4A70-B9EB-FAEF7A5B0B5B}" dt="2024-10-16T01:15:39.013" v="17" actId="27614"/>
            <ac:picMkLst>
              <pc:docMk/>
              <pc:sldMasterMk cId="0" sldId="2147483648"/>
              <pc:sldLayoutMk cId="0" sldId="2147483649"/>
              <ac:picMk id="4" creationId="{785287E3-FC5D-4C0D-0B2F-1591CDB0AF84}"/>
            </ac:picMkLst>
          </pc:picChg>
        </pc:sldLayoutChg>
        <pc:sldLayoutChg chg="addSp delSp modSp mod">
          <pc:chgData name="BINGHAM, Erin" userId="444e3fab-ba0c-4b82-96cf-11ac9adacbde" providerId="ADAL" clId="{5ECE5ED9-3949-4A70-B9EB-FAEF7A5B0B5B}" dt="2024-10-16T01:15:40.680" v="20" actId="962"/>
          <pc:sldLayoutMkLst>
            <pc:docMk/>
            <pc:sldMasterMk cId="0" sldId="2147483648"/>
            <pc:sldLayoutMk cId="0" sldId="2147483650"/>
          </pc:sldLayoutMkLst>
          <pc:picChg chg="add del mod">
            <ac:chgData name="BINGHAM, Erin" userId="444e3fab-ba0c-4b82-96cf-11ac9adacbde" providerId="ADAL" clId="{5ECE5ED9-3949-4A70-B9EB-FAEF7A5B0B5B}" dt="2024-10-16T01:15:34.743" v="15" actId="478"/>
            <ac:picMkLst>
              <pc:docMk/>
              <pc:sldMasterMk cId="0" sldId="2147483648"/>
              <pc:sldLayoutMk cId="0" sldId="2147483650"/>
              <ac:picMk id="3" creationId="{79040E7A-B6D6-B39A-D3EC-B2CB98232F23}"/>
            </ac:picMkLst>
          </pc:picChg>
          <pc:picChg chg="add mod">
            <ac:chgData name="BINGHAM, Erin" userId="444e3fab-ba0c-4b82-96cf-11ac9adacbde" providerId="ADAL" clId="{5ECE5ED9-3949-4A70-B9EB-FAEF7A5B0B5B}" dt="2024-10-16T01:15:40.680" v="20" actId="962"/>
            <ac:picMkLst>
              <pc:docMk/>
              <pc:sldMasterMk cId="0" sldId="2147483648"/>
              <pc:sldLayoutMk cId="0" sldId="2147483650"/>
              <ac:picMk id="4" creationId="{F0942135-2D7F-EECF-BF80-63368ACE1B4A}"/>
            </ac:picMkLst>
          </pc:picChg>
          <pc:picChg chg="del">
            <ac:chgData name="BINGHAM, Erin" userId="444e3fab-ba0c-4b82-96cf-11ac9adacbde" providerId="ADAL" clId="{5ECE5ED9-3949-4A70-B9EB-FAEF7A5B0B5B}" dt="2024-10-16T00:50:17.675" v="1" actId="478"/>
            <ac:picMkLst>
              <pc:docMk/>
              <pc:sldMasterMk cId="0" sldId="2147483648"/>
              <pc:sldLayoutMk cId="0" sldId="2147483650"/>
              <ac:picMk id="8" creationId="{9995507B-C3D2-FD37-E0FD-530E8DD02E5C}"/>
            </ac:picMkLst>
          </pc:picChg>
        </pc:sldLayoutChg>
        <pc:sldLayoutChg chg="delSp mod">
          <pc:chgData name="BINGHAM, Erin" userId="444e3fab-ba0c-4b82-96cf-11ac9adacbde" providerId="ADAL" clId="{5ECE5ED9-3949-4A70-B9EB-FAEF7A5B0B5B}" dt="2024-10-16T00:50:18.869" v="2" actId="478"/>
          <pc:sldLayoutMkLst>
            <pc:docMk/>
            <pc:sldMasterMk cId="0" sldId="2147483648"/>
            <pc:sldLayoutMk cId="0" sldId="2147483651"/>
          </pc:sldLayoutMkLst>
          <pc:picChg chg="del">
            <ac:chgData name="BINGHAM, Erin" userId="444e3fab-ba0c-4b82-96cf-11ac9adacbde" providerId="ADAL" clId="{5ECE5ED9-3949-4A70-B9EB-FAEF7A5B0B5B}" dt="2024-10-16T00:50:18.869" v="2" actId="478"/>
            <ac:picMkLst>
              <pc:docMk/>
              <pc:sldMasterMk cId="0" sldId="2147483648"/>
              <pc:sldLayoutMk cId="0" sldId="2147483651"/>
              <ac:picMk id="4" creationId="{C3F10380-6F39-C53D-1DD3-A80FEFB58FFF}"/>
            </ac:picMkLst>
          </pc:picChg>
        </pc:sldLayoutChg>
        <pc:sldLayoutChg chg="delSp mod">
          <pc:chgData name="BINGHAM, Erin" userId="444e3fab-ba0c-4b82-96cf-11ac9adacbde" providerId="ADAL" clId="{5ECE5ED9-3949-4A70-B9EB-FAEF7A5B0B5B}" dt="2024-10-16T00:50:20.135" v="3" actId="478"/>
          <pc:sldLayoutMkLst>
            <pc:docMk/>
            <pc:sldMasterMk cId="0" sldId="2147483648"/>
            <pc:sldLayoutMk cId="3108348498" sldId="2147483660"/>
          </pc:sldLayoutMkLst>
          <pc:picChg chg="del">
            <ac:chgData name="BINGHAM, Erin" userId="444e3fab-ba0c-4b82-96cf-11ac9adacbde" providerId="ADAL" clId="{5ECE5ED9-3949-4A70-B9EB-FAEF7A5B0B5B}" dt="2024-10-16T00:50:20.135" v="3" actId="478"/>
            <ac:picMkLst>
              <pc:docMk/>
              <pc:sldMasterMk cId="0" sldId="2147483648"/>
              <pc:sldLayoutMk cId="3108348498" sldId="2147483660"/>
              <ac:picMk id="4" creationId="{EC6CFF61-94F3-6891-F3A2-4A4E0856B8F3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itting in a wheelchair holding pens&#10;&#10;Description automatically generated">
            <a:extLst>
              <a:ext uri="{FF2B5EF4-FFF2-40B4-BE49-F238E27FC236}">
                <a16:creationId xmlns:a16="http://schemas.microsoft.com/office/drawing/2014/main" id="{785287E3-FC5D-4C0D-0B2F-1591CDB0AF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itting in a chair&#10;&#10;Description automatically generated">
            <a:extLst>
              <a:ext uri="{FF2B5EF4-FFF2-40B4-BE49-F238E27FC236}">
                <a16:creationId xmlns:a16="http://schemas.microsoft.com/office/drawing/2014/main" id="{F0942135-2D7F-EECF-BF80-63368ACE1B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8348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0480" y="161938"/>
            <a:ext cx="14535699" cy="4033656"/>
          </a:xfrm>
          <a:custGeom>
            <a:avLst/>
            <a:gdLst/>
            <a:ahLst/>
            <a:cxnLst/>
            <a:rect l="l" t="t" r="r" b="b"/>
            <a:pathLst>
              <a:path w="14535699" h="4033656">
                <a:moveTo>
                  <a:pt x="0" y="0"/>
                </a:moveTo>
                <a:lnTo>
                  <a:pt x="14535698" y="0"/>
                </a:lnTo>
                <a:lnTo>
                  <a:pt x="14535698" y="4033656"/>
                </a:lnTo>
                <a:lnTo>
                  <a:pt x="0" y="4033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3" name="Freeform 3"/>
          <p:cNvSpPr/>
          <p:nvPr/>
        </p:nvSpPr>
        <p:spPr>
          <a:xfrm>
            <a:off x="15960095" y="352489"/>
            <a:ext cx="1878501" cy="1867579"/>
          </a:xfrm>
          <a:custGeom>
            <a:avLst/>
            <a:gdLst/>
            <a:ahLst/>
            <a:cxnLst/>
            <a:rect l="l" t="t" r="r" b="b"/>
            <a:pathLst>
              <a:path w="1878501" h="1867579">
                <a:moveTo>
                  <a:pt x="0" y="0"/>
                </a:moveTo>
                <a:lnTo>
                  <a:pt x="1878501" y="0"/>
                </a:lnTo>
                <a:lnTo>
                  <a:pt x="1878501" y="1867580"/>
                </a:lnTo>
                <a:lnTo>
                  <a:pt x="0" y="186758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4" name="Freeform 4"/>
          <p:cNvSpPr/>
          <p:nvPr/>
        </p:nvSpPr>
        <p:spPr>
          <a:xfrm>
            <a:off x="689511" y="8115024"/>
            <a:ext cx="6716908" cy="1865808"/>
          </a:xfrm>
          <a:custGeom>
            <a:avLst/>
            <a:gdLst/>
            <a:ahLst/>
            <a:cxnLst/>
            <a:rect l="l" t="t" r="r" b="b"/>
            <a:pathLst>
              <a:path w="6716908" h="1865808">
                <a:moveTo>
                  <a:pt x="0" y="0"/>
                </a:moveTo>
                <a:lnTo>
                  <a:pt x="6716908" y="0"/>
                </a:lnTo>
                <a:lnTo>
                  <a:pt x="6716908" y="1865808"/>
                </a:lnTo>
                <a:lnTo>
                  <a:pt x="0" y="186580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5" name="Freeform 5"/>
          <p:cNvSpPr/>
          <p:nvPr/>
        </p:nvSpPr>
        <p:spPr>
          <a:xfrm>
            <a:off x="9144000" y="6468784"/>
            <a:ext cx="7527260" cy="3349631"/>
          </a:xfrm>
          <a:custGeom>
            <a:avLst/>
            <a:gdLst/>
            <a:ahLst/>
            <a:cxnLst/>
            <a:rect l="l" t="t" r="r" b="b"/>
            <a:pathLst>
              <a:path w="7527260" h="3349631">
                <a:moveTo>
                  <a:pt x="0" y="0"/>
                </a:moveTo>
                <a:lnTo>
                  <a:pt x="7527260" y="0"/>
                </a:lnTo>
                <a:lnTo>
                  <a:pt x="7527260" y="3349631"/>
                </a:lnTo>
                <a:lnTo>
                  <a:pt x="0" y="334963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6" name="Freeform 6"/>
          <p:cNvSpPr/>
          <p:nvPr/>
        </p:nvSpPr>
        <p:spPr>
          <a:xfrm rot="859847">
            <a:off x="11762882" y="7946148"/>
            <a:ext cx="1912896" cy="1121435"/>
          </a:xfrm>
          <a:custGeom>
            <a:avLst/>
            <a:gdLst/>
            <a:ahLst/>
            <a:cxnLst/>
            <a:rect l="l" t="t" r="r" b="b"/>
            <a:pathLst>
              <a:path w="1912896" h="1121435">
                <a:moveTo>
                  <a:pt x="0" y="0"/>
                </a:moveTo>
                <a:lnTo>
                  <a:pt x="1912896" y="0"/>
                </a:lnTo>
                <a:lnTo>
                  <a:pt x="1912896" y="1121435"/>
                </a:lnTo>
                <a:lnTo>
                  <a:pt x="0" y="112143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7" name="TextBox 7"/>
          <p:cNvSpPr txBox="1"/>
          <p:nvPr/>
        </p:nvSpPr>
        <p:spPr>
          <a:xfrm>
            <a:off x="689511" y="3179675"/>
            <a:ext cx="14682780" cy="29117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Click on the ‘Insert text here’ text box and add your own text.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You can add your own logo if you wish.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Export the image by clicking “File” then “Export”.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Select “PNG” as the file type or “Change the file type” to PNG.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A9362B1-55CB-E234-76EB-9E02410312FB}"/>
              </a:ext>
            </a:extLst>
          </p:cNvPr>
          <p:cNvSpPr txBox="1"/>
          <p:nvPr/>
        </p:nvSpPr>
        <p:spPr>
          <a:xfrm>
            <a:off x="1981200" y="87249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39183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08AEE8-C0C9-4165-B804-7EC939DF6363}"/>
              </a:ext>
            </a:extLst>
          </p:cNvPr>
          <p:cNvSpPr txBox="1"/>
          <p:nvPr/>
        </p:nvSpPr>
        <p:spPr>
          <a:xfrm>
            <a:off x="1981200" y="88011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962388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344f6c-33c4-4639-9c4a-e760d75a1222" xsi:nil="true"/>
    <lcf76f155ced4ddcb4097134ff3c332f xmlns="02622428-b056-4156-8618-9b4665fa4c5e">
      <Terms xmlns="http://schemas.microsoft.com/office/infopath/2007/PartnerControls"/>
    </lcf76f155ced4ddcb4097134ff3c332f>
    <SharedWithUsers xmlns="7e344f6c-33c4-4639-9c4a-e760d75a1222">
      <UserInfo>
        <DisplayName/>
        <AccountId xsi:nil="true"/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0F25F82DC70E46BECCBAC5959F994A" ma:contentTypeVersion="15" ma:contentTypeDescription="Create a new document." ma:contentTypeScope="" ma:versionID="479b56380626ad9604a3b46f7a31ee9c">
  <xsd:schema xmlns:xsd="http://www.w3.org/2001/XMLSchema" xmlns:xs="http://www.w3.org/2001/XMLSchema" xmlns:p="http://schemas.microsoft.com/office/2006/metadata/properties" xmlns:ns2="02622428-b056-4156-8618-9b4665fa4c5e" xmlns:ns3="7e344f6c-33c4-4639-9c4a-e760d75a1222" targetNamespace="http://schemas.microsoft.com/office/2006/metadata/properties" ma:root="true" ma:fieldsID="48dc0d500027a66421f27957c9add708" ns2:_="" ns3:_="">
    <xsd:import namespace="02622428-b056-4156-8618-9b4665fa4c5e"/>
    <xsd:import namespace="7e344f6c-33c4-4639-9c4a-e760d75a12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22428-b056-4156-8618-9b4665fa4c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9927c38-8944-418e-ac9b-4d6e75543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344f6c-33c4-4639-9c4a-e760d75a1222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1c91abe-c636-4396-9edc-1f14ac659bda}" ma:internalName="TaxCatchAll" ma:showField="CatchAllData" ma:web="7e344f6c-33c4-4639-9c4a-e760d75a1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7D0105-3FA9-41FE-ADC1-B12665959A71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02622428-b056-4156-8618-9b4665fa4c5e"/>
    <ds:schemaRef ds:uri="http://purl.org/dc/elements/1.1/"/>
    <ds:schemaRef ds:uri="7e344f6c-33c4-4639-9c4a-e760d75a122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79ED9B4-59E4-4989-BBF9-BFEC597F41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622428-b056-4156-8618-9b4665fa4c5e"/>
    <ds:schemaRef ds:uri="7e344f6c-33c4-4639-9c4a-e760d75a12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145F06F-C91D-4A91-B93C-768823A58D5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64</Words>
  <Application>Microsoft Office PowerPoint</Application>
  <PresentationFormat>Custom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Arial</vt:lpstr>
      <vt:lpstr>Sharp Grotesk 1 Light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DIY Social Tiles - Arabic - 16:9</dc:title>
  <cp:lastModifiedBy>Erin Bingham</cp:lastModifiedBy>
  <cp:revision>5</cp:revision>
  <dcterms:created xsi:type="dcterms:W3CDTF">2006-08-16T00:00:00Z</dcterms:created>
  <dcterms:modified xsi:type="dcterms:W3CDTF">2024-10-16T01:15:59Z</dcterms:modified>
  <dc:identifier>DAGTnR_8U3M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0x010100310F25F82DC70E46BECCBAC5959F994A</vt:lpwstr>
  </property>
  <property fmtid="{D5CDD505-2E9C-101B-9397-08002B2CF9AE}" pid="3" name="MediaServiceImageTags">
    <vt:lpwstr/>
  </property>
</Properties>
</file>