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  <p:sldId id="256" r:id="rId6"/>
    <p:sldId id="261" r:id="rId7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FFA49C-9A3C-438F-AF6A-335BDBF21A8D}" v="2" dt="2024-10-15T23:54:34.1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136" y="76"/>
      </p:cViewPr>
      <p:guideLst>
        <p:guide orient="horz" pos="432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FCFFA49C-9A3C-438F-AF6A-335BDBF21A8D}"/>
    <pc:docChg chg="custSel modMainMaster">
      <pc:chgData name="BINGHAM, Erin" userId="444e3fab-ba0c-4b82-96cf-11ac9adacbde" providerId="ADAL" clId="{FCFFA49C-9A3C-438F-AF6A-335BDBF21A8D}" dt="2024-10-15T23:54:38.571" v="11" actId="14100"/>
      <pc:docMkLst>
        <pc:docMk/>
      </pc:docMkLst>
      <pc:sldMasterChg chg="modSldLayout">
        <pc:chgData name="BINGHAM, Erin" userId="444e3fab-ba0c-4b82-96cf-11ac9adacbde" providerId="ADAL" clId="{FCFFA49C-9A3C-438F-AF6A-335BDBF21A8D}" dt="2024-10-15T23:54:38.571" v="11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FCFFA49C-9A3C-438F-AF6A-335BDBF21A8D}" dt="2024-10-15T23:54:38.571" v="11" actId="14100"/>
          <pc:sldLayoutMkLst>
            <pc:docMk/>
            <pc:sldMasterMk cId="3797046012" sldId="2147483660"/>
            <pc:sldLayoutMk cId="2630507283" sldId="2147483661"/>
          </pc:sldLayoutMkLst>
          <pc:picChg chg="del">
            <ac:chgData name="BINGHAM, Erin" userId="444e3fab-ba0c-4b82-96cf-11ac9adacbde" providerId="ADAL" clId="{FCFFA49C-9A3C-438F-AF6A-335BDBF21A8D}" dt="2024-10-15T23:54:19.961" v="0" actId="478"/>
            <ac:picMkLst>
              <pc:docMk/>
              <pc:sldMasterMk cId="3797046012" sldId="2147483660"/>
              <pc:sldLayoutMk cId="2630507283" sldId="2147483661"/>
              <ac:picMk id="7" creationId="{64025B65-215E-F382-7B1C-7AC719218A4A}"/>
            </ac:picMkLst>
          </pc:picChg>
          <pc:picChg chg="add mod">
            <ac:chgData name="BINGHAM, Erin" userId="444e3fab-ba0c-4b82-96cf-11ac9adacbde" providerId="ADAL" clId="{FCFFA49C-9A3C-438F-AF6A-335BDBF21A8D}" dt="2024-10-15T23:54:38.571" v="11" actId="14100"/>
            <ac:picMkLst>
              <pc:docMk/>
              <pc:sldMasterMk cId="3797046012" sldId="2147483660"/>
              <pc:sldLayoutMk cId="2630507283" sldId="2147483661"/>
              <ac:picMk id="10" creationId="{00ADA35D-9F2C-4E71-EEF5-4CBC6BE2E940}"/>
            </ac:picMkLst>
          </pc:picChg>
        </pc:sldLayoutChg>
        <pc:sldLayoutChg chg="addSp delSp modSp mod">
          <pc:chgData name="BINGHAM, Erin" userId="444e3fab-ba0c-4b82-96cf-11ac9adacbde" providerId="ADAL" clId="{FCFFA49C-9A3C-438F-AF6A-335BDBF21A8D}" dt="2024-10-15T23:54:30.197" v="6" actId="14100"/>
          <pc:sldLayoutMkLst>
            <pc:docMk/>
            <pc:sldMasterMk cId="3797046012" sldId="2147483660"/>
            <pc:sldLayoutMk cId="3034402290" sldId="2147483668"/>
          </pc:sldLayoutMkLst>
          <pc:picChg chg="del">
            <ac:chgData name="BINGHAM, Erin" userId="444e3fab-ba0c-4b82-96cf-11ac9adacbde" providerId="ADAL" clId="{FCFFA49C-9A3C-438F-AF6A-335BDBF21A8D}" dt="2024-10-15T23:54:21.136" v="1" actId="478"/>
            <ac:picMkLst>
              <pc:docMk/>
              <pc:sldMasterMk cId="3797046012" sldId="2147483660"/>
              <pc:sldLayoutMk cId="3034402290" sldId="2147483668"/>
              <ac:picMk id="4" creationId="{C7554C4F-5F87-5A5E-90F8-783B986D65C3}"/>
            </ac:picMkLst>
          </pc:picChg>
          <pc:picChg chg="add mod">
            <ac:chgData name="BINGHAM, Erin" userId="444e3fab-ba0c-4b82-96cf-11ac9adacbde" providerId="ADAL" clId="{FCFFA49C-9A3C-438F-AF6A-335BDBF21A8D}" dt="2024-10-15T23:54:30.197" v="6" actId="14100"/>
            <ac:picMkLst>
              <pc:docMk/>
              <pc:sldMasterMk cId="3797046012" sldId="2147483660"/>
              <pc:sldLayoutMk cId="3034402290" sldId="2147483668"/>
              <ac:picMk id="6" creationId="{F0C8D6C6-836A-8CA8-EC8F-2715D6841A79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in a pink sweater&#10;&#10;Description automatically generated">
            <a:extLst>
              <a:ext uri="{FF2B5EF4-FFF2-40B4-BE49-F238E27FC236}">
                <a16:creationId xmlns:a16="http://schemas.microsoft.com/office/drawing/2014/main" id="{00ADA35D-9F2C-4E71-EEF5-4CBC6BE2E9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07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holding a syringe and a needle&#10;&#10;Description automatically generated">
            <a:extLst>
              <a:ext uri="{FF2B5EF4-FFF2-40B4-BE49-F238E27FC236}">
                <a16:creationId xmlns:a16="http://schemas.microsoft.com/office/drawing/2014/main" id="{F0C8D6C6-836A-8CA8-EC8F-2715D6841A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02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007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866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7607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6823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3564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8614-BB41-9CE3-B6F9-DCBB33FA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90B52-E63C-3EBE-3421-1F24B71C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6ED9-C404-5C41-913E-BC21F7EDED91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EA8EE-C4C7-E370-FE27-70079E24B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20C4D-2064-21AB-BC21-7C3F4FFE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7F73CA2-B5B5-DC11-C6F9-5B625B442E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This is text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7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6ED9-C404-5C41-913E-BC21F7EDED91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62" r:id="rId3"/>
    <p:sldLayoutId id="2147483664" r:id="rId4"/>
    <p:sldLayoutId id="2147483666" r:id="rId5"/>
    <p:sldLayoutId id="2147483667" r:id="rId6"/>
    <p:sldLayoutId id="2147483665" r:id="rId7"/>
    <p:sldLayoutId id="2147483663" r:id="rId8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81FBAFC6-2898-C2EF-B2FE-1CCEAD90C46D}"/>
              </a:ext>
            </a:extLst>
          </p:cNvPr>
          <p:cNvSpPr>
            <a:spLocks noChangeAspect="1"/>
          </p:cNvSpPr>
          <p:nvPr/>
        </p:nvSpPr>
        <p:spPr>
          <a:xfrm>
            <a:off x="1128644" y="6948766"/>
            <a:ext cx="9871823" cy="4392962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0FFE2C94-5354-3D35-DCFA-CE2C0539C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62" y="561521"/>
            <a:ext cx="11830050" cy="2651126"/>
          </a:xfrm>
        </p:spPr>
        <p:txBody>
          <a:bodyPr>
            <a:normAutofit fontScale="90000"/>
          </a:bodyPr>
          <a:lstStyle/>
          <a:p>
            <a:r>
              <a:rPr lang="en-US" sz="7300" dirty="0">
                <a:latin typeface="Sharp Grotesk Bold 20" panose="00000800000000000000" pitchFamily="50" charset="0"/>
              </a:rPr>
              <a:t>DIY Social Media Assets</a:t>
            </a:r>
            <a:br>
              <a:rPr lang="en-US" sz="11500" dirty="0">
                <a:latin typeface="Sharp Grotesk Medium 20" panose="00000600000000000000" pitchFamily="50" charset="0"/>
              </a:rPr>
            </a:br>
            <a:r>
              <a:rPr lang="en-US" sz="11500" dirty="0">
                <a:latin typeface="Sharp Grotesk Medium 20" panose="00000600000000000000" pitchFamily="50" charset="0"/>
              </a:rPr>
              <a:t>Instructions</a:t>
            </a:r>
          </a:p>
        </p:txBody>
      </p:sp>
      <p:pic>
        <p:nvPicPr>
          <p:cNvPr id="18" name="Picture 17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553179FA-75AA-AC60-79C5-43B5A9922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879" y="11718468"/>
            <a:ext cx="7191113" cy="1997532"/>
          </a:xfrm>
          <a:prstGeom prst="rect">
            <a:avLst/>
          </a:prstGeom>
        </p:spPr>
      </p:pic>
      <p:pic>
        <p:nvPicPr>
          <p:cNvPr id="20" name="Picture 19" descr="A logo with colorful circles&#10;&#10;Description automatically generated">
            <a:extLst>
              <a:ext uri="{FF2B5EF4-FFF2-40B4-BE49-F238E27FC236}">
                <a16:creationId xmlns:a16="http://schemas.microsoft.com/office/drawing/2014/main" id="{B853744A-C163-5F8F-3C29-52EC39912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13626" y="11736756"/>
            <a:ext cx="1809773" cy="1810512"/>
          </a:xfrm>
          <a:prstGeom prst="rect">
            <a:avLst/>
          </a:prstGeom>
        </p:spPr>
      </p:pic>
      <p:sp>
        <p:nvSpPr>
          <p:cNvPr id="21" name="TextBox 7">
            <a:extLst>
              <a:ext uri="{FF2B5EF4-FFF2-40B4-BE49-F238E27FC236}">
                <a16:creationId xmlns:a16="http://schemas.microsoft.com/office/drawing/2014/main" id="{A67433A5-F401-9BE3-30AF-6BACB347299E}"/>
              </a:ext>
            </a:extLst>
          </p:cNvPr>
          <p:cNvSpPr txBox="1"/>
          <p:nvPr/>
        </p:nvSpPr>
        <p:spPr>
          <a:xfrm>
            <a:off x="620594" y="3641287"/>
            <a:ext cx="11965785" cy="29307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  <p:sp>
        <p:nvSpPr>
          <p:cNvPr id="22" name="Freeform 6">
            <a:extLst>
              <a:ext uri="{FF2B5EF4-FFF2-40B4-BE49-F238E27FC236}">
                <a16:creationId xmlns:a16="http://schemas.microsoft.com/office/drawing/2014/main" id="{B163D7C2-4F66-CCA6-7D25-7DE39A3E8AFE}"/>
              </a:ext>
            </a:extLst>
          </p:cNvPr>
          <p:cNvSpPr>
            <a:spLocks noChangeAspect="1"/>
          </p:cNvSpPr>
          <p:nvPr/>
        </p:nvSpPr>
        <p:spPr>
          <a:xfrm rot="859847">
            <a:off x="4654910" y="8885284"/>
            <a:ext cx="2508718" cy="1470736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7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459EE38-7A20-123E-54F2-6656B563EB3C}"/>
              </a:ext>
            </a:extLst>
          </p:cNvPr>
          <p:cNvSpPr txBox="1"/>
          <p:nvPr/>
        </p:nvSpPr>
        <p:spPr>
          <a:xfrm>
            <a:off x="1783080" y="11470386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E59EB-D160-E7AA-DD96-F00EB8CEDC99}"/>
              </a:ext>
            </a:extLst>
          </p:cNvPr>
          <p:cNvSpPr txBox="1"/>
          <p:nvPr/>
        </p:nvSpPr>
        <p:spPr>
          <a:xfrm>
            <a:off x="1783080" y="12077248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464403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22C5F7-E189-E964-EF5F-94DA9C966173}"/>
              </a:ext>
            </a:extLst>
          </p:cNvPr>
          <p:cNvSpPr txBox="1"/>
          <p:nvPr/>
        </p:nvSpPr>
        <p:spPr>
          <a:xfrm>
            <a:off x="1773174" y="11433048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2BC795-C338-2B51-FA72-AB7244C8926A}"/>
              </a:ext>
            </a:extLst>
          </p:cNvPr>
          <p:cNvSpPr txBox="1"/>
          <p:nvPr/>
        </p:nvSpPr>
        <p:spPr>
          <a:xfrm>
            <a:off x="1773174" y="12039910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2685783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3C82BC-5679-4462-A9E6-E79B1D85A4B8}">
  <ds:schemaRefs>
    <ds:schemaRef ds:uri="http://purl.org/dc/terms/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02622428-b056-4156-8618-9b4665fa4c5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14B2D58-3471-45E4-A30A-2A15DF04C1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BED5A8-6BE1-40F4-9F42-B8A58862AB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74</Words>
  <Application>Microsoft Office PowerPoint</Application>
  <PresentationFormat>Custom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Aptos</vt:lpstr>
      <vt:lpstr>Aptos Display</vt:lpstr>
      <vt:lpstr>Arial</vt:lpstr>
      <vt:lpstr>Segoe UI</vt:lpstr>
      <vt:lpstr>Sharp Grotesk 1 Light</vt:lpstr>
      <vt:lpstr>Sharp Grotesk Bold 20</vt:lpstr>
      <vt:lpstr>Sharp Grotesk Medium 20</vt:lpstr>
      <vt:lpstr>Office Theme</vt:lpstr>
      <vt:lpstr>DIY Social Media Assets Instructions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Bronwyn Shin</dc:creator>
  <cp:lastModifiedBy>Erin Bingham</cp:lastModifiedBy>
  <cp:revision>5</cp:revision>
  <dcterms:created xsi:type="dcterms:W3CDTF">2024-07-21T03:38:55Z</dcterms:created>
  <dcterms:modified xsi:type="dcterms:W3CDTF">2024-10-15T23:54:39Z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acb39b12-0de7-46e3-9554-e4dda977fe3b</vt:lpwstr>
  </property>
  <property fmtid="{D5CDD505-2E9C-101B-9397-08002B2CF9AE}" pid="3" name="ContentTypeId">
    <vt:lpwstr>0x010100310F25F82DC70E46BECCBAC5959F994A</vt:lpwstr>
  </property>
  <property fmtid="{D5CDD505-2E9C-101B-9397-08002B2CF9AE}" pid="4" name="MediaServiceImageTags">
    <vt:lpwstr/>
  </property>
</Properties>
</file>