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  <p:sldId id="256" r:id="rId6"/>
    <p:sldId id="257" r:id="rId7"/>
    <p:sldId id="259" r:id="rId8"/>
    <p:sldId id="260" r:id="rId9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ED1726-7A6E-4564-89D9-AF5895E9F19B}" v="2" dt="2024-11-30T09:48:29.3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2462" y="408"/>
      </p:cViewPr>
      <p:guideLst>
        <p:guide orient="horz" pos="432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54BC76EF-61F7-4432-8C71-53757159DC73}"/>
    <pc:docChg chg="custSel modSld modMainMaster">
      <pc:chgData name="BINGHAM, Erin" userId="444e3fab-ba0c-4b82-96cf-11ac9adacbde" providerId="ADAL" clId="{54BC76EF-61F7-4432-8C71-53757159DC73}" dt="2024-10-03T04:52:01.498" v="224" actId="1076"/>
      <pc:docMkLst>
        <pc:docMk/>
      </pc:docMkLst>
      <pc:sldChg chg="addSp delSp modSp mod">
        <pc:chgData name="BINGHAM, Erin" userId="444e3fab-ba0c-4b82-96cf-11ac9adacbde" providerId="ADAL" clId="{54BC76EF-61F7-4432-8C71-53757159DC73}" dt="2024-10-03T04:50:42.951" v="187" actId="1035"/>
        <pc:sldMkLst>
          <pc:docMk/>
          <pc:sldMk cId="464403102" sldId="256"/>
        </pc:sldMkLst>
        <pc:spChg chg="del">
          <ac:chgData name="BINGHAM, Erin" userId="444e3fab-ba0c-4b82-96cf-11ac9adacbde" providerId="ADAL" clId="{54BC76EF-61F7-4432-8C71-53757159DC73}" dt="2024-10-03T00:47:16.056" v="0" actId="478"/>
          <ac:spMkLst>
            <pc:docMk/>
            <pc:sldMk cId="464403102" sldId="256"/>
            <ac:spMk id="4" creationId="{4B7E1CB3-9860-FF80-5E19-DF77D078AB1E}"/>
          </ac:spMkLst>
        </pc:spChg>
        <pc:spChg chg="add mod">
          <ac:chgData name="BINGHAM, Erin" userId="444e3fab-ba0c-4b82-96cf-11ac9adacbde" providerId="ADAL" clId="{54BC76EF-61F7-4432-8C71-53757159DC73}" dt="2024-10-03T04:50:38.192" v="184" actId="1036"/>
          <ac:spMkLst>
            <pc:docMk/>
            <pc:sldMk cId="464403102" sldId="256"/>
            <ac:spMk id="7" creationId="{0459EE38-7A20-123E-54F2-6656B563EB3C}"/>
          </ac:spMkLst>
        </pc:spChg>
        <pc:spChg chg="add mod">
          <ac:chgData name="BINGHAM, Erin" userId="444e3fab-ba0c-4b82-96cf-11ac9adacbde" providerId="ADAL" clId="{54BC76EF-61F7-4432-8C71-53757159DC73}" dt="2024-10-03T04:50:42.951" v="187" actId="1035"/>
          <ac:spMkLst>
            <pc:docMk/>
            <pc:sldMk cId="464403102" sldId="256"/>
            <ac:spMk id="8" creationId="{DECE59EB-D160-E7AA-DD96-F00EB8CEDC99}"/>
          </ac:spMkLst>
        </pc:spChg>
        <pc:spChg chg="add mod">
          <ac:chgData name="BINGHAM, Erin" userId="444e3fab-ba0c-4b82-96cf-11ac9adacbde" providerId="ADAL" clId="{54BC76EF-61F7-4432-8C71-53757159DC73}" dt="2024-10-03T04:50:34.236" v="181" actId="1036"/>
          <ac:spMkLst>
            <pc:docMk/>
            <pc:sldMk cId="464403102" sldId="256"/>
            <ac:spMk id="9" creationId="{F4231AB4-57D3-62F3-337D-501B73A9613A}"/>
          </ac:spMkLst>
        </pc:spChg>
        <pc:picChg chg="add del mod">
          <ac:chgData name="BINGHAM, Erin" userId="444e3fab-ba0c-4b82-96cf-11ac9adacbde" providerId="ADAL" clId="{54BC76EF-61F7-4432-8C71-53757159DC73}" dt="2024-10-03T00:47:53.616" v="6" actId="478"/>
          <ac:picMkLst>
            <pc:docMk/>
            <pc:sldMk cId="464403102" sldId="256"/>
            <ac:picMk id="3" creationId="{B4FC8AD5-271A-F2A2-F14C-28A1653E0839}"/>
          </ac:picMkLst>
        </pc:picChg>
        <pc:picChg chg="add del mod">
          <ac:chgData name="BINGHAM, Erin" userId="444e3fab-ba0c-4b82-96cf-11ac9adacbde" providerId="ADAL" clId="{54BC76EF-61F7-4432-8C71-53757159DC73}" dt="2024-10-03T00:52:25.859" v="13" actId="478"/>
          <ac:picMkLst>
            <pc:docMk/>
            <pc:sldMk cId="464403102" sldId="256"/>
            <ac:picMk id="6" creationId="{5DCCCEB7-A800-AA8D-0483-0F32F4352FAB}"/>
          </ac:picMkLst>
        </pc:picChg>
      </pc:sldChg>
      <pc:sldChg chg="addSp delSp modSp mod chgLayout">
        <pc:chgData name="BINGHAM, Erin" userId="444e3fab-ba0c-4b82-96cf-11ac9adacbde" providerId="ADAL" clId="{54BC76EF-61F7-4432-8C71-53757159DC73}" dt="2024-10-03T04:51:24.544" v="193" actId="1038"/>
        <pc:sldMkLst>
          <pc:docMk/>
          <pc:sldMk cId="3117394082" sldId="257"/>
        </pc:sldMkLst>
        <pc:spChg chg="add mod">
          <ac:chgData name="BINGHAM, Erin" userId="444e3fab-ba0c-4b82-96cf-11ac9adacbde" providerId="ADAL" clId="{54BC76EF-61F7-4432-8C71-53757159DC73}" dt="2024-10-03T04:51:24.544" v="193" actId="1038"/>
          <ac:spMkLst>
            <pc:docMk/>
            <pc:sldMk cId="3117394082" sldId="257"/>
            <ac:spMk id="2" creationId="{4FF5B0A8-6BB8-B080-FE68-D631B350D18C}"/>
          </ac:spMkLst>
        </pc:spChg>
        <pc:spChg chg="del">
          <ac:chgData name="BINGHAM, Erin" userId="444e3fab-ba0c-4b82-96cf-11ac9adacbde" providerId="ADAL" clId="{54BC76EF-61F7-4432-8C71-53757159DC73}" dt="2024-10-03T04:48:11.522" v="101" actId="700"/>
          <ac:spMkLst>
            <pc:docMk/>
            <pc:sldMk cId="3117394082" sldId="257"/>
            <ac:spMk id="3" creationId="{58C9D2AA-BC39-D1CB-8289-C62B568526C0}"/>
          </ac:spMkLst>
        </pc:spChg>
        <pc:spChg chg="add mod">
          <ac:chgData name="BINGHAM, Erin" userId="444e3fab-ba0c-4b82-96cf-11ac9adacbde" providerId="ADAL" clId="{54BC76EF-61F7-4432-8C71-53757159DC73}" dt="2024-10-03T04:51:24.544" v="193" actId="1038"/>
          <ac:spMkLst>
            <pc:docMk/>
            <pc:sldMk cId="3117394082" sldId="257"/>
            <ac:spMk id="4" creationId="{24C23711-99CF-BC96-34FB-1BE14C053F81}"/>
          </ac:spMkLst>
        </pc:spChg>
        <pc:spChg chg="add mod">
          <ac:chgData name="BINGHAM, Erin" userId="444e3fab-ba0c-4b82-96cf-11ac9adacbde" providerId="ADAL" clId="{54BC76EF-61F7-4432-8C71-53757159DC73}" dt="2024-10-03T04:51:19.360" v="192" actId="1038"/>
          <ac:spMkLst>
            <pc:docMk/>
            <pc:sldMk cId="3117394082" sldId="257"/>
            <ac:spMk id="5" creationId="{15B60846-37CA-96FA-3690-88F3CD3D53DB}"/>
          </ac:spMkLst>
        </pc:spChg>
      </pc:sldChg>
      <pc:sldChg chg="addSp delSp modSp mod">
        <pc:chgData name="BINGHAM, Erin" userId="444e3fab-ba0c-4b82-96cf-11ac9adacbde" providerId="ADAL" clId="{54BC76EF-61F7-4432-8C71-53757159DC73}" dt="2024-10-03T04:51:48.790" v="222" actId="1036"/>
        <pc:sldMkLst>
          <pc:docMk/>
          <pc:sldMk cId="1820979777" sldId="259"/>
        </pc:sldMkLst>
        <pc:spChg chg="del">
          <ac:chgData name="BINGHAM, Erin" userId="444e3fab-ba0c-4b82-96cf-11ac9adacbde" providerId="ADAL" clId="{54BC76EF-61F7-4432-8C71-53757159DC73}" dt="2024-10-03T04:48:32.102" v="103" actId="478"/>
          <ac:spMkLst>
            <pc:docMk/>
            <pc:sldMk cId="1820979777" sldId="259"/>
            <ac:spMk id="2" creationId="{1BBD6D1D-068A-2E08-1AC5-28B066A1D004}"/>
          </ac:spMkLst>
        </pc:spChg>
        <pc:spChg chg="add mod">
          <ac:chgData name="BINGHAM, Erin" userId="444e3fab-ba0c-4b82-96cf-11ac9adacbde" providerId="ADAL" clId="{54BC76EF-61F7-4432-8C71-53757159DC73}" dt="2024-10-03T04:51:48.790" v="222" actId="1036"/>
          <ac:spMkLst>
            <pc:docMk/>
            <pc:sldMk cId="1820979777" sldId="259"/>
            <ac:spMk id="3" creationId="{0724238E-CE81-F8CD-1DF4-EDB881626936}"/>
          </ac:spMkLst>
        </pc:spChg>
        <pc:spChg chg="add mod">
          <ac:chgData name="BINGHAM, Erin" userId="444e3fab-ba0c-4b82-96cf-11ac9adacbde" providerId="ADAL" clId="{54BC76EF-61F7-4432-8C71-53757159DC73}" dt="2024-10-03T04:51:48.790" v="222" actId="1036"/>
          <ac:spMkLst>
            <pc:docMk/>
            <pc:sldMk cId="1820979777" sldId="259"/>
            <ac:spMk id="4" creationId="{3F343B71-68E4-3327-D516-5E4144C17E38}"/>
          </ac:spMkLst>
        </pc:spChg>
        <pc:spChg chg="add del mod">
          <ac:chgData name="BINGHAM, Erin" userId="444e3fab-ba0c-4b82-96cf-11ac9adacbde" providerId="ADAL" clId="{54BC76EF-61F7-4432-8C71-53757159DC73}" dt="2024-10-03T04:51:36.891" v="196" actId="478"/>
          <ac:spMkLst>
            <pc:docMk/>
            <pc:sldMk cId="1820979777" sldId="259"/>
            <ac:spMk id="5" creationId="{EC9F9A7D-4762-0DA4-6C7A-7DFC338D6DA5}"/>
          </ac:spMkLst>
        </pc:spChg>
      </pc:sldChg>
      <pc:sldChg chg="addSp delSp modSp mod">
        <pc:chgData name="BINGHAM, Erin" userId="444e3fab-ba0c-4b82-96cf-11ac9adacbde" providerId="ADAL" clId="{54BC76EF-61F7-4432-8C71-53757159DC73}" dt="2024-10-03T04:52:01.498" v="224" actId="1076"/>
        <pc:sldMkLst>
          <pc:docMk/>
          <pc:sldMk cId="658919193" sldId="260"/>
        </pc:sldMkLst>
        <pc:spChg chg="del">
          <ac:chgData name="BINGHAM, Erin" userId="444e3fab-ba0c-4b82-96cf-11ac9adacbde" providerId="ADAL" clId="{54BC76EF-61F7-4432-8C71-53757159DC73}" dt="2024-10-03T04:48:29.580" v="102" actId="478"/>
          <ac:spMkLst>
            <pc:docMk/>
            <pc:sldMk cId="658919193" sldId="260"/>
            <ac:spMk id="2" creationId="{F2A037C5-C04B-7D5C-BB1A-67E8E636B924}"/>
          </ac:spMkLst>
        </pc:spChg>
        <pc:spChg chg="add mod">
          <ac:chgData name="BINGHAM, Erin" userId="444e3fab-ba0c-4b82-96cf-11ac9adacbde" providerId="ADAL" clId="{54BC76EF-61F7-4432-8C71-53757159DC73}" dt="2024-10-03T04:52:01.498" v="224" actId="1076"/>
          <ac:spMkLst>
            <pc:docMk/>
            <pc:sldMk cId="658919193" sldId="260"/>
            <ac:spMk id="3" creationId="{56D791B2-2D68-7AD0-CA34-B57E127A3245}"/>
          </ac:spMkLst>
        </pc:spChg>
        <pc:spChg chg="add mod">
          <ac:chgData name="BINGHAM, Erin" userId="444e3fab-ba0c-4b82-96cf-11ac9adacbde" providerId="ADAL" clId="{54BC76EF-61F7-4432-8C71-53757159DC73}" dt="2024-10-03T04:52:01.498" v="224" actId="1076"/>
          <ac:spMkLst>
            <pc:docMk/>
            <pc:sldMk cId="658919193" sldId="260"/>
            <ac:spMk id="4" creationId="{16ADBA40-59BB-09AC-02D7-E3575FC278EA}"/>
          </ac:spMkLst>
        </pc:spChg>
      </pc:sldChg>
      <pc:sldMasterChg chg="modSldLayout">
        <pc:chgData name="BINGHAM, Erin" userId="444e3fab-ba0c-4b82-96cf-11ac9adacbde" providerId="ADAL" clId="{54BC76EF-61F7-4432-8C71-53757159DC73}" dt="2024-10-03T04:47:50.661" v="100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54BC76EF-61F7-4432-8C71-53757159DC73}" dt="2024-10-03T04:47:50.661" v="100" actId="14100"/>
          <pc:sldLayoutMkLst>
            <pc:docMk/>
            <pc:sldMasterMk cId="3797046012" sldId="2147483660"/>
            <pc:sldLayoutMk cId="2630507283" sldId="2147483661"/>
          </pc:sldLayoutMkLst>
          <pc:spChg chg="add">
            <ac:chgData name="BINGHAM, Erin" userId="444e3fab-ba0c-4b82-96cf-11ac9adacbde" providerId="ADAL" clId="{54BC76EF-61F7-4432-8C71-53757159DC73}" dt="2024-10-03T00:52:45.799" v="16"/>
            <ac:spMkLst>
              <pc:docMk/>
              <pc:sldMasterMk cId="3797046012" sldId="2147483660"/>
              <pc:sldLayoutMk cId="2630507283" sldId="2147483661"/>
              <ac:spMk id="2" creationId="{C9247EB6-C79A-DCA3-3183-E9A54C941D19}"/>
            </ac:spMkLst>
          </pc:spChg>
          <pc:spChg chg="del">
            <ac:chgData name="BINGHAM, Erin" userId="444e3fab-ba0c-4b82-96cf-11ac9adacbde" providerId="ADAL" clId="{54BC76EF-61F7-4432-8C71-53757159DC73}" dt="2024-10-03T00:52:44.771" v="15" actId="478"/>
            <ac:spMkLst>
              <pc:docMk/>
              <pc:sldMasterMk cId="3797046012" sldId="2147483660"/>
              <pc:sldLayoutMk cId="2630507283" sldId="2147483661"/>
              <ac:spMk id="10" creationId="{C3D4433F-5EAC-9C20-AD9E-4D887F401DE8}"/>
            </ac:spMkLst>
          </pc:spChg>
          <pc:picChg chg="add del mod">
            <ac:chgData name="BINGHAM, Erin" userId="444e3fab-ba0c-4b82-96cf-11ac9adacbde" providerId="ADAL" clId="{54BC76EF-61F7-4432-8C71-53757159DC73}" dt="2024-10-03T01:12:04.406" v="46" actId="478"/>
            <ac:picMkLst>
              <pc:docMk/>
              <pc:sldMasterMk cId="3797046012" sldId="2147483660"/>
              <pc:sldLayoutMk cId="2630507283" sldId="2147483661"/>
              <ac:picMk id="4" creationId="{28625709-C723-D15D-CE32-06B41CC63BEA}"/>
            </ac:picMkLst>
          </pc:picChg>
          <pc:picChg chg="add del mod">
            <ac:chgData name="BINGHAM, Erin" userId="444e3fab-ba0c-4b82-96cf-11ac9adacbde" providerId="ADAL" clId="{54BC76EF-61F7-4432-8C71-53757159DC73}" dt="2024-10-03T03:56:52.800" v="72" actId="478"/>
            <ac:picMkLst>
              <pc:docMk/>
              <pc:sldMasterMk cId="3797046012" sldId="2147483660"/>
              <pc:sldLayoutMk cId="2630507283" sldId="2147483661"/>
              <ac:picMk id="6" creationId="{47329BDF-70B5-FD2A-9F92-C5A2E4CFFDCA}"/>
            </ac:picMkLst>
          </pc:picChg>
          <pc:picChg chg="add mod">
            <ac:chgData name="BINGHAM, Erin" userId="444e3fab-ba0c-4b82-96cf-11ac9adacbde" providerId="ADAL" clId="{54BC76EF-61F7-4432-8C71-53757159DC73}" dt="2024-10-03T04:47:50.661" v="100" actId="14100"/>
            <ac:picMkLst>
              <pc:docMk/>
              <pc:sldMasterMk cId="3797046012" sldId="2147483660"/>
              <pc:sldLayoutMk cId="2630507283" sldId="2147483661"/>
              <ac:picMk id="8" creationId="{CDE11310-D835-7864-68AB-98DA27FAF144}"/>
            </ac:picMkLst>
          </pc:picChg>
          <pc:picChg chg="del">
            <ac:chgData name="BINGHAM, Erin" userId="444e3fab-ba0c-4b82-96cf-11ac9adacbde" providerId="ADAL" clId="{54BC76EF-61F7-4432-8C71-53757159DC73}" dt="2024-10-03T00:52:42.338" v="14" actId="478"/>
            <ac:picMkLst>
              <pc:docMk/>
              <pc:sldMasterMk cId="3797046012" sldId="2147483660"/>
              <pc:sldLayoutMk cId="2630507283" sldId="2147483661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45:41.917" v="95" actId="14100"/>
          <pc:sldLayoutMkLst>
            <pc:docMk/>
            <pc:sldMasterMk cId="3797046012" sldId="2147483660"/>
            <pc:sldLayoutMk cId="3007007362" sldId="2147483662"/>
          </pc:sldLayoutMkLst>
          <pc:spChg chg="del">
            <ac:chgData name="BINGHAM, Erin" userId="444e3fab-ba0c-4b82-96cf-11ac9adacbde" providerId="ADAL" clId="{54BC76EF-61F7-4432-8C71-53757159DC73}" dt="2024-10-03T00:53:11.864" v="20" actId="478"/>
            <ac:spMkLst>
              <pc:docMk/>
              <pc:sldMasterMk cId="3797046012" sldId="2147483660"/>
              <pc:sldLayoutMk cId="3007007362" sldId="2147483662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1:12:06.678" v="47" actId="478"/>
            <ac:picMkLst>
              <pc:docMk/>
              <pc:sldMasterMk cId="3797046012" sldId="2147483660"/>
              <pc:sldLayoutMk cId="3007007362" sldId="2147483662"/>
              <ac:picMk id="4" creationId="{4DF7C213-A5C9-073B-2E63-4B94CDD8F091}"/>
            </ac:picMkLst>
          </pc:picChg>
          <pc:picChg chg="add del mod">
            <ac:chgData name="BINGHAM, Erin" userId="444e3fab-ba0c-4b82-96cf-11ac9adacbde" providerId="ADAL" clId="{54BC76EF-61F7-4432-8C71-53757159DC73}" dt="2024-10-03T03:56:56.843" v="73" actId="478"/>
            <ac:picMkLst>
              <pc:docMk/>
              <pc:sldMasterMk cId="3797046012" sldId="2147483660"/>
              <pc:sldLayoutMk cId="3007007362" sldId="2147483662"/>
              <ac:picMk id="6" creationId="{243B6F68-94E3-113F-26F1-E3636B92060B}"/>
            </ac:picMkLst>
          </pc:picChg>
          <pc:picChg chg="add mod">
            <ac:chgData name="BINGHAM, Erin" userId="444e3fab-ba0c-4b82-96cf-11ac9adacbde" providerId="ADAL" clId="{54BC76EF-61F7-4432-8C71-53757159DC73}" dt="2024-10-03T04:45:41.917" v="95" actId="14100"/>
            <ac:picMkLst>
              <pc:docMk/>
              <pc:sldMasterMk cId="3797046012" sldId="2147483660"/>
              <pc:sldLayoutMk cId="3007007362" sldId="2147483662"/>
              <ac:picMk id="8" creationId="{40891768-85E2-6A46-9FA6-1BC26CB116E7}"/>
            </ac:picMkLst>
          </pc:picChg>
          <pc:picChg chg="del">
            <ac:chgData name="BINGHAM, Erin" userId="444e3fab-ba0c-4b82-96cf-11ac9adacbde" providerId="ADAL" clId="{54BC76EF-61F7-4432-8C71-53757159DC73}" dt="2024-10-03T00:53:00.682" v="17" actId="478"/>
            <ac:picMkLst>
              <pc:docMk/>
              <pc:sldMasterMk cId="3797046012" sldId="2147483660"/>
              <pc:sldLayoutMk cId="3007007362" sldId="2147483662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04:49.982" v="84" actId="14100"/>
          <pc:sldLayoutMkLst>
            <pc:docMk/>
            <pc:sldMasterMk cId="3797046012" sldId="2147483660"/>
            <pc:sldLayoutMk cId="2462866162" sldId="2147483664"/>
          </pc:sldLayoutMkLst>
          <pc:spChg chg="del">
            <ac:chgData name="BINGHAM, Erin" userId="444e3fab-ba0c-4b82-96cf-11ac9adacbde" providerId="ADAL" clId="{54BC76EF-61F7-4432-8C71-53757159DC73}" dt="2024-10-03T00:53:16.997" v="21" actId="478"/>
            <ac:spMkLst>
              <pc:docMk/>
              <pc:sldMasterMk cId="3797046012" sldId="2147483660"/>
              <pc:sldLayoutMk cId="2462866162" sldId="2147483664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3:56:47.327" v="71" actId="478"/>
            <ac:picMkLst>
              <pc:docMk/>
              <pc:sldMasterMk cId="3797046012" sldId="2147483660"/>
              <pc:sldLayoutMk cId="2462866162" sldId="2147483664"/>
              <ac:picMk id="4" creationId="{1F1052D7-445A-A7EE-DEE9-B0A4D288D801}"/>
            </ac:picMkLst>
          </pc:picChg>
          <pc:picChg chg="add del mod">
            <ac:chgData name="BINGHAM, Erin" userId="444e3fab-ba0c-4b82-96cf-11ac9adacbde" providerId="ADAL" clId="{54BC76EF-61F7-4432-8C71-53757159DC73}" dt="2024-10-03T04:03:55.387" v="79" actId="478"/>
            <ac:picMkLst>
              <pc:docMk/>
              <pc:sldMasterMk cId="3797046012" sldId="2147483660"/>
              <pc:sldLayoutMk cId="2462866162" sldId="2147483664"/>
              <ac:picMk id="6" creationId="{73963AEE-D7B8-35C1-9DA4-078C590B48F7}"/>
            </ac:picMkLst>
          </pc:picChg>
          <pc:picChg chg="add mod">
            <ac:chgData name="BINGHAM, Erin" userId="444e3fab-ba0c-4b82-96cf-11ac9adacbde" providerId="ADAL" clId="{54BC76EF-61F7-4432-8C71-53757159DC73}" dt="2024-10-03T04:04:49.982" v="84" actId="14100"/>
            <ac:picMkLst>
              <pc:docMk/>
              <pc:sldMasterMk cId="3797046012" sldId="2147483660"/>
              <pc:sldLayoutMk cId="2462866162" sldId="2147483664"/>
              <ac:picMk id="8" creationId="{4C16BC0B-6ABF-A9BF-E145-EF07E9046781}"/>
            </ac:picMkLst>
          </pc:picChg>
          <pc:picChg chg="del">
            <ac:chgData name="BINGHAM, Erin" userId="444e3fab-ba0c-4b82-96cf-11ac9adacbde" providerId="ADAL" clId="{54BC76EF-61F7-4432-8C71-53757159DC73}" dt="2024-10-03T00:53:03.841" v="18" actId="478"/>
            <ac:picMkLst>
              <pc:docMk/>
              <pc:sldMasterMk cId="3797046012" sldId="2147483660"/>
              <pc:sldLayoutMk cId="2462866162" sldId="2147483664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09:02.426" v="90" actId="14100"/>
          <pc:sldLayoutMkLst>
            <pc:docMk/>
            <pc:sldMasterMk cId="3797046012" sldId="2147483660"/>
            <pc:sldLayoutMk cId="463564105" sldId="2147483665"/>
          </pc:sldLayoutMkLst>
          <pc:spChg chg="del">
            <ac:chgData name="BINGHAM, Erin" userId="444e3fab-ba0c-4b82-96cf-11ac9adacbde" providerId="ADAL" clId="{54BC76EF-61F7-4432-8C71-53757159DC73}" dt="2024-10-03T00:53:20.734" v="22" actId="478"/>
            <ac:spMkLst>
              <pc:docMk/>
              <pc:sldMasterMk cId="3797046012" sldId="2147483660"/>
              <pc:sldLayoutMk cId="463564105" sldId="2147483665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4:08:51.189" v="85" actId="478"/>
            <ac:picMkLst>
              <pc:docMk/>
              <pc:sldMasterMk cId="3797046012" sldId="2147483660"/>
              <pc:sldLayoutMk cId="463564105" sldId="2147483665"/>
              <ac:picMk id="4" creationId="{A52C6A7D-A12C-4B51-9A4B-710D96CE932F}"/>
            </ac:picMkLst>
          </pc:picChg>
          <pc:picChg chg="add mod">
            <ac:chgData name="BINGHAM, Erin" userId="444e3fab-ba0c-4b82-96cf-11ac9adacbde" providerId="ADAL" clId="{54BC76EF-61F7-4432-8C71-53757159DC73}" dt="2024-10-03T04:09:02.426" v="90" actId="14100"/>
            <ac:picMkLst>
              <pc:docMk/>
              <pc:sldMasterMk cId="3797046012" sldId="2147483660"/>
              <pc:sldLayoutMk cId="463564105" sldId="2147483665"/>
              <ac:picMk id="6" creationId="{9B523B6C-772B-659C-BBBA-C9E17E81F2D8}"/>
            </ac:picMkLst>
          </pc:picChg>
          <pc:picChg chg="del">
            <ac:chgData name="BINGHAM, Erin" userId="444e3fab-ba0c-4b82-96cf-11ac9adacbde" providerId="ADAL" clId="{54BC76EF-61F7-4432-8C71-53757159DC73}" dt="2024-10-03T00:53:06.187" v="19" actId="478"/>
            <ac:picMkLst>
              <pc:docMk/>
              <pc:sldMasterMk cId="3797046012" sldId="2147483660"/>
              <pc:sldLayoutMk cId="463564105" sldId="2147483665"/>
              <ac:picMk id="9" creationId="{4A3C8383-DD4E-FA3D-D0DE-20FAE10CB330}"/>
            </ac:picMkLst>
          </pc:picChg>
        </pc:sldLayoutChg>
      </pc:sldMasterChg>
    </pc:docChg>
  </pc:docChgLst>
  <pc:docChgLst>
    <pc:chgData name="BINGHAM, Erin" userId="444e3fab-ba0c-4b82-96cf-11ac9adacbde" providerId="ADAL" clId="{E8ABBC52-CD38-408C-80B6-5B787A4C7C92}"/>
    <pc:docChg chg="custSel modSld modMainMaster">
      <pc:chgData name="BINGHAM, Erin" userId="444e3fab-ba0c-4b82-96cf-11ac9adacbde" providerId="ADAL" clId="{E8ABBC52-CD38-408C-80B6-5B787A4C7C92}" dt="2024-11-08T06:57:31.729" v="65" actId="14100"/>
      <pc:docMkLst>
        <pc:docMk/>
      </pc:docMkLst>
      <pc:sldChg chg="delSp modSp mod">
        <pc:chgData name="BINGHAM, Erin" userId="444e3fab-ba0c-4b82-96cf-11ac9adacbde" providerId="ADAL" clId="{E8ABBC52-CD38-408C-80B6-5B787A4C7C92}" dt="2024-11-08T06:18:39.883" v="53" actId="1076"/>
        <pc:sldMkLst>
          <pc:docMk/>
          <pc:sldMk cId="464403102" sldId="256"/>
        </pc:sldMkLst>
        <pc:spChg chg="mod">
          <ac:chgData name="BINGHAM, Erin" userId="444e3fab-ba0c-4b82-96cf-11ac9adacbde" providerId="ADAL" clId="{E8ABBC52-CD38-408C-80B6-5B787A4C7C92}" dt="2024-11-08T06:18:39.883" v="53" actId="1076"/>
          <ac:spMkLst>
            <pc:docMk/>
            <pc:sldMk cId="464403102" sldId="256"/>
            <ac:spMk id="7" creationId="{0459EE38-7A20-123E-54F2-6656B563EB3C}"/>
          </ac:spMkLst>
        </pc:spChg>
        <pc:spChg chg="mod">
          <ac:chgData name="BINGHAM, Erin" userId="444e3fab-ba0c-4b82-96cf-11ac9adacbde" providerId="ADAL" clId="{E8ABBC52-CD38-408C-80B6-5B787A4C7C92}" dt="2024-11-08T06:18:39.883" v="53" actId="1076"/>
          <ac:spMkLst>
            <pc:docMk/>
            <pc:sldMk cId="464403102" sldId="256"/>
            <ac:spMk id="8" creationId="{DECE59EB-D160-E7AA-DD96-F00EB8CEDC99}"/>
          </ac:spMkLst>
        </pc:spChg>
        <pc:spChg chg="del">
          <ac:chgData name="BINGHAM, Erin" userId="444e3fab-ba0c-4b82-96cf-11ac9adacbde" providerId="ADAL" clId="{E8ABBC52-CD38-408C-80B6-5B787A4C7C92}" dt="2024-11-08T06:17:45.465" v="35" actId="478"/>
          <ac:spMkLst>
            <pc:docMk/>
            <pc:sldMk cId="464403102" sldId="256"/>
            <ac:spMk id="9" creationId="{F4231AB4-57D3-62F3-337D-501B73A9613A}"/>
          </ac:spMkLst>
        </pc:spChg>
      </pc:sldChg>
      <pc:sldChg chg="delSp modSp mod">
        <pc:chgData name="BINGHAM, Erin" userId="444e3fab-ba0c-4b82-96cf-11ac9adacbde" providerId="ADAL" clId="{E8ABBC52-CD38-408C-80B6-5B787A4C7C92}" dt="2024-11-08T06:18:28.591" v="52" actId="1076"/>
        <pc:sldMkLst>
          <pc:docMk/>
          <pc:sldMk cId="3117394082" sldId="257"/>
        </pc:sldMkLst>
        <pc:spChg chg="mod">
          <ac:chgData name="BINGHAM, Erin" userId="444e3fab-ba0c-4b82-96cf-11ac9adacbde" providerId="ADAL" clId="{E8ABBC52-CD38-408C-80B6-5B787A4C7C92}" dt="2024-11-08T06:18:28.591" v="52" actId="1076"/>
          <ac:spMkLst>
            <pc:docMk/>
            <pc:sldMk cId="3117394082" sldId="257"/>
            <ac:spMk id="2" creationId="{4FF5B0A8-6BB8-B080-FE68-D631B350D18C}"/>
          </ac:spMkLst>
        </pc:spChg>
        <pc:spChg chg="mod">
          <ac:chgData name="BINGHAM, Erin" userId="444e3fab-ba0c-4b82-96cf-11ac9adacbde" providerId="ADAL" clId="{E8ABBC52-CD38-408C-80B6-5B787A4C7C92}" dt="2024-11-08T06:18:28.591" v="52" actId="1076"/>
          <ac:spMkLst>
            <pc:docMk/>
            <pc:sldMk cId="3117394082" sldId="257"/>
            <ac:spMk id="4" creationId="{24C23711-99CF-BC96-34FB-1BE14C053F81}"/>
          </ac:spMkLst>
        </pc:spChg>
        <pc:spChg chg="del">
          <ac:chgData name="BINGHAM, Erin" userId="444e3fab-ba0c-4b82-96cf-11ac9adacbde" providerId="ADAL" clId="{E8ABBC52-CD38-408C-80B6-5B787A4C7C92}" dt="2024-11-08T06:17:48.293" v="36" actId="478"/>
          <ac:spMkLst>
            <pc:docMk/>
            <pc:sldMk cId="3117394082" sldId="257"/>
            <ac:spMk id="5" creationId="{15B60846-37CA-96FA-3690-88F3CD3D53DB}"/>
          </ac:spMkLst>
        </pc:spChg>
      </pc:sldChg>
      <pc:sldChg chg="addSp delSp modSp mod">
        <pc:chgData name="BINGHAM, Erin" userId="444e3fab-ba0c-4b82-96cf-11ac9adacbde" providerId="ADAL" clId="{E8ABBC52-CD38-408C-80B6-5B787A4C7C92}" dt="2024-11-08T06:18:19.295" v="51" actId="1076"/>
        <pc:sldMkLst>
          <pc:docMk/>
          <pc:sldMk cId="1820979777" sldId="259"/>
        </pc:sldMkLst>
        <pc:spChg chg="add mod">
          <ac:chgData name="BINGHAM, Erin" userId="444e3fab-ba0c-4b82-96cf-11ac9adacbde" providerId="ADAL" clId="{E8ABBC52-CD38-408C-80B6-5B787A4C7C92}" dt="2024-11-08T06:18:19.295" v="51" actId="1076"/>
          <ac:spMkLst>
            <pc:docMk/>
            <pc:sldMk cId="1820979777" sldId="259"/>
            <ac:spMk id="2" creationId="{87910CCD-9EAD-C355-3BA2-69724030D3A0}"/>
          </ac:spMkLst>
        </pc:spChg>
        <pc:spChg chg="del">
          <ac:chgData name="BINGHAM, Erin" userId="444e3fab-ba0c-4b82-96cf-11ac9adacbde" providerId="ADAL" clId="{E8ABBC52-CD38-408C-80B6-5B787A4C7C92}" dt="2024-11-08T06:18:12.298" v="48" actId="478"/>
          <ac:spMkLst>
            <pc:docMk/>
            <pc:sldMk cId="1820979777" sldId="259"/>
            <ac:spMk id="3" creationId="{0724238E-CE81-F8CD-1DF4-EDB881626936}"/>
          </ac:spMkLst>
        </pc:spChg>
        <pc:spChg chg="del">
          <ac:chgData name="BINGHAM, Erin" userId="444e3fab-ba0c-4b82-96cf-11ac9adacbde" providerId="ADAL" clId="{E8ABBC52-CD38-408C-80B6-5B787A4C7C92}" dt="2024-11-08T06:18:13.571" v="49" actId="478"/>
          <ac:spMkLst>
            <pc:docMk/>
            <pc:sldMk cId="1820979777" sldId="259"/>
            <ac:spMk id="4" creationId="{3F343B71-68E4-3327-D516-5E4144C17E38}"/>
          </ac:spMkLst>
        </pc:spChg>
      </pc:sldChg>
      <pc:sldChg chg="addSp delSp modSp mod">
        <pc:chgData name="BINGHAM, Erin" userId="444e3fab-ba0c-4b82-96cf-11ac9adacbde" providerId="ADAL" clId="{E8ABBC52-CD38-408C-80B6-5B787A4C7C92}" dt="2024-11-08T06:18:07.403" v="47" actId="207"/>
        <pc:sldMkLst>
          <pc:docMk/>
          <pc:sldMk cId="658919193" sldId="260"/>
        </pc:sldMkLst>
        <pc:spChg chg="del">
          <ac:chgData name="BINGHAM, Erin" userId="444e3fab-ba0c-4b82-96cf-11ac9adacbde" providerId="ADAL" clId="{E8ABBC52-CD38-408C-80B6-5B787A4C7C92}" dt="2024-11-08T06:17:54.152" v="37" actId="478"/>
          <ac:spMkLst>
            <pc:docMk/>
            <pc:sldMk cId="658919193" sldId="260"/>
            <ac:spMk id="3" creationId="{56D791B2-2D68-7AD0-CA34-B57E127A3245}"/>
          </ac:spMkLst>
        </pc:spChg>
        <pc:spChg chg="del">
          <ac:chgData name="BINGHAM, Erin" userId="444e3fab-ba0c-4b82-96cf-11ac9adacbde" providerId="ADAL" clId="{E8ABBC52-CD38-408C-80B6-5B787A4C7C92}" dt="2024-11-08T06:17:55.229" v="38" actId="478"/>
          <ac:spMkLst>
            <pc:docMk/>
            <pc:sldMk cId="658919193" sldId="260"/>
            <ac:spMk id="4" creationId="{16ADBA40-59BB-09AC-02D7-E3575FC278EA}"/>
          </ac:spMkLst>
        </pc:spChg>
        <pc:spChg chg="add mod">
          <ac:chgData name="BINGHAM, Erin" userId="444e3fab-ba0c-4b82-96cf-11ac9adacbde" providerId="ADAL" clId="{E8ABBC52-CD38-408C-80B6-5B787A4C7C92}" dt="2024-11-08T06:18:07.403" v="47" actId="207"/>
          <ac:spMkLst>
            <pc:docMk/>
            <pc:sldMk cId="658919193" sldId="260"/>
            <ac:spMk id="5" creationId="{8B628C49-2FE9-693E-0647-FC6626837A31}"/>
          </ac:spMkLst>
        </pc:spChg>
      </pc:sldChg>
      <pc:sldMasterChg chg="modSldLayout">
        <pc:chgData name="BINGHAM, Erin" userId="444e3fab-ba0c-4b82-96cf-11ac9adacbde" providerId="ADAL" clId="{E8ABBC52-CD38-408C-80B6-5B787A4C7C92}" dt="2024-11-08T06:57:31.729" v="65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E8ABBC52-CD38-408C-80B6-5B787A4C7C92}" dt="2024-11-08T06:57:23.237" v="60" actId="14100"/>
          <pc:sldLayoutMkLst>
            <pc:docMk/>
            <pc:sldMasterMk cId="3797046012" sldId="2147483660"/>
            <pc:sldLayoutMk cId="2630507283" sldId="2147483661"/>
          </pc:sldLayoutMkLst>
          <pc:picChg chg="add del mod">
            <ac:chgData name="BINGHAM, Erin" userId="444e3fab-ba0c-4b82-96cf-11ac9adacbde" providerId="ADAL" clId="{E8ABBC52-CD38-408C-80B6-5B787A4C7C92}" dt="2024-11-08T06:57:04.743" v="55" actId="478"/>
            <ac:picMkLst>
              <pc:docMk/>
              <pc:sldMasterMk cId="3797046012" sldId="2147483660"/>
              <pc:sldLayoutMk cId="2630507283" sldId="2147483661"/>
              <ac:picMk id="3" creationId="{5FCE3DC1-31A7-26BD-B6ED-56AB309F187F}"/>
            </ac:picMkLst>
          </pc:picChg>
          <pc:picChg chg="add mod">
            <ac:chgData name="BINGHAM, Erin" userId="444e3fab-ba0c-4b82-96cf-11ac9adacbde" providerId="ADAL" clId="{E8ABBC52-CD38-408C-80B6-5B787A4C7C92}" dt="2024-11-08T06:57:23.237" v="60" actId="14100"/>
            <ac:picMkLst>
              <pc:docMk/>
              <pc:sldMasterMk cId="3797046012" sldId="2147483660"/>
              <pc:sldLayoutMk cId="2630507283" sldId="2147483661"/>
              <ac:picMk id="4" creationId="{AAFCA40A-7BF7-98FD-AB78-C9CF63DA944F}"/>
            </ac:picMkLst>
          </pc:picChg>
          <pc:picChg chg="del">
            <ac:chgData name="BINGHAM, Erin" userId="444e3fab-ba0c-4b82-96cf-11ac9adacbde" providerId="ADAL" clId="{E8ABBC52-CD38-408C-80B6-5B787A4C7C92}" dt="2024-11-08T06:14:02.496" v="0" actId="478"/>
            <ac:picMkLst>
              <pc:docMk/>
              <pc:sldMasterMk cId="3797046012" sldId="2147483660"/>
              <pc:sldLayoutMk cId="2630507283" sldId="2147483661"/>
              <ac:picMk id="8" creationId="{CDE11310-D835-7864-68AB-98DA27FAF144}"/>
            </ac:picMkLst>
          </pc:picChg>
        </pc:sldLayoutChg>
        <pc:sldLayoutChg chg="addSp delSp modSp mod">
          <pc:chgData name="BINGHAM, Erin" userId="444e3fab-ba0c-4b82-96cf-11ac9adacbde" providerId="ADAL" clId="{E8ABBC52-CD38-408C-80B6-5B787A4C7C92}" dt="2024-11-08T06:57:31.729" v="65" actId="14100"/>
          <pc:sldLayoutMkLst>
            <pc:docMk/>
            <pc:sldMasterMk cId="3797046012" sldId="2147483660"/>
            <pc:sldLayoutMk cId="3007007362" sldId="2147483662"/>
          </pc:sldLayoutMkLst>
          <pc:picChg chg="add del mod">
            <ac:chgData name="BINGHAM, Erin" userId="444e3fab-ba0c-4b82-96cf-11ac9adacbde" providerId="ADAL" clId="{E8ABBC52-CD38-408C-80B6-5B787A4C7C92}" dt="2024-11-08T06:57:02.566" v="54" actId="478"/>
            <ac:picMkLst>
              <pc:docMk/>
              <pc:sldMasterMk cId="3797046012" sldId="2147483660"/>
              <pc:sldLayoutMk cId="3007007362" sldId="2147483662"/>
              <ac:picMk id="3" creationId="{E7FA9302-99B2-8783-F1CE-9818C85FAFEF}"/>
            </ac:picMkLst>
          </pc:picChg>
          <pc:picChg chg="add mod">
            <ac:chgData name="BINGHAM, Erin" userId="444e3fab-ba0c-4b82-96cf-11ac9adacbde" providerId="ADAL" clId="{E8ABBC52-CD38-408C-80B6-5B787A4C7C92}" dt="2024-11-08T06:57:31.729" v="65" actId="14100"/>
            <ac:picMkLst>
              <pc:docMk/>
              <pc:sldMasterMk cId="3797046012" sldId="2147483660"/>
              <pc:sldLayoutMk cId="3007007362" sldId="2147483662"/>
              <ac:picMk id="4" creationId="{AE994DAA-27C7-9916-DB5B-C5369B82E726}"/>
            </ac:picMkLst>
          </pc:picChg>
          <pc:picChg chg="del">
            <ac:chgData name="BINGHAM, Erin" userId="444e3fab-ba0c-4b82-96cf-11ac9adacbde" providerId="ADAL" clId="{E8ABBC52-CD38-408C-80B6-5B787A4C7C92}" dt="2024-11-08T06:14:04.213" v="1" actId="478"/>
            <ac:picMkLst>
              <pc:docMk/>
              <pc:sldMasterMk cId="3797046012" sldId="2147483660"/>
              <pc:sldLayoutMk cId="3007007362" sldId="2147483662"/>
              <ac:picMk id="8" creationId="{40891768-85E2-6A46-9FA6-1BC26CB116E7}"/>
            </ac:picMkLst>
          </pc:picChg>
        </pc:sldLayoutChg>
        <pc:sldLayoutChg chg="addSp delSp modSp mod">
          <pc:chgData name="BINGHAM, Erin" userId="444e3fab-ba0c-4b82-96cf-11ac9adacbde" providerId="ADAL" clId="{E8ABBC52-CD38-408C-80B6-5B787A4C7C92}" dt="2024-11-08T06:16:11.637" v="28" actId="14100"/>
          <pc:sldLayoutMkLst>
            <pc:docMk/>
            <pc:sldMasterMk cId="3797046012" sldId="2147483660"/>
            <pc:sldLayoutMk cId="2462866162" sldId="2147483664"/>
          </pc:sldLayoutMkLst>
          <pc:picChg chg="add mod">
            <ac:chgData name="BINGHAM, Erin" userId="444e3fab-ba0c-4b82-96cf-11ac9adacbde" providerId="ADAL" clId="{E8ABBC52-CD38-408C-80B6-5B787A4C7C92}" dt="2024-11-08T06:16:11.637" v="28" actId="14100"/>
            <ac:picMkLst>
              <pc:docMk/>
              <pc:sldMasterMk cId="3797046012" sldId="2147483660"/>
              <pc:sldLayoutMk cId="2462866162" sldId="2147483664"/>
              <ac:picMk id="3" creationId="{F9253C2F-1558-32D3-CA1E-582177B65A67}"/>
            </ac:picMkLst>
          </pc:picChg>
          <pc:picChg chg="del">
            <ac:chgData name="BINGHAM, Erin" userId="444e3fab-ba0c-4b82-96cf-11ac9adacbde" providerId="ADAL" clId="{E8ABBC52-CD38-408C-80B6-5B787A4C7C92}" dt="2024-11-08T06:14:23.386" v="2" actId="478"/>
            <ac:picMkLst>
              <pc:docMk/>
              <pc:sldMasterMk cId="3797046012" sldId="2147483660"/>
              <pc:sldLayoutMk cId="2462866162" sldId="2147483664"/>
              <ac:picMk id="8" creationId="{4C16BC0B-6ABF-A9BF-E145-EF07E9046781}"/>
            </ac:picMkLst>
          </pc:picChg>
        </pc:sldLayoutChg>
        <pc:sldLayoutChg chg="addSp delSp modSp mod">
          <pc:chgData name="BINGHAM, Erin" userId="444e3fab-ba0c-4b82-96cf-11ac9adacbde" providerId="ADAL" clId="{E8ABBC52-CD38-408C-80B6-5B787A4C7C92}" dt="2024-11-08T06:17:39.596" v="34" actId="14100"/>
          <pc:sldLayoutMkLst>
            <pc:docMk/>
            <pc:sldMasterMk cId="3797046012" sldId="2147483660"/>
            <pc:sldLayoutMk cId="463564105" sldId="2147483665"/>
          </pc:sldLayoutMkLst>
          <pc:picChg chg="add del mod">
            <ac:chgData name="BINGHAM, Erin" userId="444e3fab-ba0c-4b82-96cf-11ac9adacbde" providerId="ADAL" clId="{E8ABBC52-CD38-408C-80B6-5B787A4C7C92}" dt="2024-11-08T06:14:34.655" v="8" actId="478"/>
            <ac:picMkLst>
              <pc:docMk/>
              <pc:sldMasterMk cId="3797046012" sldId="2147483660"/>
              <pc:sldLayoutMk cId="463564105" sldId="2147483665"/>
              <ac:picMk id="3" creationId="{754E3C4F-A131-A316-716D-41E2173E4C06}"/>
            </ac:picMkLst>
          </pc:picChg>
          <pc:picChg chg="add del mod">
            <ac:chgData name="BINGHAM, Erin" userId="444e3fab-ba0c-4b82-96cf-11ac9adacbde" providerId="ADAL" clId="{E8ABBC52-CD38-408C-80B6-5B787A4C7C92}" dt="2024-11-08T06:16:15.103" v="29" actId="478"/>
            <ac:picMkLst>
              <pc:docMk/>
              <pc:sldMasterMk cId="3797046012" sldId="2147483660"/>
              <pc:sldLayoutMk cId="463564105" sldId="2147483665"/>
              <ac:picMk id="5" creationId="{08455FA9-8707-44DF-1D22-A0DB5998F838}"/>
            </ac:picMkLst>
          </pc:picChg>
          <pc:picChg chg="del">
            <ac:chgData name="BINGHAM, Erin" userId="444e3fab-ba0c-4b82-96cf-11ac9adacbde" providerId="ADAL" clId="{E8ABBC52-CD38-408C-80B6-5B787A4C7C92}" dt="2024-11-08T06:14:24.584" v="3" actId="478"/>
            <ac:picMkLst>
              <pc:docMk/>
              <pc:sldMasterMk cId="3797046012" sldId="2147483660"/>
              <pc:sldLayoutMk cId="463564105" sldId="2147483665"/>
              <ac:picMk id="6" creationId="{9B523B6C-772B-659C-BBBA-C9E17E81F2D8}"/>
            </ac:picMkLst>
          </pc:picChg>
          <pc:picChg chg="add mod">
            <ac:chgData name="BINGHAM, Erin" userId="444e3fab-ba0c-4b82-96cf-11ac9adacbde" providerId="ADAL" clId="{E8ABBC52-CD38-408C-80B6-5B787A4C7C92}" dt="2024-11-08T06:17:39.596" v="34" actId="14100"/>
            <ac:picMkLst>
              <pc:docMk/>
              <pc:sldMasterMk cId="3797046012" sldId="2147483660"/>
              <pc:sldLayoutMk cId="463564105" sldId="2147483665"/>
              <ac:picMk id="8" creationId="{2381FBF6-655F-97A5-AC26-76A6B8BFF172}"/>
            </ac:picMkLst>
          </pc:picChg>
        </pc:sldLayoutChg>
      </pc:sldMasterChg>
    </pc:docChg>
  </pc:docChgLst>
  <pc:docChgLst>
    <pc:chgData name="BINGHAM, Erin" userId="444e3fab-ba0c-4b82-96cf-11ac9adacbde" providerId="ADAL" clId="{67D602AB-6CF1-4FEF-9B0E-E40023A51406}"/>
    <pc:docChg chg="undo custSel modSld">
      <pc:chgData name="BINGHAM, Erin" userId="444e3fab-ba0c-4b82-96cf-11ac9adacbde" providerId="ADAL" clId="{67D602AB-6CF1-4FEF-9B0E-E40023A51406}" dt="2024-10-15T06:45:49.687" v="7"/>
      <pc:docMkLst>
        <pc:docMk/>
      </pc:docMkLst>
      <pc:sldChg chg="addSp delSp modSp mod">
        <pc:chgData name="BINGHAM, Erin" userId="444e3fab-ba0c-4b82-96cf-11ac9adacbde" providerId="ADAL" clId="{67D602AB-6CF1-4FEF-9B0E-E40023A51406}" dt="2024-10-15T06:45:49.687" v="7"/>
        <pc:sldMkLst>
          <pc:docMk/>
          <pc:sldMk cId="3943761311" sldId="258"/>
        </pc:sldMkLst>
        <pc:spChg chg="add del mod">
          <ac:chgData name="BINGHAM, Erin" userId="444e3fab-ba0c-4b82-96cf-11ac9adacbde" providerId="ADAL" clId="{67D602AB-6CF1-4FEF-9B0E-E40023A51406}" dt="2024-10-15T06:45:46.686" v="5" actId="478"/>
          <ac:spMkLst>
            <pc:docMk/>
            <pc:sldMk cId="3943761311" sldId="258"/>
            <ac:spMk id="3" creationId="{2E09F68E-9501-569D-4678-D86F2B98D95D}"/>
          </ac:spMkLst>
        </pc:spChg>
        <pc:spChg chg="add del mod">
          <ac:chgData name="BINGHAM, Erin" userId="444e3fab-ba0c-4b82-96cf-11ac9adacbde" providerId="ADAL" clId="{67D602AB-6CF1-4FEF-9B0E-E40023A51406}" dt="2024-10-15T06:45:48.501" v="6" actId="478"/>
          <ac:spMkLst>
            <pc:docMk/>
            <pc:sldMk cId="3943761311" sldId="258"/>
            <ac:spMk id="5" creationId="{4D6F8062-0D5E-D029-9F39-F6013DF03075}"/>
          </ac:spMkLst>
        </pc:spChg>
        <pc:spChg chg="add mod">
          <ac:chgData name="BINGHAM, Erin" userId="444e3fab-ba0c-4b82-96cf-11ac9adacbde" providerId="ADAL" clId="{67D602AB-6CF1-4FEF-9B0E-E40023A51406}" dt="2024-10-15T06:45:42.385" v="1"/>
          <ac:spMkLst>
            <pc:docMk/>
            <pc:sldMk cId="3943761311" sldId="258"/>
            <ac:spMk id="6" creationId="{BA5B8893-92AB-7FC5-DE44-A080AE2819C2}"/>
          </ac:spMkLst>
        </pc:spChg>
        <pc:spChg chg="add mod">
          <ac:chgData name="BINGHAM, Erin" userId="444e3fab-ba0c-4b82-96cf-11ac9adacbde" providerId="ADAL" clId="{67D602AB-6CF1-4FEF-9B0E-E40023A51406}" dt="2024-10-15T06:45:45.141" v="4"/>
          <ac:spMkLst>
            <pc:docMk/>
            <pc:sldMk cId="3943761311" sldId="258"/>
            <ac:spMk id="7" creationId="{7D8F7370-3888-DD3D-403F-7F867EA553E8}"/>
          </ac:spMkLst>
        </pc:spChg>
        <pc:spChg chg="add mod">
          <ac:chgData name="BINGHAM, Erin" userId="444e3fab-ba0c-4b82-96cf-11ac9adacbde" providerId="ADAL" clId="{67D602AB-6CF1-4FEF-9B0E-E40023A51406}" dt="2024-10-15T06:45:42.385" v="1"/>
          <ac:spMkLst>
            <pc:docMk/>
            <pc:sldMk cId="3943761311" sldId="258"/>
            <ac:spMk id="10" creationId="{D09DD5F1-B40C-37E2-56F5-578E0B0990AD}"/>
          </ac:spMkLst>
        </pc:spChg>
        <pc:spChg chg="add mod">
          <ac:chgData name="BINGHAM, Erin" userId="444e3fab-ba0c-4b82-96cf-11ac9adacbde" providerId="ADAL" clId="{67D602AB-6CF1-4FEF-9B0E-E40023A51406}" dt="2024-10-15T06:45:42.385" v="1"/>
          <ac:spMkLst>
            <pc:docMk/>
            <pc:sldMk cId="3943761311" sldId="258"/>
            <ac:spMk id="11" creationId="{CA5FE644-3254-F238-63D5-920989C8DABF}"/>
          </ac:spMkLst>
        </pc:spChg>
        <pc:spChg chg="add mod">
          <ac:chgData name="BINGHAM, Erin" userId="444e3fab-ba0c-4b82-96cf-11ac9adacbde" providerId="ADAL" clId="{67D602AB-6CF1-4FEF-9B0E-E40023A51406}" dt="2024-10-15T06:45:49.687" v="7"/>
          <ac:spMkLst>
            <pc:docMk/>
            <pc:sldMk cId="3943761311" sldId="258"/>
            <ac:spMk id="12" creationId="{81FBAFC6-2898-C2EF-B2FE-1CCEAD90C46D}"/>
          </ac:spMkLst>
        </pc:spChg>
        <pc:spChg chg="del">
          <ac:chgData name="BINGHAM, Erin" userId="444e3fab-ba0c-4b82-96cf-11ac9adacbde" providerId="ADAL" clId="{67D602AB-6CF1-4FEF-9B0E-E40023A51406}" dt="2024-10-15T06:45:41.345" v="0" actId="478"/>
          <ac:spMkLst>
            <pc:docMk/>
            <pc:sldMk cId="3943761311" sldId="258"/>
            <ac:spMk id="13" creationId="{AD0AC59F-86C1-24CC-0B06-EB235A91A8DD}"/>
          </ac:spMkLst>
        </pc:spChg>
        <pc:spChg chg="del">
          <ac:chgData name="BINGHAM, Erin" userId="444e3fab-ba0c-4b82-96cf-11ac9adacbde" providerId="ADAL" clId="{67D602AB-6CF1-4FEF-9B0E-E40023A51406}" dt="2024-10-15T06:45:41.345" v="0" actId="478"/>
          <ac:spMkLst>
            <pc:docMk/>
            <pc:sldMk cId="3943761311" sldId="258"/>
            <ac:spMk id="14" creationId="{15E9C536-D050-E843-8073-068EE01E58FC}"/>
          </ac:spMkLst>
        </pc:spChg>
        <pc:spChg chg="add mod">
          <ac:chgData name="BINGHAM, Erin" userId="444e3fab-ba0c-4b82-96cf-11ac9adacbde" providerId="ADAL" clId="{67D602AB-6CF1-4FEF-9B0E-E40023A51406}" dt="2024-10-15T06:45:49.687" v="7"/>
          <ac:spMkLst>
            <pc:docMk/>
            <pc:sldMk cId="3943761311" sldId="258"/>
            <ac:spMk id="16" creationId="{0FFE2C94-5354-3D35-DCFA-CE2C0539C6EA}"/>
          </ac:spMkLst>
        </pc:spChg>
        <pc:spChg chg="add mod">
          <ac:chgData name="BINGHAM, Erin" userId="444e3fab-ba0c-4b82-96cf-11ac9adacbde" providerId="ADAL" clId="{67D602AB-6CF1-4FEF-9B0E-E40023A51406}" dt="2024-10-15T06:45:49.687" v="7"/>
          <ac:spMkLst>
            <pc:docMk/>
            <pc:sldMk cId="3943761311" sldId="258"/>
            <ac:spMk id="21" creationId="{A67433A5-F401-9BE3-30AF-6BACB347299E}"/>
          </ac:spMkLst>
        </pc:spChg>
        <pc:spChg chg="add mod">
          <ac:chgData name="BINGHAM, Erin" userId="444e3fab-ba0c-4b82-96cf-11ac9adacbde" providerId="ADAL" clId="{67D602AB-6CF1-4FEF-9B0E-E40023A51406}" dt="2024-10-15T06:45:49.687" v="7"/>
          <ac:spMkLst>
            <pc:docMk/>
            <pc:sldMk cId="3943761311" sldId="258"/>
            <ac:spMk id="22" creationId="{B163D7C2-4F66-CCA6-7D25-7DE39A3E8AFE}"/>
          </ac:spMkLst>
        </pc:spChg>
        <pc:picChg chg="add mod">
          <ac:chgData name="BINGHAM, Erin" userId="444e3fab-ba0c-4b82-96cf-11ac9adacbde" providerId="ADAL" clId="{67D602AB-6CF1-4FEF-9B0E-E40023A51406}" dt="2024-10-15T06:45:42.385" v="1"/>
          <ac:picMkLst>
            <pc:docMk/>
            <pc:sldMk cId="3943761311" sldId="258"/>
            <ac:picMk id="8" creationId="{0CAE066A-54D0-42E5-49C3-781C20BED06C}"/>
          </ac:picMkLst>
        </pc:picChg>
        <pc:picChg chg="add mod">
          <ac:chgData name="BINGHAM, Erin" userId="444e3fab-ba0c-4b82-96cf-11ac9adacbde" providerId="ADAL" clId="{67D602AB-6CF1-4FEF-9B0E-E40023A51406}" dt="2024-10-15T06:45:42.385" v="1"/>
          <ac:picMkLst>
            <pc:docMk/>
            <pc:sldMk cId="3943761311" sldId="258"/>
            <ac:picMk id="9" creationId="{2AF23C16-687A-8C9D-2407-29BAC8952ABA}"/>
          </ac:picMkLst>
        </pc:picChg>
        <pc:picChg chg="del">
          <ac:chgData name="BINGHAM, Erin" userId="444e3fab-ba0c-4b82-96cf-11ac9adacbde" providerId="ADAL" clId="{67D602AB-6CF1-4FEF-9B0E-E40023A51406}" dt="2024-10-15T06:45:41.345" v="0" actId="478"/>
          <ac:picMkLst>
            <pc:docMk/>
            <pc:sldMk cId="3943761311" sldId="258"/>
            <ac:picMk id="15" creationId="{2529A6F6-379D-0A27-5C32-6CB18A1C002F}"/>
          </ac:picMkLst>
        </pc:picChg>
        <pc:picChg chg="del">
          <ac:chgData name="BINGHAM, Erin" userId="444e3fab-ba0c-4b82-96cf-11ac9adacbde" providerId="ADAL" clId="{67D602AB-6CF1-4FEF-9B0E-E40023A51406}" dt="2024-10-15T06:45:41.345" v="0" actId="478"/>
          <ac:picMkLst>
            <pc:docMk/>
            <pc:sldMk cId="3943761311" sldId="258"/>
            <ac:picMk id="17" creationId="{405196BF-E263-6750-438A-4FAA88B3F0A5}"/>
          </ac:picMkLst>
        </pc:picChg>
        <pc:picChg chg="add mod">
          <ac:chgData name="BINGHAM, Erin" userId="444e3fab-ba0c-4b82-96cf-11ac9adacbde" providerId="ADAL" clId="{67D602AB-6CF1-4FEF-9B0E-E40023A51406}" dt="2024-10-15T06:45:49.687" v="7"/>
          <ac:picMkLst>
            <pc:docMk/>
            <pc:sldMk cId="3943761311" sldId="258"/>
            <ac:picMk id="18" creationId="{553179FA-75AA-AC60-79C5-43B5A9922658}"/>
          </ac:picMkLst>
        </pc:picChg>
        <pc:picChg chg="del">
          <ac:chgData name="BINGHAM, Erin" userId="444e3fab-ba0c-4b82-96cf-11ac9adacbde" providerId="ADAL" clId="{67D602AB-6CF1-4FEF-9B0E-E40023A51406}" dt="2024-10-15T06:45:41.345" v="0" actId="478"/>
          <ac:picMkLst>
            <pc:docMk/>
            <pc:sldMk cId="3943761311" sldId="258"/>
            <ac:picMk id="19" creationId="{880D448A-CEE2-C1E2-CD3C-C5E7B7DA6697}"/>
          </ac:picMkLst>
        </pc:picChg>
        <pc:picChg chg="add mod">
          <ac:chgData name="BINGHAM, Erin" userId="444e3fab-ba0c-4b82-96cf-11ac9adacbde" providerId="ADAL" clId="{67D602AB-6CF1-4FEF-9B0E-E40023A51406}" dt="2024-10-15T06:45:49.687" v="7"/>
          <ac:picMkLst>
            <pc:docMk/>
            <pc:sldMk cId="3943761311" sldId="258"/>
            <ac:picMk id="20" creationId="{B853744A-C163-5F8F-3C29-52EC39912908}"/>
          </ac:picMkLst>
        </pc:picChg>
      </pc:sldChg>
    </pc:docChg>
  </pc:docChgLst>
  <pc:docChgLst>
    <pc:chgData name="BINGHAM, Erin" userId="444e3fab-ba0c-4b82-96cf-11ac9adacbde" providerId="ADAL" clId="{73ED1726-7A6E-4564-89D9-AF5895E9F19B}"/>
    <pc:docChg chg="custSel modSld">
      <pc:chgData name="BINGHAM, Erin" userId="444e3fab-ba0c-4b82-96cf-11ac9adacbde" providerId="ADAL" clId="{73ED1726-7A6E-4564-89D9-AF5895E9F19B}" dt="2024-11-30T09:49:18.216" v="22" actId="1076"/>
      <pc:docMkLst>
        <pc:docMk/>
      </pc:docMkLst>
      <pc:sldChg chg="addSp delSp modSp mod">
        <pc:chgData name="BINGHAM, Erin" userId="444e3fab-ba0c-4b82-96cf-11ac9adacbde" providerId="ADAL" clId="{73ED1726-7A6E-4564-89D9-AF5895E9F19B}" dt="2024-11-30T09:49:18.216" v="22" actId="1076"/>
        <pc:sldMkLst>
          <pc:docMk/>
          <pc:sldMk cId="3943761311" sldId="258"/>
        </pc:sldMkLst>
        <pc:picChg chg="add mod">
          <ac:chgData name="BINGHAM, Erin" userId="444e3fab-ba0c-4b82-96cf-11ac9adacbde" providerId="ADAL" clId="{73ED1726-7A6E-4564-89D9-AF5895E9F19B}" dt="2024-11-30T09:49:00.465" v="19" actId="1076"/>
          <ac:picMkLst>
            <pc:docMk/>
            <pc:sldMk cId="3943761311" sldId="258"/>
            <ac:picMk id="2" creationId="{018AB561-1F97-AD17-B33C-DE275369E8A3}"/>
          </ac:picMkLst>
        </pc:picChg>
        <pc:picChg chg="add del mod">
          <ac:chgData name="BINGHAM, Erin" userId="444e3fab-ba0c-4b82-96cf-11ac9adacbde" providerId="ADAL" clId="{73ED1726-7A6E-4564-89D9-AF5895E9F19B}" dt="2024-11-30T09:48:14.430" v="3" actId="478"/>
          <ac:picMkLst>
            <pc:docMk/>
            <pc:sldMk cId="3943761311" sldId="258"/>
            <ac:picMk id="3" creationId="{36518262-184D-57DA-3AF8-652A23512ADD}"/>
          </ac:picMkLst>
        </pc:picChg>
        <pc:picChg chg="add del mod">
          <ac:chgData name="BINGHAM, Erin" userId="444e3fab-ba0c-4b82-96cf-11ac9adacbde" providerId="ADAL" clId="{73ED1726-7A6E-4564-89D9-AF5895E9F19B}" dt="2024-11-30T09:49:13.732" v="21" actId="478"/>
          <ac:picMkLst>
            <pc:docMk/>
            <pc:sldMk cId="3943761311" sldId="258"/>
            <ac:picMk id="4" creationId="{9F9A0F37-2191-551C-FB11-530EC6A63892}"/>
          </ac:picMkLst>
        </pc:picChg>
        <pc:picChg chg="add mod">
          <ac:chgData name="BINGHAM, Erin" userId="444e3fab-ba0c-4b82-96cf-11ac9adacbde" providerId="ADAL" clId="{73ED1726-7A6E-4564-89D9-AF5895E9F19B}" dt="2024-11-30T09:49:18.216" v="22" actId="1076"/>
          <ac:picMkLst>
            <pc:docMk/>
            <pc:sldMk cId="3943761311" sldId="258"/>
            <ac:picMk id="6" creationId="{24A8470E-59F3-562E-116D-CD23891D1526}"/>
          </ac:picMkLst>
        </pc:picChg>
        <pc:picChg chg="del">
          <ac:chgData name="BINGHAM, Erin" userId="444e3fab-ba0c-4b82-96cf-11ac9adacbde" providerId="ADAL" clId="{73ED1726-7A6E-4564-89D9-AF5895E9F19B}" dt="2024-11-30T09:48:09.653" v="0" actId="478"/>
          <ac:picMkLst>
            <pc:docMk/>
            <pc:sldMk cId="3943761311" sldId="258"/>
            <ac:picMk id="18" creationId="{553179FA-75AA-AC60-79C5-43B5A9922658}"/>
          </ac:picMkLst>
        </pc:picChg>
        <pc:picChg chg="del">
          <ac:chgData name="BINGHAM, Erin" userId="444e3fab-ba0c-4b82-96cf-11ac9adacbde" providerId="ADAL" clId="{73ED1726-7A6E-4564-89D9-AF5895E9F19B}" dt="2024-11-30T09:48:10.325" v="1" actId="478"/>
          <ac:picMkLst>
            <pc:docMk/>
            <pc:sldMk cId="3943761311" sldId="258"/>
            <ac:picMk id="20" creationId="{B853744A-C163-5F8F-3C29-52EC39912908}"/>
          </ac:picMkLst>
        </pc:picChg>
      </pc:sldChg>
    </pc:docChg>
  </pc:docChgLst>
  <pc:docChgLst>
    <pc:chgData name="BINGHAM, Erin" userId="444e3fab-ba0c-4b82-96cf-11ac9adacbde" providerId="ADAL" clId="{0B8AED08-0DC7-4C8F-9220-115B4DBACBB5}"/>
    <pc:docChg chg="custSel modSld">
      <pc:chgData name="BINGHAM, Erin" userId="444e3fab-ba0c-4b82-96cf-11ac9adacbde" providerId="ADAL" clId="{0B8AED08-0DC7-4C8F-9220-115B4DBACBB5}" dt="2024-10-03T05:12:28.432" v="75" actId="14100"/>
      <pc:docMkLst>
        <pc:docMk/>
      </pc:docMkLst>
      <pc:sldChg chg="addSp delSp modSp mod">
        <pc:chgData name="BINGHAM, Erin" userId="444e3fab-ba0c-4b82-96cf-11ac9adacbde" providerId="ADAL" clId="{0B8AED08-0DC7-4C8F-9220-115B4DBACBB5}" dt="2024-10-03T05:12:28.432" v="75" actId="14100"/>
        <pc:sldMkLst>
          <pc:docMk/>
          <pc:sldMk cId="3943761311" sldId="258"/>
        </pc:sldMkLst>
        <pc:spChg chg="del">
          <ac:chgData name="BINGHAM, Erin" userId="444e3fab-ba0c-4b82-96cf-11ac9adacbde" providerId="ADAL" clId="{0B8AED08-0DC7-4C8F-9220-115B4DBACBB5}" dt="2024-10-03T05:09:49.209" v="0" actId="478"/>
          <ac:spMkLst>
            <pc:docMk/>
            <pc:sldMk cId="3943761311" sldId="258"/>
            <ac:spMk id="3" creationId="{801CF94A-488D-9B92-E31F-6BE78B1FE8A2}"/>
          </ac:spMkLst>
        </pc:spChg>
        <pc:spChg chg="add del mod">
          <ac:chgData name="BINGHAM, Erin" userId="444e3fab-ba0c-4b82-96cf-11ac9adacbde" providerId="ADAL" clId="{0B8AED08-0DC7-4C8F-9220-115B4DBACBB5}" dt="2024-10-03T05:09:56.267" v="3" actId="478"/>
          <ac:spMkLst>
            <pc:docMk/>
            <pc:sldMk cId="3943761311" sldId="258"/>
            <ac:spMk id="4" creationId="{99B9C10B-93C4-0DAE-E1D8-D93397236BD1}"/>
          </ac:spMkLst>
        </pc:spChg>
        <pc:spChg chg="add del mod">
          <ac:chgData name="BINGHAM, Erin" userId="444e3fab-ba0c-4b82-96cf-11ac9adacbde" providerId="ADAL" clId="{0B8AED08-0DC7-4C8F-9220-115B4DBACBB5}" dt="2024-10-03T05:09:56.945" v="4" actId="478"/>
          <ac:spMkLst>
            <pc:docMk/>
            <pc:sldMk cId="3943761311" sldId="258"/>
            <ac:spMk id="6" creationId="{8F1472DB-1841-CC33-423A-CEBA4B2D03FF}"/>
          </ac:spMkLst>
        </pc:spChg>
        <pc:spChg chg="del">
          <ac:chgData name="BINGHAM, Erin" userId="444e3fab-ba0c-4b82-96cf-11ac9adacbde" providerId="ADAL" clId="{0B8AED08-0DC7-4C8F-9220-115B4DBACBB5}" dt="2024-10-03T05:09:49.209" v="0" actId="478"/>
          <ac:spMkLst>
            <pc:docMk/>
            <pc:sldMk cId="3943761311" sldId="258"/>
            <ac:spMk id="7" creationId="{FC1E7F0E-C181-B380-E6D1-1083FCB92EF2}"/>
          </ac:spMkLst>
        </pc:spChg>
        <pc:spChg chg="add mod">
          <ac:chgData name="BINGHAM, Erin" userId="444e3fab-ba0c-4b82-96cf-11ac9adacbde" providerId="ADAL" clId="{0B8AED08-0DC7-4C8F-9220-115B4DBACBB5}" dt="2024-10-03T05:09:52.875" v="2"/>
          <ac:spMkLst>
            <pc:docMk/>
            <pc:sldMk cId="3943761311" sldId="258"/>
            <ac:spMk id="8" creationId="{A1E8730B-8331-BF71-FA61-AC4305D27F07}"/>
          </ac:spMkLst>
        </pc:spChg>
        <pc:spChg chg="add mod">
          <ac:chgData name="BINGHAM, Erin" userId="444e3fab-ba0c-4b82-96cf-11ac9adacbde" providerId="ADAL" clId="{0B8AED08-0DC7-4C8F-9220-115B4DBACBB5}" dt="2024-10-03T05:09:52.875" v="2"/>
          <ac:spMkLst>
            <pc:docMk/>
            <pc:sldMk cId="3943761311" sldId="258"/>
            <ac:spMk id="10" creationId="{3055B8A5-31E6-A4CE-3444-198CD2169236}"/>
          </ac:spMkLst>
        </pc:spChg>
        <pc:spChg chg="add mod">
          <ac:chgData name="BINGHAM, Erin" userId="444e3fab-ba0c-4b82-96cf-11ac9adacbde" providerId="ADAL" clId="{0B8AED08-0DC7-4C8F-9220-115B4DBACBB5}" dt="2024-10-03T05:12:22.523" v="72" actId="1076"/>
          <ac:spMkLst>
            <pc:docMk/>
            <pc:sldMk cId="3943761311" sldId="258"/>
            <ac:spMk id="13" creationId="{AD0AC59F-86C1-24CC-0B06-EB235A91A8DD}"/>
          </ac:spMkLst>
        </pc:spChg>
        <pc:spChg chg="add mod">
          <ac:chgData name="BINGHAM, Erin" userId="444e3fab-ba0c-4b82-96cf-11ac9adacbde" providerId="ADAL" clId="{0B8AED08-0DC7-4C8F-9220-115B4DBACBB5}" dt="2024-10-03T05:12:24.721" v="73" actId="1076"/>
          <ac:spMkLst>
            <pc:docMk/>
            <pc:sldMk cId="3943761311" sldId="258"/>
            <ac:spMk id="14" creationId="{15E9C536-D050-E843-8073-068EE01E58FC}"/>
          </ac:spMkLst>
        </pc:spChg>
        <pc:picChg chg="del">
          <ac:chgData name="BINGHAM, Erin" userId="444e3fab-ba0c-4b82-96cf-11ac9adacbde" providerId="ADAL" clId="{0B8AED08-0DC7-4C8F-9220-115B4DBACBB5}" dt="2024-10-03T05:09:49.209" v="0" actId="478"/>
          <ac:picMkLst>
            <pc:docMk/>
            <pc:sldMk cId="3943761311" sldId="258"/>
            <ac:picMk id="9" creationId="{125F229B-320A-854A-CACD-EA13D180D1FF}"/>
          </ac:picMkLst>
        </pc:picChg>
        <pc:picChg chg="del">
          <ac:chgData name="BINGHAM, Erin" userId="444e3fab-ba0c-4b82-96cf-11ac9adacbde" providerId="ADAL" clId="{0B8AED08-0DC7-4C8F-9220-115B4DBACBB5}" dt="2024-10-03T05:09:49.209" v="0" actId="478"/>
          <ac:picMkLst>
            <pc:docMk/>
            <pc:sldMk cId="3943761311" sldId="258"/>
            <ac:picMk id="11" creationId="{D3B57798-C896-6301-72B8-2A3993E23170}"/>
          </ac:picMkLst>
        </pc:picChg>
        <pc:picChg chg="add mod">
          <ac:chgData name="BINGHAM, Erin" userId="444e3fab-ba0c-4b82-96cf-11ac9adacbde" providerId="ADAL" clId="{0B8AED08-0DC7-4C8F-9220-115B4DBACBB5}" dt="2024-10-03T05:09:50.012" v="1"/>
          <ac:picMkLst>
            <pc:docMk/>
            <pc:sldMk cId="3943761311" sldId="258"/>
            <ac:picMk id="12" creationId="{6EC9B387-932D-E464-E432-0C23588A7929}"/>
          </ac:picMkLst>
        </pc:picChg>
        <pc:picChg chg="add mod">
          <ac:chgData name="BINGHAM, Erin" userId="444e3fab-ba0c-4b82-96cf-11ac9adacbde" providerId="ADAL" clId="{0B8AED08-0DC7-4C8F-9220-115B4DBACBB5}" dt="2024-10-03T05:12:28.432" v="75" actId="14100"/>
          <ac:picMkLst>
            <pc:docMk/>
            <pc:sldMk cId="3943761311" sldId="258"/>
            <ac:picMk id="15" creationId="{2529A6F6-379D-0A27-5C32-6CB18A1C002F}"/>
          </ac:picMkLst>
        </pc:picChg>
        <pc:picChg chg="add mod">
          <ac:chgData name="BINGHAM, Erin" userId="444e3fab-ba0c-4b82-96cf-11ac9adacbde" providerId="ADAL" clId="{0B8AED08-0DC7-4C8F-9220-115B4DBACBB5}" dt="2024-10-03T05:10:35.176" v="11" actId="1076"/>
          <ac:picMkLst>
            <pc:docMk/>
            <pc:sldMk cId="3943761311" sldId="258"/>
            <ac:picMk id="17" creationId="{405196BF-E263-6750-438A-4FAA88B3F0A5}"/>
          </ac:picMkLst>
        </pc:picChg>
        <pc:picChg chg="add mod">
          <ac:chgData name="BINGHAM, Erin" userId="444e3fab-ba0c-4b82-96cf-11ac9adacbde" providerId="ADAL" clId="{0B8AED08-0DC7-4C8F-9220-115B4DBACBB5}" dt="2024-10-03T05:11:02.542" v="27" actId="1035"/>
          <ac:picMkLst>
            <pc:docMk/>
            <pc:sldMk cId="3943761311" sldId="258"/>
            <ac:picMk id="19" creationId="{880D448A-CEE2-C1E2-CD3C-C5E7B7DA669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AAFCA40A-7BF7-98FD-AB78-C9CF63DA94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07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cotton swab&#10;&#10;Description automatically generated">
            <a:extLst>
              <a:ext uri="{FF2B5EF4-FFF2-40B4-BE49-F238E27FC236}">
                <a16:creationId xmlns:a16="http://schemas.microsoft.com/office/drawing/2014/main" id="{AE994DAA-27C7-9916-DB5B-C5369B82E7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07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syringe&#10;&#10;Description automatically generated">
            <a:extLst>
              <a:ext uri="{FF2B5EF4-FFF2-40B4-BE49-F238E27FC236}">
                <a16:creationId xmlns:a16="http://schemas.microsoft.com/office/drawing/2014/main" id="{F9253C2F-1558-32D3-CA1E-582177B65A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866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holding a swab and a stick&#10;&#10;Description automatically generated">
            <a:extLst>
              <a:ext uri="{FF2B5EF4-FFF2-40B4-BE49-F238E27FC236}">
                <a16:creationId xmlns:a16="http://schemas.microsoft.com/office/drawing/2014/main" id="{2381FBF6-655F-97A5-AC26-76A6B8BFF1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64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8614-BB41-9CE3-B6F9-DCBB33FA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90B52-E63C-3EBE-3421-1F24B71C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EA8EE-C4C7-E370-FE27-70079E24B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20C4D-2064-21AB-BC21-7C3F4FFE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7F73CA2-B5B5-DC11-C6F9-5B625B442E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This is text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7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3" r:id="rId5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81FBAFC6-2898-C2EF-B2FE-1CCEAD90C46D}"/>
              </a:ext>
            </a:extLst>
          </p:cNvPr>
          <p:cNvSpPr>
            <a:spLocks noChangeAspect="1"/>
          </p:cNvSpPr>
          <p:nvPr/>
        </p:nvSpPr>
        <p:spPr>
          <a:xfrm>
            <a:off x="1128644" y="6948766"/>
            <a:ext cx="9871823" cy="4392962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0FFE2C94-5354-3D35-DCFA-CE2C0539C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62" y="561521"/>
            <a:ext cx="11830050" cy="2651126"/>
          </a:xfrm>
        </p:spPr>
        <p:txBody>
          <a:bodyPr>
            <a:normAutofit fontScale="90000"/>
          </a:bodyPr>
          <a:lstStyle/>
          <a:p>
            <a:r>
              <a:rPr lang="en-US" sz="7300" dirty="0">
                <a:latin typeface="Sharp Grotesk Bold 20" panose="00000800000000000000" pitchFamily="50" charset="0"/>
              </a:rPr>
              <a:t>DIY Social Media Assets</a:t>
            </a:r>
            <a:br>
              <a:rPr lang="en-US" sz="11500" dirty="0">
                <a:latin typeface="Sharp Grotesk Medium 20" panose="00000600000000000000" pitchFamily="50" charset="0"/>
              </a:rPr>
            </a:br>
            <a:r>
              <a:rPr lang="en-US" sz="11500" dirty="0">
                <a:latin typeface="Sharp Grotesk Medium 20" panose="00000600000000000000" pitchFamily="50" charset="0"/>
              </a:rPr>
              <a:t>Instructions</a:t>
            </a:r>
          </a:p>
        </p:txBody>
      </p:sp>
      <p:sp>
        <p:nvSpPr>
          <p:cNvPr id="21" name="TextBox 7">
            <a:extLst>
              <a:ext uri="{FF2B5EF4-FFF2-40B4-BE49-F238E27FC236}">
                <a16:creationId xmlns:a16="http://schemas.microsoft.com/office/drawing/2014/main" id="{A67433A5-F401-9BE3-30AF-6BACB347299E}"/>
              </a:ext>
            </a:extLst>
          </p:cNvPr>
          <p:cNvSpPr txBox="1"/>
          <p:nvPr/>
        </p:nvSpPr>
        <p:spPr>
          <a:xfrm>
            <a:off x="620594" y="3641287"/>
            <a:ext cx="11965785" cy="29307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  <p:sp>
        <p:nvSpPr>
          <p:cNvPr id="22" name="Freeform 6">
            <a:extLst>
              <a:ext uri="{FF2B5EF4-FFF2-40B4-BE49-F238E27FC236}">
                <a16:creationId xmlns:a16="http://schemas.microsoft.com/office/drawing/2014/main" id="{B163D7C2-4F66-CCA6-7D25-7DE39A3E8AFE}"/>
              </a:ext>
            </a:extLst>
          </p:cNvPr>
          <p:cNvSpPr>
            <a:spLocks noChangeAspect="1"/>
          </p:cNvSpPr>
          <p:nvPr/>
        </p:nvSpPr>
        <p:spPr>
          <a:xfrm rot="859847">
            <a:off x="4654910" y="8885284"/>
            <a:ext cx="2508718" cy="1470736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pic>
        <p:nvPicPr>
          <p:cNvPr id="2" name="Picture 1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018AB561-1F97-AD17-B33C-DE275369E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68154"/>
            <a:ext cx="6111153" cy="1697543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4A8470E-59F3-562E-116D-CD23891D15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6607" y="11868153"/>
            <a:ext cx="5581080" cy="169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459EE38-7A20-123E-54F2-6656B563EB3C}"/>
              </a:ext>
            </a:extLst>
          </p:cNvPr>
          <p:cNvSpPr txBox="1"/>
          <p:nvPr/>
        </p:nvSpPr>
        <p:spPr>
          <a:xfrm>
            <a:off x="1786812" y="11487927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E59EB-D160-E7AA-DD96-F00EB8CEDC99}"/>
              </a:ext>
            </a:extLst>
          </p:cNvPr>
          <p:cNvSpPr txBox="1"/>
          <p:nvPr/>
        </p:nvSpPr>
        <p:spPr>
          <a:xfrm>
            <a:off x="1786812" y="12094789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464403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F5B0A8-6BB8-B080-FE68-D631B350D18C}"/>
              </a:ext>
            </a:extLst>
          </p:cNvPr>
          <p:cNvSpPr txBox="1"/>
          <p:nvPr/>
        </p:nvSpPr>
        <p:spPr>
          <a:xfrm>
            <a:off x="1828412" y="11412894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C23711-99CF-BC96-34FB-1BE14C053F81}"/>
              </a:ext>
            </a:extLst>
          </p:cNvPr>
          <p:cNvSpPr txBox="1"/>
          <p:nvPr/>
        </p:nvSpPr>
        <p:spPr>
          <a:xfrm>
            <a:off x="1828412" y="12019756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311739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910CCD-9EAD-C355-3BA2-69724030D3A0}"/>
              </a:ext>
            </a:extLst>
          </p:cNvPr>
          <p:cNvSpPr txBox="1"/>
          <p:nvPr/>
        </p:nvSpPr>
        <p:spPr>
          <a:xfrm>
            <a:off x="6526763" y="11945129"/>
            <a:ext cx="685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AE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أدخل النص هنا</a:t>
            </a:r>
          </a:p>
        </p:txBody>
      </p:sp>
    </p:spTree>
    <p:extLst>
      <p:ext uri="{BB962C8B-B14F-4D97-AF65-F5344CB8AC3E}">
        <p14:creationId xmlns:p14="http://schemas.microsoft.com/office/powerpoint/2010/main" val="1820979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B628C49-2FE9-693E-0647-FC6626837A31}"/>
              </a:ext>
            </a:extLst>
          </p:cNvPr>
          <p:cNvSpPr txBox="1"/>
          <p:nvPr/>
        </p:nvSpPr>
        <p:spPr>
          <a:xfrm>
            <a:off x="6545424" y="11833162"/>
            <a:ext cx="685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AE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أدخل النص هنا</a:t>
            </a:r>
          </a:p>
        </p:txBody>
      </p:sp>
    </p:spTree>
    <p:extLst>
      <p:ext uri="{BB962C8B-B14F-4D97-AF65-F5344CB8AC3E}">
        <p14:creationId xmlns:p14="http://schemas.microsoft.com/office/powerpoint/2010/main" val="658919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3C82BC-5679-4462-A9E6-E79B1D85A4B8}">
  <ds:schemaRefs>
    <ds:schemaRef ds:uri="02622428-b056-4156-8618-9b4665fa4c5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e344f6c-33c4-4639-9c4a-e760d75a122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DBED5A8-6BE1-40F4-9F42-B8A58862AB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4B2D58-3471-45E4-A30A-2A15DF04C1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80</Words>
  <Application>Microsoft Office PowerPoint</Application>
  <PresentationFormat>Custom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Aptos</vt:lpstr>
      <vt:lpstr>Aptos Display</vt:lpstr>
      <vt:lpstr>Arial</vt:lpstr>
      <vt:lpstr>Segoe UI</vt:lpstr>
      <vt:lpstr>Sharp Grotesk 1 Light</vt:lpstr>
      <vt:lpstr>Sharp Grotesk Bold 20</vt:lpstr>
      <vt:lpstr>Sharp Grotesk Medium 20</vt:lpstr>
      <vt:lpstr>Office Theme</vt:lpstr>
      <vt:lpstr>DIY Social Media Assets Instructions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Bronwyn Shin</dc:creator>
  <cp:lastModifiedBy>Erin Bingham</cp:lastModifiedBy>
  <cp:revision>2</cp:revision>
  <dcterms:created xsi:type="dcterms:W3CDTF">2024-07-21T03:38:55Z</dcterms:created>
  <dcterms:modified xsi:type="dcterms:W3CDTF">2024-11-30T09:49:19Z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acb39b12-0de7-46e3-9554-e4dda977fe3b</vt:lpwstr>
  </property>
  <property fmtid="{D5CDD505-2E9C-101B-9397-08002B2CF9AE}" pid="3" name="ContentTypeId">
    <vt:lpwstr>0x010100310F25F82DC70E46BECCBAC5959F994A</vt:lpwstr>
  </property>
  <property fmtid="{D5CDD505-2E9C-101B-9397-08002B2CF9AE}" pid="4" name="MediaServiceImageTags">
    <vt:lpwstr/>
  </property>
</Properties>
</file>