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9" r:id="rId7"/>
    <p:sldId id="258" r:id="rId8"/>
    <p:sldId id="260" r:id="rId9"/>
  </p:sldIdLst>
  <p:sldSz cx="18288000" cy="10287000"/>
  <p:notesSz cx="6858000" cy="9144000"/>
  <p:embeddedFontLst>
    <p:embeddedFont>
      <p:font typeface="Sharp Grotesk 1 Light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ADE8EC-C74F-4791-807C-3D20DE14E8CB}" v="1" dt="2024-11-30T09:49:47.5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9" d="100"/>
          <a:sy n="59" d="100"/>
        </p:scale>
        <p:origin x="967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85ADE8EC-C74F-4791-807C-3D20DE14E8CB}"/>
    <pc:docChg chg="custSel modSld">
      <pc:chgData name="BINGHAM, Erin" userId="444e3fab-ba0c-4b82-96cf-11ac9adacbde" providerId="ADAL" clId="{85ADE8EC-C74F-4791-807C-3D20DE14E8CB}" dt="2024-11-30T09:50:08.091" v="11" actId="208"/>
      <pc:docMkLst>
        <pc:docMk/>
      </pc:docMkLst>
      <pc:sldChg chg="addSp delSp modSp mod">
        <pc:chgData name="BINGHAM, Erin" userId="444e3fab-ba0c-4b82-96cf-11ac9adacbde" providerId="ADAL" clId="{85ADE8EC-C74F-4791-807C-3D20DE14E8CB}" dt="2024-11-30T09:50:08.091" v="11" actId="208"/>
        <pc:sldMkLst>
          <pc:docMk/>
          <pc:sldMk cId="0" sldId="256"/>
        </pc:sldMkLst>
        <pc:spChg chg="del">
          <ac:chgData name="BINGHAM, Erin" userId="444e3fab-ba0c-4b82-96cf-11ac9adacbde" providerId="ADAL" clId="{85ADE8EC-C74F-4791-807C-3D20DE14E8CB}" dt="2024-11-30T09:49:46.653" v="6" actId="478"/>
          <ac:spMkLst>
            <pc:docMk/>
            <pc:sldMk cId="0" sldId="256"/>
            <ac:spMk id="3" creationId="{00000000-0000-0000-0000-000000000000}"/>
          </ac:spMkLst>
        </pc:spChg>
        <pc:spChg chg="del">
          <ac:chgData name="BINGHAM, Erin" userId="444e3fab-ba0c-4b82-96cf-11ac9adacbde" providerId="ADAL" clId="{85ADE8EC-C74F-4791-807C-3D20DE14E8CB}" dt="2024-11-30T09:49:31.853" v="0" actId="478"/>
          <ac:spMkLst>
            <pc:docMk/>
            <pc:sldMk cId="0" sldId="256"/>
            <ac:spMk id="4" creationId="{00000000-0000-0000-0000-000000000000}"/>
          </ac:spMkLst>
        </pc:spChg>
        <pc:spChg chg="mod">
          <ac:chgData name="BINGHAM, Erin" userId="444e3fab-ba0c-4b82-96cf-11ac9adacbde" providerId="ADAL" clId="{85ADE8EC-C74F-4791-807C-3D20DE14E8CB}" dt="2024-11-30T09:50:08.091" v="11" actId="208"/>
          <ac:spMkLst>
            <pc:docMk/>
            <pc:sldMk cId="0" sldId="256"/>
            <ac:spMk id="5" creationId="{00000000-0000-0000-0000-000000000000}"/>
          </ac:spMkLst>
        </pc:spChg>
        <pc:spChg chg="mod">
          <ac:chgData name="BINGHAM, Erin" userId="444e3fab-ba0c-4b82-96cf-11ac9adacbde" providerId="ADAL" clId="{85ADE8EC-C74F-4791-807C-3D20DE14E8CB}" dt="2024-11-30T09:50:01.721" v="10" actId="1076"/>
          <ac:spMkLst>
            <pc:docMk/>
            <pc:sldMk cId="0" sldId="256"/>
            <ac:spMk id="6" creationId="{00000000-0000-0000-0000-000000000000}"/>
          </ac:spMkLst>
        </pc:spChg>
        <pc:spChg chg="mod">
          <ac:chgData name="BINGHAM, Erin" userId="444e3fab-ba0c-4b82-96cf-11ac9adacbde" providerId="ADAL" clId="{85ADE8EC-C74F-4791-807C-3D20DE14E8CB}" dt="2024-11-30T09:49:37.934" v="4" actId="404"/>
          <ac:spMkLst>
            <pc:docMk/>
            <pc:sldMk cId="0" sldId="256"/>
            <ac:spMk id="7" creationId="{00000000-0000-0000-0000-000000000000}"/>
          </ac:spMkLst>
        </pc:spChg>
        <pc:picChg chg="add mod">
          <ac:chgData name="BINGHAM, Erin" userId="444e3fab-ba0c-4b82-96cf-11ac9adacbde" providerId="ADAL" clId="{85ADE8EC-C74F-4791-807C-3D20DE14E8CB}" dt="2024-11-30T09:49:50.685" v="8" actId="1076"/>
          <ac:picMkLst>
            <pc:docMk/>
            <pc:sldMk cId="0" sldId="256"/>
            <ac:picMk id="8" creationId="{32BAF383-6163-04F4-ED4D-B3C51354ACBB}"/>
          </ac:picMkLst>
        </pc:picChg>
        <pc:picChg chg="add del mod">
          <ac:chgData name="BINGHAM, Erin" userId="444e3fab-ba0c-4b82-96cf-11ac9adacbde" providerId="ADAL" clId="{85ADE8EC-C74F-4791-807C-3D20DE14E8CB}" dt="2024-11-30T09:49:52.493" v="9" actId="478"/>
          <ac:picMkLst>
            <pc:docMk/>
            <pc:sldMk cId="0" sldId="256"/>
            <ac:picMk id="9" creationId="{DEEC314F-BEFD-76BF-F7DD-184D65B9D52B}"/>
          </ac:picMkLst>
        </pc:picChg>
        <pc:picChg chg="add mod">
          <ac:chgData name="BINGHAM, Erin" userId="444e3fab-ba0c-4b82-96cf-11ac9adacbde" providerId="ADAL" clId="{85ADE8EC-C74F-4791-807C-3D20DE14E8CB}" dt="2024-11-30T09:49:50.685" v="8" actId="1076"/>
          <ac:picMkLst>
            <pc:docMk/>
            <pc:sldMk cId="0" sldId="256"/>
            <ac:picMk id="10" creationId="{EDB10BE5-033F-DD3D-E047-4D922F58348D}"/>
          </ac:picMkLst>
        </pc:picChg>
      </pc:sldChg>
    </pc:docChg>
  </pc:docChgLst>
  <pc:docChgLst>
    <pc:chgData name="BINGHAM, Erin" userId="444e3fab-ba0c-4b82-96cf-11ac9adacbde" providerId="ADAL" clId="{EB4E64FA-0895-4891-A9D6-FB0EC03134BC}"/>
    <pc:docChg chg="modSld">
      <pc:chgData name="BINGHAM, Erin" userId="444e3fab-ba0c-4b82-96cf-11ac9adacbde" providerId="ADAL" clId="{EB4E64FA-0895-4891-A9D6-FB0EC03134BC}" dt="2024-10-15T06:22:15.580" v="1" actId="1076"/>
      <pc:docMkLst>
        <pc:docMk/>
      </pc:docMkLst>
      <pc:sldChg chg="modSp mod">
        <pc:chgData name="BINGHAM, Erin" userId="444e3fab-ba0c-4b82-96cf-11ac9adacbde" providerId="ADAL" clId="{EB4E64FA-0895-4891-A9D6-FB0EC03134BC}" dt="2024-10-15T06:22:15.580" v="1" actId="1076"/>
        <pc:sldMkLst>
          <pc:docMk/>
          <pc:sldMk cId="0" sldId="256"/>
        </pc:sldMkLst>
        <pc:spChg chg="mod">
          <ac:chgData name="BINGHAM, Erin" userId="444e3fab-ba0c-4b82-96cf-11ac9adacbde" providerId="ADAL" clId="{EB4E64FA-0895-4891-A9D6-FB0EC03134BC}" dt="2024-10-15T06:22:12.375" v="0" actId="1076"/>
          <ac:spMkLst>
            <pc:docMk/>
            <pc:sldMk cId="0" sldId="256"/>
            <ac:spMk id="2" creationId="{00000000-0000-0000-0000-000000000000}"/>
          </ac:spMkLst>
        </pc:spChg>
        <pc:spChg chg="mod">
          <ac:chgData name="BINGHAM, Erin" userId="444e3fab-ba0c-4b82-96cf-11ac9adacbde" providerId="ADAL" clId="{EB4E64FA-0895-4891-A9D6-FB0EC03134BC}" dt="2024-10-15T06:22:15.580" v="1" actId="1076"/>
          <ac:spMkLst>
            <pc:docMk/>
            <pc:sldMk cId="0" sldId="256"/>
            <ac:spMk id="7" creationId="{00000000-0000-0000-0000-000000000000}"/>
          </ac:spMkLst>
        </pc:spChg>
      </pc:sldChg>
    </pc:docChg>
  </pc:docChgLst>
  <pc:docChgLst>
    <pc:chgData name="BINGHAM, Erin" userId="444e3fab-ba0c-4b82-96cf-11ac9adacbde" providerId="ADAL" clId="{70FBE66F-DB52-4BB7-B0A9-42109789281C}"/>
    <pc:docChg chg="custSel modMainMaster">
      <pc:chgData name="BINGHAM, Erin" userId="444e3fab-ba0c-4b82-96cf-11ac9adacbde" providerId="ADAL" clId="{70FBE66F-DB52-4BB7-B0A9-42109789281C}" dt="2024-11-08T06:58:15.226" v="15" actId="962"/>
      <pc:docMkLst>
        <pc:docMk/>
      </pc:docMkLst>
      <pc:sldMasterChg chg="modSldLayout">
        <pc:chgData name="BINGHAM, Erin" userId="444e3fab-ba0c-4b82-96cf-11ac9adacbde" providerId="ADAL" clId="{70FBE66F-DB52-4BB7-B0A9-42109789281C}" dt="2024-11-08T06:58:15.226" v="15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70FBE66F-DB52-4BB7-B0A9-42109789281C}" dt="2024-11-08T06:58:15.226" v="15" actId="962"/>
          <pc:sldLayoutMkLst>
            <pc:docMk/>
            <pc:sldMasterMk cId="0" sldId="2147483648"/>
            <pc:sldLayoutMk cId="0" sldId="2147483649"/>
          </pc:sldLayoutMkLst>
          <pc:picChg chg="add mod">
            <ac:chgData name="BINGHAM, Erin" userId="444e3fab-ba0c-4b82-96cf-11ac9adacbde" providerId="ADAL" clId="{70FBE66F-DB52-4BB7-B0A9-42109789281C}" dt="2024-11-08T06:58:15.226" v="15" actId="962"/>
            <ac:picMkLst>
              <pc:docMk/>
              <pc:sldMasterMk cId="0" sldId="2147483648"/>
              <pc:sldLayoutMk cId="0" sldId="2147483649"/>
              <ac:picMk id="3" creationId="{20AB2F5D-7682-8F10-D384-EA270B020393}"/>
            </ac:picMkLst>
          </pc:picChg>
          <pc:picChg chg="del">
            <ac:chgData name="BINGHAM, Erin" userId="444e3fab-ba0c-4b82-96cf-11ac9adacbde" providerId="ADAL" clId="{70FBE66F-DB52-4BB7-B0A9-42109789281C}" dt="2024-11-08T06:58:00.261" v="8" actId="478"/>
            <ac:picMkLst>
              <pc:docMk/>
              <pc:sldMasterMk cId="0" sldId="2147483648"/>
              <pc:sldLayoutMk cId="0" sldId="2147483649"/>
              <ac:picMk id="8" creationId="{29BC2167-3141-8B85-8DFE-C791F3FC1779}"/>
            </ac:picMkLst>
          </pc:picChg>
        </pc:sldLayoutChg>
        <pc:sldLayoutChg chg="addSp delSp modSp mod">
          <pc:chgData name="BINGHAM, Erin" userId="444e3fab-ba0c-4b82-96cf-11ac9adacbde" providerId="ADAL" clId="{70FBE66F-DB52-4BB7-B0A9-42109789281C}" dt="2024-11-08T06:43:49.946" v="7" actId="962"/>
          <pc:sldLayoutMkLst>
            <pc:docMk/>
            <pc:sldMasterMk cId="0" sldId="2147483648"/>
            <pc:sldLayoutMk cId="0" sldId="2147483650"/>
          </pc:sldLayoutMkLst>
          <pc:picChg chg="add mod">
            <ac:chgData name="BINGHAM, Erin" userId="444e3fab-ba0c-4b82-96cf-11ac9adacbde" providerId="ADAL" clId="{70FBE66F-DB52-4BB7-B0A9-42109789281C}" dt="2024-11-08T06:43:49.946" v="7" actId="962"/>
            <ac:picMkLst>
              <pc:docMk/>
              <pc:sldMasterMk cId="0" sldId="2147483648"/>
              <pc:sldLayoutMk cId="0" sldId="2147483650"/>
              <ac:picMk id="3" creationId="{9E4355BD-BF21-08FC-4F9B-04F73B8F159E}"/>
            </ac:picMkLst>
          </pc:picChg>
          <pc:picChg chg="del">
            <ac:chgData name="BINGHAM, Erin" userId="444e3fab-ba0c-4b82-96cf-11ac9adacbde" providerId="ADAL" clId="{70FBE66F-DB52-4BB7-B0A9-42109789281C}" dt="2024-11-08T06:43:45.846" v="4" actId="478"/>
            <ac:picMkLst>
              <pc:docMk/>
              <pc:sldMasterMk cId="0" sldId="2147483648"/>
              <pc:sldLayoutMk cId="0" sldId="2147483650"/>
              <ac:picMk id="8" creationId="{9FA6C417-4D72-B4B9-AFAB-C7362899863E}"/>
            </ac:picMkLst>
          </pc:picChg>
        </pc:sldLayoutChg>
        <pc:sldLayoutChg chg="addSp delSp modSp mod">
          <pc:chgData name="BINGHAM, Erin" userId="444e3fab-ba0c-4b82-96cf-11ac9adacbde" providerId="ADAL" clId="{70FBE66F-DB52-4BB7-B0A9-42109789281C}" dt="2024-11-08T06:58:06.818" v="12" actId="962"/>
          <pc:sldLayoutMkLst>
            <pc:docMk/>
            <pc:sldMasterMk cId="0" sldId="2147483648"/>
            <pc:sldLayoutMk cId="0" sldId="2147483651"/>
          </pc:sldLayoutMkLst>
          <pc:picChg chg="add mod">
            <ac:chgData name="BINGHAM, Erin" userId="444e3fab-ba0c-4b82-96cf-11ac9adacbde" providerId="ADAL" clId="{70FBE66F-DB52-4BB7-B0A9-42109789281C}" dt="2024-11-08T06:58:06.818" v="12" actId="962"/>
            <ac:picMkLst>
              <pc:docMk/>
              <pc:sldMasterMk cId="0" sldId="2147483648"/>
              <pc:sldLayoutMk cId="0" sldId="2147483651"/>
              <ac:picMk id="3" creationId="{AA106EC0-392B-E158-03E1-7344F931B525}"/>
            </ac:picMkLst>
          </pc:picChg>
          <pc:picChg chg="del">
            <ac:chgData name="BINGHAM, Erin" userId="444e3fab-ba0c-4b82-96cf-11ac9adacbde" providerId="ADAL" clId="{70FBE66F-DB52-4BB7-B0A9-42109789281C}" dt="2024-11-08T06:58:01.678" v="9" actId="478"/>
            <ac:picMkLst>
              <pc:docMk/>
              <pc:sldMasterMk cId="0" sldId="2147483648"/>
              <pc:sldLayoutMk cId="0" sldId="2147483651"/>
              <ac:picMk id="8" creationId="{F45DFF64-D604-82D9-5B17-90A165B8C152}"/>
            </ac:picMkLst>
          </pc:picChg>
        </pc:sldLayoutChg>
        <pc:sldLayoutChg chg="addSp delSp modSp mod">
          <pc:chgData name="BINGHAM, Erin" userId="444e3fab-ba0c-4b82-96cf-11ac9adacbde" providerId="ADAL" clId="{70FBE66F-DB52-4BB7-B0A9-42109789281C}" dt="2024-11-08T06:43:42.111" v="3" actId="962"/>
          <pc:sldLayoutMkLst>
            <pc:docMk/>
            <pc:sldMasterMk cId="0" sldId="2147483648"/>
            <pc:sldLayoutMk cId="3108348498" sldId="2147483660"/>
          </pc:sldLayoutMkLst>
          <pc:picChg chg="del">
            <ac:chgData name="BINGHAM, Erin" userId="444e3fab-ba0c-4b82-96cf-11ac9adacbde" providerId="ADAL" clId="{70FBE66F-DB52-4BB7-B0A9-42109789281C}" dt="2024-11-08T06:43:34.713" v="0" actId="478"/>
            <ac:picMkLst>
              <pc:docMk/>
              <pc:sldMasterMk cId="0" sldId="2147483648"/>
              <pc:sldLayoutMk cId="3108348498" sldId="2147483660"/>
              <ac:picMk id="3" creationId="{64BF3EF0-663B-C458-1736-18AA869B8D8B}"/>
            </ac:picMkLst>
          </pc:picChg>
          <pc:picChg chg="add mod">
            <ac:chgData name="BINGHAM, Erin" userId="444e3fab-ba0c-4b82-96cf-11ac9adacbde" providerId="ADAL" clId="{70FBE66F-DB52-4BB7-B0A9-42109789281C}" dt="2024-11-08T06:43:42.111" v="3" actId="962"/>
            <ac:picMkLst>
              <pc:docMk/>
              <pc:sldMasterMk cId="0" sldId="2147483648"/>
              <pc:sldLayoutMk cId="3108348498" sldId="2147483660"/>
              <ac:picMk id="4" creationId="{C010D492-781F-FAEB-7345-DADAAA0096D1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ith red hair&#10;&#10;Description automatically generated">
            <a:extLst>
              <a:ext uri="{FF2B5EF4-FFF2-40B4-BE49-F238E27FC236}">
                <a16:creationId xmlns:a16="http://schemas.microsoft.com/office/drawing/2014/main" id="{20AB2F5D-7682-8F10-D384-EA270B0203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swab and a stick&#10;&#10;Description automatically generated">
            <a:extLst>
              <a:ext uri="{FF2B5EF4-FFF2-40B4-BE49-F238E27FC236}">
                <a16:creationId xmlns:a16="http://schemas.microsoft.com/office/drawing/2014/main" id="{9E4355BD-BF21-08FC-4F9B-04F73B8F15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needle&#10;&#10;Description automatically generated">
            <a:extLst>
              <a:ext uri="{FF2B5EF4-FFF2-40B4-BE49-F238E27FC236}">
                <a16:creationId xmlns:a16="http://schemas.microsoft.com/office/drawing/2014/main" id="{AA106EC0-392B-E158-03E1-7344F931B5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stick&#10;&#10;Description automatically generated">
            <a:extLst>
              <a:ext uri="{FF2B5EF4-FFF2-40B4-BE49-F238E27FC236}">
                <a16:creationId xmlns:a16="http://schemas.microsoft.com/office/drawing/2014/main" id="{C010D492-781F-FAEB-7345-DADAAA009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48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0480" y="161938"/>
            <a:ext cx="14535699" cy="4033656"/>
          </a:xfrm>
          <a:custGeom>
            <a:avLst/>
            <a:gdLst/>
            <a:ahLst/>
            <a:cxnLst/>
            <a:rect l="l" t="t" r="r" b="b"/>
            <a:pathLst>
              <a:path w="14535699" h="4033656">
                <a:moveTo>
                  <a:pt x="0" y="0"/>
                </a:moveTo>
                <a:lnTo>
                  <a:pt x="14535698" y="0"/>
                </a:lnTo>
                <a:lnTo>
                  <a:pt x="14535698" y="4033656"/>
                </a:lnTo>
                <a:lnTo>
                  <a:pt x="0" y="4033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" name="Freeform 5"/>
          <p:cNvSpPr/>
          <p:nvPr/>
        </p:nvSpPr>
        <p:spPr>
          <a:xfrm>
            <a:off x="10046648" y="4416592"/>
            <a:ext cx="7527260" cy="3349631"/>
          </a:xfrm>
          <a:custGeom>
            <a:avLst/>
            <a:gdLst/>
            <a:ahLst/>
            <a:cxnLst/>
            <a:rect l="l" t="t" r="r" b="b"/>
            <a:pathLst>
              <a:path w="7527260" h="3349631">
                <a:moveTo>
                  <a:pt x="0" y="0"/>
                </a:moveTo>
                <a:lnTo>
                  <a:pt x="7527260" y="0"/>
                </a:lnTo>
                <a:lnTo>
                  <a:pt x="7527260" y="3349631"/>
                </a:lnTo>
                <a:lnTo>
                  <a:pt x="0" y="33496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/>
          <a:lstStyle/>
          <a:p>
            <a:endParaRPr lang="en-AU"/>
          </a:p>
        </p:txBody>
      </p:sp>
      <p:sp>
        <p:nvSpPr>
          <p:cNvPr id="6" name="Freeform 6"/>
          <p:cNvSpPr/>
          <p:nvPr/>
        </p:nvSpPr>
        <p:spPr>
          <a:xfrm rot="859847">
            <a:off x="12665530" y="5893956"/>
            <a:ext cx="1912896" cy="1121435"/>
          </a:xfrm>
          <a:custGeom>
            <a:avLst/>
            <a:gdLst/>
            <a:ahLst/>
            <a:cxnLst/>
            <a:rect l="l" t="t" r="r" b="b"/>
            <a:pathLst>
              <a:path w="1912896" h="1121435">
                <a:moveTo>
                  <a:pt x="0" y="0"/>
                </a:moveTo>
                <a:lnTo>
                  <a:pt x="1912896" y="0"/>
                </a:lnTo>
                <a:lnTo>
                  <a:pt x="1912896" y="1121435"/>
                </a:lnTo>
                <a:lnTo>
                  <a:pt x="0" y="11214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7" name="TextBox 7"/>
          <p:cNvSpPr txBox="1"/>
          <p:nvPr/>
        </p:nvSpPr>
        <p:spPr>
          <a:xfrm>
            <a:off x="689511" y="3179675"/>
            <a:ext cx="10664289" cy="29117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Click on the ‘Insert text here’ text box and add your own text.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You can add your own logo if you wish.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Export the image by clicking “File” then “Export”.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Select “PNG” as the file type or “Change the file type” to PNG.</a:t>
            </a:r>
          </a:p>
        </p:txBody>
      </p:sp>
      <p:pic>
        <p:nvPicPr>
          <p:cNvPr id="8" name="Picture 7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32BAF383-6163-04F4-ED4D-B3C51354AC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4748" y="8427518"/>
            <a:ext cx="6111153" cy="1697543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DB10BE5-033F-DD3D-E047-4D922F5834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3181" y="8427517"/>
            <a:ext cx="5581080" cy="169754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9362B1-55CB-E234-76EB-9E02410312FB}"/>
              </a:ext>
            </a:extLst>
          </p:cNvPr>
          <p:cNvSpPr txBox="1"/>
          <p:nvPr/>
        </p:nvSpPr>
        <p:spPr>
          <a:xfrm>
            <a:off x="2133600" y="86487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3918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682A14-8A90-7DE2-EAE0-26722FCAE30D}"/>
              </a:ext>
            </a:extLst>
          </p:cNvPr>
          <p:cNvSpPr txBox="1"/>
          <p:nvPr/>
        </p:nvSpPr>
        <p:spPr>
          <a:xfrm>
            <a:off x="2133600" y="88773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40491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5AD4345-01E9-1887-DAE0-D1FBCF5850B9}"/>
              </a:ext>
            </a:extLst>
          </p:cNvPr>
          <p:cNvSpPr txBox="1"/>
          <p:nvPr/>
        </p:nvSpPr>
        <p:spPr>
          <a:xfrm>
            <a:off x="8839200" y="8953500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AE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أدخل النص هنا</a:t>
            </a:r>
          </a:p>
        </p:txBody>
      </p:sp>
    </p:spTree>
    <p:extLst>
      <p:ext uri="{BB962C8B-B14F-4D97-AF65-F5344CB8AC3E}">
        <p14:creationId xmlns:p14="http://schemas.microsoft.com/office/powerpoint/2010/main" val="962388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1EFC3C-EB30-4B91-A8BA-189D34740DAA}"/>
              </a:ext>
            </a:extLst>
          </p:cNvPr>
          <p:cNvSpPr txBox="1"/>
          <p:nvPr/>
        </p:nvSpPr>
        <p:spPr>
          <a:xfrm>
            <a:off x="8839200" y="8953500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AE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أدخل النص هنا</a:t>
            </a:r>
          </a:p>
        </p:txBody>
      </p:sp>
    </p:spTree>
    <p:extLst>
      <p:ext uri="{BB962C8B-B14F-4D97-AF65-F5344CB8AC3E}">
        <p14:creationId xmlns:p14="http://schemas.microsoft.com/office/powerpoint/2010/main" val="752552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  <SharedWithUsers xmlns="7e344f6c-33c4-4639-9c4a-e760d75a1222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7D0105-3FA9-41FE-ADC1-B12665959A71}">
  <ds:schemaRefs>
    <ds:schemaRef ds:uri="http://schemas.microsoft.com/office/2006/documentManagement/types"/>
    <ds:schemaRef ds:uri="http://schemas.microsoft.com/office/infopath/2007/PartnerControls"/>
    <ds:schemaRef ds:uri="02622428-b056-4156-8618-9b4665fa4c5e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7e344f6c-33c4-4639-9c4a-e760d75a122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145F06F-C91D-4A91-B93C-768823A58D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9ED9B4-59E4-4989-BBF9-BFEC597F4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70</Words>
  <Application>Microsoft Office PowerPoint</Application>
  <PresentationFormat>Custom</PresentationFormat>
  <Paragraphs>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Aptos</vt:lpstr>
      <vt:lpstr>Sharp Grotesk 1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DIY Social Tiles - Arabic - 16:9</dc:title>
  <cp:lastModifiedBy>Erin Bingham</cp:lastModifiedBy>
  <cp:revision>2</cp:revision>
  <dcterms:created xsi:type="dcterms:W3CDTF">2006-08-16T00:00:00Z</dcterms:created>
  <dcterms:modified xsi:type="dcterms:W3CDTF">2024-11-30T09:50:10Z</dcterms:modified>
  <dc:identifier>DAGTnR_8U3M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0x010100310F25F82DC70E46BECCBAC5959F994A</vt:lpwstr>
  </property>
  <property fmtid="{D5CDD505-2E9C-101B-9397-08002B2CF9AE}" pid="3" name="MediaServiceImageTags">
    <vt:lpwstr/>
  </property>
</Properties>
</file>