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563" r:id="rId5"/>
    <p:sldId id="636" r:id="rId6"/>
    <p:sldId id="856" r:id="rId7"/>
    <p:sldId id="857" r:id="rId8"/>
    <p:sldId id="640" r:id="rId9"/>
    <p:sldId id="638" r:id="rId10"/>
    <p:sldId id="2147376636" r:id="rId11"/>
    <p:sldId id="639" r:id="rId12"/>
    <p:sldId id="2147376632" r:id="rId13"/>
    <p:sldId id="2147376634" r:id="rId14"/>
    <p:sldId id="2147376635" r:id="rId15"/>
    <p:sldId id="6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7C6143-0DB0-5B95-3597-32126071666D}" name="BORODA, Libi" initials="BL" userId="S::BORODM@health.gov.au::947cf735-4eb4-4522-bad3-fb3ce484796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HALLORAN, Stephanie" initials="OS" lastIdx="4" clrIdx="0">
    <p:extLst>
      <p:ext uri="{19B8F6BF-5375-455C-9EA6-DF929625EA0E}">
        <p15:presenceInfo xmlns:p15="http://schemas.microsoft.com/office/powerpoint/2012/main" userId="S::Stephanie.OHALLORAN@health.gov.au::db7af32e-5795-41e1-abcb-ebb80001fd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8DB"/>
    <a:srgbClr val="1E1544"/>
    <a:srgbClr val="DA576C"/>
    <a:srgbClr val="000000"/>
    <a:srgbClr val="1E1545"/>
    <a:srgbClr val="F0C7C7"/>
    <a:srgbClr val="E5969B"/>
    <a:srgbClr val="78BE42"/>
    <a:srgbClr val="E6E5E6"/>
    <a:srgbClr val="8C5A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2C4BB2-D7DD-4F83-8C95-4F30678242FB}" v="394" dt="2023-12-15T00:24:07.1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19" autoAdjust="0"/>
    <p:restoredTop sz="95226" autoAdjust="0"/>
  </p:normalViewPr>
  <p:slideViewPr>
    <p:cSldViewPr snapToGrid="0">
      <p:cViewPr varScale="1">
        <p:scale>
          <a:sx n="78" d="100"/>
          <a:sy n="78" d="100"/>
        </p:scale>
        <p:origin x="163" y="72"/>
      </p:cViewPr>
      <p:guideLst/>
    </p:cSldViewPr>
  </p:slideViewPr>
  <p:outlineViewPr>
    <p:cViewPr>
      <p:scale>
        <a:sx n="33" d="100"/>
        <a:sy n="33" d="100"/>
      </p:scale>
      <p:origin x="0" y="-2491"/>
    </p:cViewPr>
  </p:outlineViewPr>
  <p:notesTextViewPr>
    <p:cViewPr>
      <p:scale>
        <a:sx n="1" d="1"/>
        <a:sy n="1" d="1"/>
      </p:scale>
      <p:origin x="0" y="0"/>
    </p:cViewPr>
  </p:notesTextViewPr>
  <p:notesViewPr>
    <p:cSldViewPr snapToGrid="0">
      <p:cViewPr>
        <p:scale>
          <a:sx n="1" d="2"/>
          <a:sy n="1" d="2"/>
        </p:scale>
        <p:origin x="3696" y="105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RODA, Libi" userId="947cf735-4eb4-4522-bad3-fb3ce4847964" providerId="ADAL" clId="{E52C4BB2-D7DD-4F83-8C95-4F30678242FB}"/>
    <pc:docChg chg="undo custSel modSld">
      <pc:chgData name="BORODA, Libi" userId="947cf735-4eb4-4522-bad3-fb3ce4847964" providerId="ADAL" clId="{E52C4BB2-D7DD-4F83-8C95-4F30678242FB}" dt="2023-12-15T01:27:46.810" v="436" actId="20577"/>
      <pc:docMkLst>
        <pc:docMk/>
      </pc:docMkLst>
      <pc:sldChg chg="addSp delSp modSp mod">
        <pc:chgData name="BORODA, Libi" userId="947cf735-4eb4-4522-bad3-fb3ce4847964" providerId="ADAL" clId="{E52C4BB2-D7DD-4F83-8C95-4F30678242FB}" dt="2023-12-15T00:17:57.943" v="404" actId="13244"/>
        <pc:sldMkLst>
          <pc:docMk/>
          <pc:sldMk cId="3002512826" sldId="563"/>
        </pc:sldMkLst>
        <pc:spChg chg="add mod">
          <ac:chgData name="BORODA, Libi" userId="947cf735-4eb4-4522-bad3-fb3ce4847964" providerId="ADAL" clId="{E52C4BB2-D7DD-4F83-8C95-4F30678242FB}" dt="2023-12-15T00:17:57.943" v="404" actId="13244"/>
          <ac:spMkLst>
            <pc:docMk/>
            <pc:sldMk cId="3002512826" sldId="563"/>
            <ac:spMk id="2" creationId="{772A9FD5-D64F-0504-30E3-75864DA408B4}"/>
          </ac:spMkLst>
        </pc:spChg>
        <pc:spChg chg="del mod">
          <ac:chgData name="BORODA, Libi" userId="947cf735-4eb4-4522-bad3-fb3ce4847964" providerId="ADAL" clId="{E52C4BB2-D7DD-4F83-8C95-4F30678242FB}" dt="2023-12-15T00:12:21.311" v="85" actId="478"/>
          <ac:spMkLst>
            <pc:docMk/>
            <pc:sldMk cId="3002512826" sldId="563"/>
            <ac:spMk id="9" creationId="{8C10A21A-9CF6-4DC3-AE5B-580F81E409BA}"/>
          </ac:spMkLst>
        </pc:spChg>
        <pc:spChg chg="add del mod">
          <ac:chgData name="BORODA, Libi" userId="947cf735-4eb4-4522-bad3-fb3ce4847964" providerId="ADAL" clId="{E52C4BB2-D7DD-4F83-8C95-4F30678242FB}" dt="2023-12-14T06:08:28.235" v="11" actId="20577"/>
          <ac:spMkLst>
            <pc:docMk/>
            <pc:sldMk cId="3002512826" sldId="563"/>
            <ac:spMk id="11" creationId="{153A5BEA-048D-42A8-82E2-0F4995212FDF}"/>
          </ac:spMkLst>
        </pc:spChg>
      </pc:sldChg>
      <pc:sldChg chg="modSp mod">
        <pc:chgData name="BORODA, Libi" userId="947cf735-4eb4-4522-bad3-fb3ce4847964" providerId="ADAL" clId="{E52C4BB2-D7DD-4F83-8C95-4F30678242FB}" dt="2023-12-15T00:18:18.566" v="405" actId="13244"/>
        <pc:sldMkLst>
          <pc:docMk/>
          <pc:sldMk cId="2883113217" sldId="636"/>
        </pc:sldMkLst>
        <pc:spChg chg="mod">
          <ac:chgData name="BORODA, Libi" userId="947cf735-4eb4-4522-bad3-fb3ce4847964" providerId="ADAL" clId="{E52C4BB2-D7DD-4F83-8C95-4F30678242FB}" dt="2023-12-15T00:18:18.566" v="405" actId="13244"/>
          <ac:spMkLst>
            <pc:docMk/>
            <pc:sldMk cId="2883113217" sldId="636"/>
            <ac:spMk id="6" creationId="{56E72B2C-054F-401C-A823-CBA04D292EF0}"/>
          </ac:spMkLst>
        </pc:spChg>
        <pc:spChg chg="mod">
          <ac:chgData name="BORODA, Libi" userId="947cf735-4eb4-4522-bad3-fb3ce4847964" providerId="ADAL" clId="{E52C4BB2-D7DD-4F83-8C95-4F30678242FB}" dt="2023-12-14T06:08:30.892" v="12" actId="20577"/>
          <ac:spMkLst>
            <pc:docMk/>
            <pc:sldMk cId="2883113217" sldId="636"/>
            <ac:spMk id="9" creationId="{685D3F46-4B86-487F-9937-C2DDA99C407E}"/>
          </ac:spMkLst>
        </pc:spChg>
      </pc:sldChg>
      <pc:sldChg chg="modSp mod">
        <pc:chgData name="BORODA, Libi" userId="947cf735-4eb4-4522-bad3-fb3ce4847964" providerId="ADAL" clId="{E52C4BB2-D7DD-4F83-8C95-4F30678242FB}" dt="2023-12-15T00:16:24.921" v="396" actId="962"/>
        <pc:sldMkLst>
          <pc:docMk/>
          <pc:sldMk cId="989566956" sldId="638"/>
        </pc:sldMkLst>
        <pc:spChg chg="mod">
          <ac:chgData name="BORODA, Libi" userId="947cf735-4eb4-4522-bad3-fb3ce4847964" providerId="ADAL" clId="{E52C4BB2-D7DD-4F83-8C95-4F30678242FB}" dt="2023-12-15T00:16:24.921" v="396" actId="962"/>
          <ac:spMkLst>
            <pc:docMk/>
            <pc:sldMk cId="989566956" sldId="638"/>
            <ac:spMk id="3" creationId="{70798905-AA9E-448E-A776-6518E8918AB9}"/>
          </ac:spMkLst>
        </pc:spChg>
        <pc:spChg chg="mod">
          <ac:chgData name="BORODA, Libi" userId="947cf735-4eb4-4522-bad3-fb3ce4847964" providerId="ADAL" clId="{E52C4BB2-D7DD-4F83-8C95-4F30678242FB}" dt="2023-12-14T06:08:41.196" v="13" actId="20577"/>
          <ac:spMkLst>
            <pc:docMk/>
            <pc:sldMk cId="989566956" sldId="638"/>
            <ac:spMk id="17" creationId="{EBF8C2E5-6EA6-408B-B31F-00089F3DA478}"/>
          </ac:spMkLst>
        </pc:spChg>
      </pc:sldChg>
      <pc:sldChg chg="modSp mod">
        <pc:chgData name="BORODA, Libi" userId="947cf735-4eb4-4522-bad3-fb3ce4847964" providerId="ADAL" clId="{E52C4BB2-D7DD-4F83-8C95-4F30678242FB}" dt="2023-12-15T00:22:20.667" v="414" actId="13244"/>
        <pc:sldMkLst>
          <pc:docMk/>
          <pc:sldMk cId="1789001360" sldId="639"/>
        </pc:sldMkLst>
        <pc:spChg chg="mod">
          <ac:chgData name="BORODA, Libi" userId="947cf735-4eb4-4522-bad3-fb3ce4847964" providerId="ADAL" clId="{E52C4BB2-D7DD-4F83-8C95-4F30678242FB}" dt="2023-12-15T00:22:20.667" v="414" actId="13244"/>
          <ac:spMkLst>
            <pc:docMk/>
            <pc:sldMk cId="1789001360" sldId="639"/>
            <ac:spMk id="2" creationId="{A6167722-CAFA-4420-AEE4-984BA55BCCB0}"/>
          </ac:spMkLst>
        </pc:spChg>
        <pc:spChg chg="mod">
          <ac:chgData name="BORODA, Libi" userId="947cf735-4eb4-4522-bad3-fb3ce4847964" providerId="ADAL" clId="{E52C4BB2-D7DD-4F83-8C95-4F30678242FB}" dt="2023-12-15T00:16:43.681" v="398" actId="962"/>
          <ac:spMkLst>
            <pc:docMk/>
            <pc:sldMk cId="1789001360" sldId="639"/>
            <ac:spMk id="9" creationId="{DCFFD399-1D4E-4968-9E27-BDAED3594464}"/>
          </ac:spMkLst>
        </pc:spChg>
        <pc:spChg chg="mod">
          <ac:chgData name="BORODA, Libi" userId="947cf735-4eb4-4522-bad3-fb3ce4847964" providerId="ADAL" clId="{E52C4BB2-D7DD-4F83-8C95-4F30678242FB}" dt="2023-12-14T06:09:47.043" v="19" actId="20577"/>
          <ac:spMkLst>
            <pc:docMk/>
            <pc:sldMk cId="1789001360" sldId="639"/>
            <ac:spMk id="16" creationId="{819DC489-8055-4AD0-B269-51CCA1D74158}"/>
          </ac:spMkLst>
        </pc:spChg>
      </pc:sldChg>
      <pc:sldChg chg="modSp mod">
        <pc:chgData name="BORODA, Libi" userId="947cf735-4eb4-4522-bad3-fb3ce4847964" providerId="ADAL" clId="{E52C4BB2-D7DD-4F83-8C95-4F30678242FB}" dt="2023-12-15T00:19:45.065" v="412" actId="13244"/>
        <pc:sldMkLst>
          <pc:docMk/>
          <pc:sldMk cId="401900096" sldId="640"/>
        </pc:sldMkLst>
        <pc:spChg chg="mod">
          <ac:chgData name="BORODA, Libi" userId="947cf735-4eb4-4522-bad3-fb3ce4847964" providerId="ADAL" clId="{E52C4BB2-D7DD-4F83-8C95-4F30678242FB}" dt="2023-12-15T00:19:00.888" v="409" actId="13244"/>
          <ac:spMkLst>
            <pc:docMk/>
            <pc:sldMk cId="401900096" sldId="640"/>
            <ac:spMk id="2" creationId="{F09D4CBD-A01D-4B7D-8DB7-8B6E756DF6C5}"/>
          </ac:spMkLst>
        </pc:spChg>
        <pc:spChg chg="mod">
          <ac:chgData name="BORODA, Libi" userId="947cf735-4eb4-4522-bad3-fb3ce4847964" providerId="ADAL" clId="{E52C4BB2-D7DD-4F83-8C95-4F30678242FB}" dt="2023-12-15T00:19:45.065" v="412" actId="13244"/>
          <ac:spMkLst>
            <pc:docMk/>
            <pc:sldMk cId="401900096" sldId="640"/>
            <ac:spMk id="15" creationId="{E48787E9-7D1A-48F3-8F15-CE79B8DEC54C}"/>
          </ac:spMkLst>
        </pc:spChg>
        <pc:graphicFrameChg chg="mod">
          <ac:chgData name="BORODA, Libi" userId="947cf735-4eb4-4522-bad3-fb3ce4847964" providerId="ADAL" clId="{E52C4BB2-D7DD-4F83-8C95-4F30678242FB}" dt="2023-12-15T00:19:40.192" v="411" actId="962"/>
          <ac:graphicFrameMkLst>
            <pc:docMk/>
            <pc:sldMk cId="401900096" sldId="640"/>
            <ac:graphicFrameMk id="3" creationId="{F626CD57-C7B1-BA1A-43E6-622B320322D8}"/>
          </ac:graphicFrameMkLst>
        </pc:graphicFrameChg>
      </pc:sldChg>
      <pc:sldChg chg="modSp mod">
        <pc:chgData name="BORODA, Libi" userId="947cf735-4eb4-4522-bad3-fb3ce4847964" providerId="ADAL" clId="{E52C4BB2-D7DD-4F83-8C95-4F30678242FB}" dt="2023-12-14T06:09:37.605" v="16" actId="20577"/>
        <pc:sldMkLst>
          <pc:docMk/>
          <pc:sldMk cId="1088089203" sldId="663"/>
        </pc:sldMkLst>
        <pc:spChg chg="mod">
          <ac:chgData name="BORODA, Libi" userId="947cf735-4eb4-4522-bad3-fb3ce4847964" providerId="ADAL" clId="{E52C4BB2-D7DD-4F83-8C95-4F30678242FB}" dt="2023-12-14T06:09:37.605" v="16" actId="20577"/>
          <ac:spMkLst>
            <pc:docMk/>
            <pc:sldMk cId="1088089203" sldId="663"/>
            <ac:spMk id="9" creationId="{16ECEBAD-2394-4BC4-8846-96E9C8A7CD30}"/>
          </ac:spMkLst>
        </pc:spChg>
      </pc:sldChg>
      <pc:sldChg chg="modSp mod">
        <pc:chgData name="BORODA, Libi" userId="947cf735-4eb4-4522-bad3-fb3ce4847964" providerId="ADAL" clId="{E52C4BB2-D7DD-4F83-8C95-4F30678242FB}" dt="2023-12-15T00:18:33.687" v="406" actId="13244"/>
        <pc:sldMkLst>
          <pc:docMk/>
          <pc:sldMk cId="3946682194" sldId="856"/>
        </pc:sldMkLst>
        <pc:spChg chg="mod">
          <ac:chgData name="BORODA, Libi" userId="947cf735-4eb4-4522-bad3-fb3ce4847964" providerId="ADAL" clId="{E52C4BB2-D7DD-4F83-8C95-4F30678242FB}" dt="2023-12-14T06:10:29.269" v="42" actId="20577"/>
          <ac:spMkLst>
            <pc:docMk/>
            <pc:sldMk cId="3946682194" sldId="856"/>
            <ac:spMk id="2" creationId="{07518A75-9222-47EE-B564-27DB9EF6A367}"/>
          </ac:spMkLst>
        </pc:spChg>
        <pc:spChg chg="mod">
          <ac:chgData name="BORODA, Libi" userId="947cf735-4eb4-4522-bad3-fb3ce4847964" providerId="ADAL" clId="{E52C4BB2-D7DD-4F83-8C95-4F30678242FB}" dt="2023-12-15T00:18:33.687" v="406" actId="13244"/>
          <ac:spMkLst>
            <pc:docMk/>
            <pc:sldMk cId="3946682194" sldId="856"/>
            <ac:spMk id="5" creationId="{526DEC69-1B22-4FDD-8F51-876BDD015D9B}"/>
          </ac:spMkLst>
        </pc:spChg>
        <pc:spChg chg="mod">
          <ac:chgData name="BORODA, Libi" userId="947cf735-4eb4-4522-bad3-fb3ce4847964" providerId="ADAL" clId="{E52C4BB2-D7DD-4F83-8C95-4F30678242FB}" dt="2023-12-14T06:09:58.457" v="22" actId="20577"/>
          <ac:spMkLst>
            <pc:docMk/>
            <pc:sldMk cId="3946682194" sldId="856"/>
            <ac:spMk id="13" creationId="{2FAB25AF-77A2-42F0-9263-44C2A45846C3}"/>
          </ac:spMkLst>
        </pc:spChg>
      </pc:sldChg>
      <pc:sldChg chg="modSp mod">
        <pc:chgData name="BORODA, Libi" userId="947cf735-4eb4-4522-bad3-fb3ce4847964" providerId="ADAL" clId="{E52C4BB2-D7DD-4F83-8C95-4F30678242FB}" dt="2023-12-14T06:09:55.511" v="21" actId="20577"/>
        <pc:sldMkLst>
          <pc:docMk/>
          <pc:sldMk cId="2016727365" sldId="857"/>
        </pc:sldMkLst>
        <pc:spChg chg="mod">
          <ac:chgData name="BORODA, Libi" userId="947cf735-4eb4-4522-bad3-fb3ce4847964" providerId="ADAL" clId="{E52C4BB2-D7DD-4F83-8C95-4F30678242FB}" dt="2023-12-14T06:09:55.511" v="21" actId="20577"/>
          <ac:spMkLst>
            <pc:docMk/>
            <pc:sldMk cId="2016727365" sldId="857"/>
            <ac:spMk id="14" creationId="{51DF3371-0D7A-4120-8F11-BF1CB0ED604E}"/>
          </ac:spMkLst>
        </pc:spChg>
      </pc:sldChg>
      <pc:sldChg chg="modSp mod">
        <pc:chgData name="BORODA, Libi" userId="947cf735-4eb4-4522-bad3-fb3ce4847964" providerId="ADAL" clId="{E52C4BB2-D7DD-4F83-8C95-4F30678242FB}" dt="2023-12-15T01:27:46.810" v="436" actId="20577"/>
        <pc:sldMkLst>
          <pc:docMk/>
          <pc:sldMk cId="2119377873" sldId="2147376632"/>
        </pc:sldMkLst>
        <pc:spChg chg="mod">
          <ac:chgData name="BORODA, Libi" userId="947cf735-4eb4-4522-bad3-fb3ce4847964" providerId="ADAL" clId="{E52C4BB2-D7DD-4F83-8C95-4F30678242FB}" dt="2023-12-15T00:22:29.641" v="415" actId="13244"/>
          <ac:spMkLst>
            <pc:docMk/>
            <pc:sldMk cId="2119377873" sldId="2147376632"/>
            <ac:spMk id="2" creationId="{F09D4CBD-A01D-4B7D-8DB7-8B6E756DF6C5}"/>
          </ac:spMkLst>
        </pc:spChg>
        <pc:spChg chg="mod">
          <ac:chgData name="BORODA, Libi" userId="947cf735-4eb4-4522-bad3-fb3ce4847964" providerId="ADAL" clId="{E52C4BB2-D7DD-4F83-8C95-4F30678242FB}" dt="2023-12-15T00:16:57.737" v="399" actId="962"/>
          <ac:spMkLst>
            <pc:docMk/>
            <pc:sldMk cId="2119377873" sldId="2147376632"/>
            <ac:spMk id="9" creationId="{DCFFD399-1D4E-4968-9E27-BDAED3594464}"/>
          </ac:spMkLst>
        </pc:spChg>
        <pc:spChg chg="mod">
          <ac:chgData name="BORODA, Libi" userId="947cf735-4eb4-4522-bad3-fb3ce4847964" providerId="ADAL" clId="{E52C4BB2-D7DD-4F83-8C95-4F30678242FB}" dt="2023-12-14T06:09:43.448" v="18" actId="20577"/>
          <ac:spMkLst>
            <pc:docMk/>
            <pc:sldMk cId="2119377873" sldId="2147376632"/>
            <ac:spMk id="15" creationId="{E48787E9-7D1A-48F3-8F15-CE79B8DEC54C}"/>
          </ac:spMkLst>
        </pc:spChg>
        <pc:graphicFrameChg chg="mod modGraphic">
          <ac:chgData name="BORODA, Libi" userId="947cf735-4eb4-4522-bad3-fb3ce4847964" providerId="ADAL" clId="{E52C4BB2-D7DD-4F83-8C95-4F30678242FB}" dt="2023-12-15T01:27:46.810" v="436" actId="20577"/>
          <ac:graphicFrameMkLst>
            <pc:docMk/>
            <pc:sldMk cId="2119377873" sldId="2147376632"/>
            <ac:graphicFrameMk id="12" creationId="{0D784C0C-E591-4B52-936B-DA7700642323}"/>
          </ac:graphicFrameMkLst>
        </pc:graphicFrameChg>
      </pc:sldChg>
      <pc:sldChg chg="modSp mod">
        <pc:chgData name="BORODA, Libi" userId="947cf735-4eb4-4522-bad3-fb3ce4847964" providerId="ADAL" clId="{E52C4BB2-D7DD-4F83-8C95-4F30678242FB}" dt="2023-12-15T00:23:07.535" v="422" actId="13244"/>
        <pc:sldMkLst>
          <pc:docMk/>
          <pc:sldMk cId="3787412761" sldId="2147376634"/>
        </pc:sldMkLst>
        <pc:spChg chg="mod">
          <ac:chgData name="BORODA, Libi" userId="947cf735-4eb4-4522-bad3-fb3ce4847964" providerId="ADAL" clId="{E52C4BB2-D7DD-4F83-8C95-4F30678242FB}" dt="2023-12-15T00:22:53.054" v="418" actId="13244"/>
          <ac:spMkLst>
            <pc:docMk/>
            <pc:sldMk cId="3787412761" sldId="2147376634"/>
            <ac:spMk id="5" creationId="{526DEC69-1B22-4FDD-8F51-876BDD015D9B}"/>
          </ac:spMkLst>
        </pc:spChg>
        <pc:spChg chg="mod">
          <ac:chgData name="BORODA, Libi" userId="947cf735-4eb4-4522-bad3-fb3ce4847964" providerId="ADAL" clId="{E52C4BB2-D7DD-4F83-8C95-4F30678242FB}" dt="2023-12-15T00:17:07.011" v="400" actId="1076"/>
          <ac:spMkLst>
            <pc:docMk/>
            <pc:sldMk cId="3787412761" sldId="2147376634"/>
            <ac:spMk id="10" creationId="{12555747-3E69-2390-6ACE-BE3D19C80D89}"/>
          </ac:spMkLst>
        </pc:spChg>
        <pc:spChg chg="mod">
          <ac:chgData name="BORODA, Libi" userId="947cf735-4eb4-4522-bad3-fb3ce4847964" providerId="ADAL" clId="{E52C4BB2-D7DD-4F83-8C95-4F30678242FB}" dt="2023-12-15T00:22:54.943" v="419" actId="13244"/>
          <ac:spMkLst>
            <pc:docMk/>
            <pc:sldMk cId="3787412761" sldId="2147376634"/>
            <ac:spMk id="13" creationId="{2FAB25AF-77A2-42F0-9263-44C2A45846C3}"/>
          </ac:spMkLst>
        </pc:spChg>
        <pc:cxnChg chg="mod">
          <ac:chgData name="BORODA, Libi" userId="947cf735-4eb4-4522-bad3-fb3ce4847964" providerId="ADAL" clId="{E52C4BB2-D7DD-4F83-8C95-4F30678242FB}" dt="2023-12-15T00:23:05.708" v="421" actId="13244"/>
          <ac:cxnSpMkLst>
            <pc:docMk/>
            <pc:sldMk cId="3787412761" sldId="2147376634"/>
            <ac:cxnSpMk id="14" creationId="{963F264B-3C91-747C-B152-028C5E937FD5}"/>
          </ac:cxnSpMkLst>
        </pc:cxnChg>
        <pc:cxnChg chg="mod">
          <ac:chgData name="BORODA, Libi" userId="947cf735-4eb4-4522-bad3-fb3ce4847964" providerId="ADAL" clId="{E52C4BB2-D7DD-4F83-8C95-4F30678242FB}" dt="2023-12-15T00:23:07.535" v="422" actId="13244"/>
          <ac:cxnSpMkLst>
            <pc:docMk/>
            <pc:sldMk cId="3787412761" sldId="2147376634"/>
            <ac:cxnSpMk id="15" creationId="{07E512F7-630B-A2CA-5FD6-0B0A87881803}"/>
          </ac:cxnSpMkLst>
        </pc:cxnChg>
      </pc:sldChg>
      <pc:sldChg chg="modSp mod">
        <pc:chgData name="BORODA, Libi" userId="947cf735-4eb4-4522-bad3-fb3ce4847964" providerId="ADAL" clId="{E52C4BB2-D7DD-4F83-8C95-4F30678242FB}" dt="2023-12-15T00:23:33.222" v="425" actId="13244"/>
        <pc:sldMkLst>
          <pc:docMk/>
          <pc:sldMk cId="2917405966" sldId="2147376635"/>
        </pc:sldMkLst>
        <pc:spChg chg="mod">
          <ac:chgData name="BORODA, Libi" userId="947cf735-4eb4-4522-bad3-fb3ce4847964" providerId="ADAL" clId="{E52C4BB2-D7DD-4F83-8C95-4F30678242FB}" dt="2023-12-15T00:23:21.586" v="423" actId="13244"/>
          <ac:spMkLst>
            <pc:docMk/>
            <pc:sldMk cId="2917405966" sldId="2147376635"/>
            <ac:spMk id="5" creationId="{526DEC69-1B22-4FDD-8F51-876BDD015D9B}"/>
          </ac:spMkLst>
        </pc:spChg>
        <pc:spChg chg="mod">
          <ac:chgData name="BORODA, Libi" userId="947cf735-4eb4-4522-bad3-fb3ce4847964" providerId="ADAL" clId="{E52C4BB2-D7DD-4F83-8C95-4F30678242FB}" dt="2023-12-15T00:23:33.222" v="425" actId="13244"/>
          <ac:spMkLst>
            <pc:docMk/>
            <pc:sldMk cId="2917405966" sldId="2147376635"/>
            <ac:spMk id="13" creationId="{2FAB25AF-77A2-42F0-9263-44C2A45846C3}"/>
          </ac:spMkLst>
        </pc:spChg>
        <pc:graphicFrameChg chg="mod">
          <ac:chgData name="BORODA, Libi" userId="947cf735-4eb4-4522-bad3-fb3ce4847964" providerId="ADAL" clId="{E52C4BB2-D7DD-4F83-8C95-4F30678242FB}" dt="2023-12-15T00:16:01.706" v="393" actId="962"/>
          <ac:graphicFrameMkLst>
            <pc:docMk/>
            <pc:sldMk cId="2917405966" sldId="2147376635"/>
            <ac:graphicFrameMk id="11" creationId="{A56C86DC-2BF2-3102-EDAC-6414B47B7F14}"/>
          </ac:graphicFrameMkLst>
        </pc:graphicFrameChg>
        <pc:picChg chg="mod">
          <ac:chgData name="BORODA, Libi" userId="947cf735-4eb4-4522-bad3-fb3ce4847964" providerId="ADAL" clId="{E52C4BB2-D7DD-4F83-8C95-4F30678242FB}" dt="2023-12-15T00:17:34.256" v="403" actId="962"/>
          <ac:picMkLst>
            <pc:docMk/>
            <pc:sldMk cId="2917405966" sldId="2147376635"/>
            <ac:picMk id="16" creationId="{41BC04E9-8D70-BA52-356A-AD08B7ADD0D5}"/>
          </ac:picMkLst>
        </pc:picChg>
      </pc:sldChg>
      <pc:sldChg chg="modSp mod">
        <pc:chgData name="BORODA, Libi" userId="947cf735-4eb4-4522-bad3-fb3ce4847964" providerId="ADAL" clId="{E52C4BB2-D7DD-4F83-8C95-4F30678242FB}" dt="2023-12-15T00:24:07.114" v="435" actId="20577"/>
        <pc:sldMkLst>
          <pc:docMk/>
          <pc:sldMk cId="2945035072" sldId="2147376636"/>
        </pc:sldMkLst>
        <pc:spChg chg="mod">
          <ac:chgData name="BORODA, Libi" userId="947cf735-4eb4-4522-bad3-fb3ce4847964" providerId="ADAL" clId="{E52C4BB2-D7DD-4F83-8C95-4F30678242FB}" dt="2023-12-15T00:22:01.783" v="413" actId="13244"/>
          <ac:spMkLst>
            <pc:docMk/>
            <pc:sldMk cId="2945035072" sldId="2147376636"/>
            <ac:spMk id="2" creationId="{A6167722-CAFA-4420-AEE4-984BA55BCCB0}"/>
          </ac:spMkLst>
        </pc:spChg>
        <pc:spChg chg="mod">
          <ac:chgData name="BORODA, Libi" userId="947cf735-4eb4-4522-bad3-fb3ce4847964" providerId="ADAL" clId="{E52C4BB2-D7DD-4F83-8C95-4F30678242FB}" dt="2023-12-15T00:16:36.720" v="397" actId="962"/>
          <ac:spMkLst>
            <pc:docMk/>
            <pc:sldMk cId="2945035072" sldId="2147376636"/>
            <ac:spMk id="9" creationId="{DCFFD399-1D4E-4968-9E27-BDAED3594464}"/>
          </ac:spMkLst>
        </pc:spChg>
        <pc:spChg chg="mod">
          <ac:chgData name="BORODA, Libi" userId="947cf735-4eb4-4522-bad3-fb3ce4847964" providerId="ADAL" clId="{E52C4BB2-D7DD-4F83-8C95-4F30678242FB}" dt="2023-12-15T00:24:07.114" v="435" actId="20577"/>
          <ac:spMkLst>
            <pc:docMk/>
            <pc:sldMk cId="2945035072" sldId="2147376636"/>
            <ac:spMk id="13" creationId="{ECA510AE-16D8-4338-9E27-CC079E042F2C}"/>
          </ac:spMkLst>
        </pc:spChg>
        <pc:spChg chg="mod">
          <ac:chgData name="BORODA, Libi" userId="947cf735-4eb4-4522-bad3-fb3ce4847964" providerId="ADAL" clId="{E52C4BB2-D7DD-4F83-8C95-4F30678242FB}" dt="2023-12-14T06:09:49.256" v="20" actId="20577"/>
          <ac:spMkLst>
            <pc:docMk/>
            <pc:sldMk cId="2945035072" sldId="2147376636"/>
            <ac:spMk id="16" creationId="{819DC489-8055-4AD0-B269-51CCA1D7415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88202311893462"/>
          <c:y val="6.3768004609179946E-2"/>
          <c:w val="0.54201341969284089"/>
          <c:h val="0.80174917265776557"/>
        </c:manualLayout>
      </c:layout>
      <c:barChart>
        <c:barDir val="bar"/>
        <c:grouping val="clustered"/>
        <c:varyColors val="0"/>
        <c:ser>
          <c:idx val="0"/>
          <c:order val="0"/>
          <c:spPr>
            <a:solidFill>
              <a:schemeClr val="accent2"/>
            </a:solidFill>
            <a:ln>
              <a:solidFill>
                <a:schemeClr val="accent2"/>
              </a:solidFill>
            </a:ln>
            <a:effectLst/>
          </c:spPr>
          <c:invertIfNegative val="0"/>
          <c:cat>
            <c:strRef>
              <c:f>Sheet7!$E$19:$E$28</c:f>
              <c:strCache>
                <c:ptCount val="10"/>
                <c:pt idx="0">
                  <c:v>Exercise Physiologist</c:v>
                </c:pt>
                <c:pt idx="1">
                  <c:v>Personal Care</c:v>
                </c:pt>
                <c:pt idx="2">
                  <c:v>Individual social support</c:v>
                </c:pt>
                <c:pt idx="3">
                  <c:v>Home Maintenance</c:v>
                </c:pt>
                <c:pt idx="4">
                  <c:v>Specialised Support</c:v>
                </c:pt>
                <c:pt idx="5">
                  <c:v>Transport</c:v>
                </c:pt>
                <c:pt idx="6">
                  <c:v>Nursing</c:v>
                </c:pt>
                <c:pt idx="7">
                  <c:v>Domestic Assistance</c:v>
                </c:pt>
                <c:pt idx="8">
                  <c:v>Physiotherapist</c:v>
                </c:pt>
                <c:pt idx="9">
                  <c:v>Occupational Therapist</c:v>
                </c:pt>
              </c:strCache>
            </c:strRef>
          </c:cat>
          <c:val>
            <c:numRef>
              <c:f>Sheet7!$G$19:$G$28</c:f>
              <c:numCache>
                <c:formatCode>0%</c:formatCode>
                <c:ptCount val="10"/>
                <c:pt idx="0">
                  <c:v>3.380952380952381E-2</c:v>
                </c:pt>
                <c:pt idx="1">
                  <c:v>3.619047619047619E-2</c:v>
                </c:pt>
                <c:pt idx="2">
                  <c:v>4.6666666666666669E-2</c:v>
                </c:pt>
                <c:pt idx="3">
                  <c:v>6.2380952380952384E-2</c:v>
                </c:pt>
                <c:pt idx="4">
                  <c:v>6.8095238095238098E-2</c:v>
                </c:pt>
                <c:pt idx="5">
                  <c:v>7.4285714285714288E-2</c:v>
                </c:pt>
                <c:pt idx="6">
                  <c:v>9.2380952380952383E-2</c:v>
                </c:pt>
                <c:pt idx="7">
                  <c:v>0.11238095238095239</c:v>
                </c:pt>
                <c:pt idx="8">
                  <c:v>0.17952380952380953</c:v>
                </c:pt>
                <c:pt idx="9">
                  <c:v>0.48</c:v>
                </c:pt>
              </c:numCache>
            </c:numRef>
          </c:val>
          <c:extLst>
            <c:ext xmlns:c16="http://schemas.microsoft.com/office/drawing/2014/chart" uri="{C3380CC4-5D6E-409C-BE32-E72D297353CC}">
              <c16:uniqueId val="{00000000-D55A-452E-8248-2ABA25ABB5AA}"/>
            </c:ext>
          </c:extLst>
        </c:ser>
        <c:dLbls>
          <c:showLegendKey val="0"/>
          <c:showVal val="0"/>
          <c:showCatName val="0"/>
          <c:showSerName val="0"/>
          <c:showPercent val="0"/>
          <c:showBubbleSize val="0"/>
        </c:dLbls>
        <c:gapWidth val="182"/>
        <c:axId val="547133952"/>
        <c:axId val="421218000"/>
      </c:barChart>
      <c:catAx>
        <c:axId val="5471339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1218000"/>
        <c:crosses val="autoZero"/>
        <c:auto val="1"/>
        <c:lblAlgn val="ctr"/>
        <c:lblOffset val="100"/>
        <c:noMultiLvlLbl val="0"/>
      </c:catAx>
      <c:valAx>
        <c:axId val="4212180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471339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C19E06-FAD2-214E-A9BB-B46689AFE72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57B42D5-BF9D-014C-9BC7-8BAA67C75B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B797A5-636D-F44E-9CED-36ADEF021419}" type="datetimeFigureOut">
              <a:rPr lang="en-US" smtClean="0"/>
              <a:t>12/15/2023</a:t>
            </a:fld>
            <a:endParaRPr lang="en-US"/>
          </a:p>
        </p:txBody>
      </p:sp>
      <p:sp>
        <p:nvSpPr>
          <p:cNvPr id="4" name="Footer Placeholder 3">
            <a:extLst>
              <a:ext uri="{FF2B5EF4-FFF2-40B4-BE49-F238E27FC236}">
                <a16:creationId xmlns:a16="http://schemas.microsoft.com/office/drawing/2014/main" id="{87435403-8D29-A740-A794-881E58DFF9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12363AC-1D5C-5141-B34C-739F9F74E0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60A590-05C9-A94D-9CA8-61FC89B6F8ED}" type="slidenum">
              <a:rPr lang="en-US" smtClean="0"/>
              <a:t>‹#›</a:t>
            </a:fld>
            <a:endParaRPr lang="en-US"/>
          </a:p>
        </p:txBody>
      </p:sp>
    </p:spTree>
    <p:extLst>
      <p:ext uri="{BB962C8B-B14F-4D97-AF65-F5344CB8AC3E}">
        <p14:creationId xmlns:p14="http://schemas.microsoft.com/office/powerpoint/2010/main" val="3149347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A9CE1B-1D62-394B-8825-3A811B838BBA}" type="datetimeFigureOut">
              <a:rPr lang="en-US" smtClean="0"/>
              <a:t>12/15/2023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34BA30-3FF5-9B47-9919-D1B429C856F8}" type="slidenum">
              <a:rPr lang="en-US" smtClean="0"/>
              <a:t>‹#›</a:t>
            </a:fld>
            <a:endParaRPr lang="en-US"/>
          </a:p>
        </p:txBody>
      </p:sp>
    </p:spTree>
    <p:extLst>
      <p:ext uri="{BB962C8B-B14F-4D97-AF65-F5344CB8AC3E}">
        <p14:creationId xmlns:p14="http://schemas.microsoft.com/office/powerpoint/2010/main" val="1213397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B34BA30-3FF5-9B47-9919-D1B429C856F8}" type="slidenum">
              <a:rPr lang="en-US" smtClean="0"/>
              <a:t>2</a:t>
            </a:fld>
            <a:endParaRPr lang="en-US"/>
          </a:p>
        </p:txBody>
      </p:sp>
    </p:spTree>
    <p:extLst>
      <p:ext uri="{BB962C8B-B14F-4D97-AF65-F5344CB8AC3E}">
        <p14:creationId xmlns:p14="http://schemas.microsoft.com/office/powerpoint/2010/main" val="3623455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34BA30-3FF5-9B47-9919-D1B429C85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706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34BA30-3FF5-9B47-9919-D1B429C85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7183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34BA30-3FF5-9B47-9919-D1B429C85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0077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34BA30-3FF5-9B47-9919-D1B429C85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4595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34BA30-3FF5-9B47-9919-D1B429C85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75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34BA30-3FF5-9B47-9919-D1B429C85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9647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34BA30-3FF5-9B47-9919-D1B429C85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5402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34BA30-3FF5-9B47-9919-D1B429C85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7461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34BA30-3FF5-9B47-9919-D1B429C85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76214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6.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4E633E0-3BAB-4FA6-BAA9-C2D03C7D24A9}"/>
              </a:ext>
            </a:extLst>
          </p:cNvPr>
          <p:cNvSpPr/>
          <p:nvPr userDrawn="1"/>
        </p:nvSpPr>
        <p:spPr>
          <a:xfrm>
            <a:off x="0" y="0"/>
            <a:ext cx="12211877"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a:extLst>
              <a:ext uri="{FF2B5EF4-FFF2-40B4-BE49-F238E27FC236}">
                <a16:creationId xmlns:a16="http://schemas.microsoft.com/office/drawing/2014/main" id="{7D06B1DF-51EE-B440-BCB9-06C47444FC14}"/>
              </a:ext>
            </a:extLst>
          </p:cNvPr>
          <p:cNvSpPr txBox="1">
            <a:spLocks/>
          </p:cNvSpPr>
          <p:nvPr userDrawn="1"/>
        </p:nvSpPr>
        <p:spPr>
          <a:xfrm>
            <a:off x="10882249" y="6356348"/>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a:p>
        </p:txBody>
      </p:sp>
      <p:sp>
        <p:nvSpPr>
          <p:cNvPr id="11" name="TextBox 10">
            <a:extLst>
              <a:ext uri="{FF2B5EF4-FFF2-40B4-BE49-F238E27FC236}">
                <a16:creationId xmlns:a16="http://schemas.microsoft.com/office/drawing/2014/main" id="{29F9E4C1-FACB-4666-BE3E-DF8C411CB2D2}"/>
              </a:ext>
            </a:extLst>
          </p:cNvPr>
          <p:cNvSpPr txBox="1"/>
          <p:nvPr userDrawn="1"/>
        </p:nvSpPr>
        <p:spPr>
          <a:xfrm>
            <a:off x="684048" y="6377373"/>
            <a:ext cx="2617092" cy="276999"/>
          </a:xfrm>
          <a:prstGeom prst="rect">
            <a:avLst/>
          </a:prstGeom>
          <a:noFill/>
        </p:spPr>
        <p:txBody>
          <a:bodyPr wrap="square" rtlCol="0">
            <a:spAutoFit/>
          </a:bodyPr>
          <a:lstStyle/>
          <a:p>
            <a:r>
              <a:rPr lang="en-US" sz="1200">
                <a:solidFill>
                  <a:srgbClr val="1E1545"/>
                </a:solidFill>
                <a:latin typeface="Arial" panose="020B0604020202020204" pitchFamily="34" charset="0"/>
                <a:cs typeface="Arial" panose="020B0604020202020204" pitchFamily="34" charset="0"/>
              </a:rPr>
              <a:t>agedcareengagement.health.gov.au</a:t>
            </a:r>
          </a:p>
        </p:txBody>
      </p:sp>
      <p:sp>
        <p:nvSpPr>
          <p:cNvPr id="5" name="Title 4">
            <a:extLst>
              <a:ext uri="{FF2B5EF4-FFF2-40B4-BE49-F238E27FC236}">
                <a16:creationId xmlns:a16="http://schemas.microsoft.com/office/drawing/2014/main" id="{1032C937-3DD4-40A4-AC53-E9659B3CCD2A}"/>
              </a:ext>
            </a:extLst>
          </p:cNvPr>
          <p:cNvSpPr>
            <a:spLocks noGrp="1"/>
          </p:cNvSpPr>
          <p:nvPr>
            <p:ph type="title" hasCustomPrompt="1"/>
          </p:nvPr>
        </p:nvSpPr>
        <p:spPr>
          <a:xfrm>
            <a:off x="927652" y="1683045"/>
            <a:ext cx="10515600" cy="1325563"/>
          </a:xfrm>
        </p:spPr>
        <p:txBody>
          <a:bodyPr>
            <a:normAutofit/>
          </a:bodyPr>
          <a:lstStyle>
            <a:lvl1pPr>
              <a:defRPr sz="5000" b="1"/>
            </a:lvl1pPr>
          </a:lstStyle>
          <a:p>
            <a:r>
              <a:rPr lang="en-US" dirty="0"/>
              <a:t>Header 1</a:t>
            </a:r>
            <a:endParaRPr lang="en-AU" dirty="0"/>
          </a:p>
        </p:txBody>
      </p:sp>
      <p:sp>
        <p:nvSpPr>
          <p:cNvPr id="16" name="Text Placeholder 15">
            <a:extLst>
              <a:ext uri="{FF2B5EF4-FFF2-40B4-BE49-F238E27FC236}">
                <a16:creationId xmlns:a16="http://schemas.microsoft.com/office/drawing/2014/main" id="{9C061B9D-8870-4FCD-BAE8-C73F47FC9A1E}"/>
              </a:ext>
            </a:extLst>
          </p:cNvPr>
          <p:cNvSpPr>
            <a:spLocks noGrp="1"/>
          </p:cNvSpPr>
          <p:nvPr>
            <p:ph type="body" sz="quarter" idx="10" hasCustomPrompt="1"/>
          </p:nvPr>
        </p:nvSpPr>
        <p:spPr>
          <a:xfrm>
            <a:off x="927652" y="3429000"/>
            <a:ext cx="8961438" cy="2106613"/>
          </a:xfrm>
        </p:spPr>
        <p:txBody>
          <a:bodyPr>
            <a:normAutofit/>
          </a:bodyPr>
          <a:lstStyle>
            <a:lvl1pPr marL="0" indent="0">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a:t>Introduction text</a:t>
            </a:r>
          </a:p>
        </p:txBody>
      </p:sp>
      <p:sp>
        <p:nvSpPr>
          <p:cNvPr id="15" name="Date Placeholder 2">
            <a:extLst>
              <a:ext uri="{FF2B5EF4-FFF2-40B4-BE49-F238E27FC236}">
                <a16:creationId xmlns:a16="http://schemas.microsoft.com/office/drawing/2014/main" id="{4D9CD81F-8560-4BC0-A77D-DFF3E8DB3746}"/>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
        <p:nvSpPr>
          <p:cNvPr id="19" name="Date Placeholder 3">
            <a:extLst>
              <a:ext uri="{FF2B5EF4-FFF2-40B4-BE49-F238E27FC236}">
                <a16:creationId xmlns:a16="http://schemas.microsoft.com/office/drawing/2014/main" id="{2E4521DC-AEB5-4B10-8ADF-FFCCCE062077}"/>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pic>
        <p:nvPicPr>
          <p:cNvPr id="13" name="Picture 12">
            <a:extLst>
              <a:ext uri="{FF2B5EF4-FFF2-40B4-BE49-F238E27FC236}">
                <a16:creationId xmlns:a16="http://schemas.microsoft.com/office/drawing/2014/main" id="{4709824A-60B2-447C-A567-363EB9BF3E20}"/>
              </a:ext>
            </a:extLst>
          </p:cNvPr>
          <p:cNvPicPr>
            <a:picLocks noChangeAspect="1"/>
          </p:cNvPicPr>
          <p:nvPr userDrawn="1"/>
        </p:nvPicPr>
        <p:blipFill>
          <a:blip r:embed="rId2"/>
          <a:srcRect/>
          <a:stretch/>
        </p:blipFill>
        <p:spPr>
          <a:xfrm>
            <a:off x="336571" y="6300854"/>
            <a:ext cx="430036" cy="430036"/>
          </a:xfrm>
          <a:prstGeom prst="rect">
            <a:avLst/>
          </a:prstGeom>
        </p:spPr>
      </p:pic>
      <p:grpSp>
        <p:nvGrpSpPr>
          <p:cNvPr id="17" name="Group 16" descr="Header graphics containing department logo lockup and corner arrow device.&#10;&#10;Please do not move.">
            <a:extLst>
              <a:ext uri="{FF2B5EF4-FFF2-40B4-BE49-F238E27FC236}">
                <a16:creationId xmlns:a16="http://schemas.microsoft.com/office/drawing/2014/main" id="{ED6A0E32-1C2A-47B3-AB03-7D4FC7C7CD77}"/>
              </a:ext>
            </a:extLst>
          </p:cNvPr>
          <p:cNvGrpSpPr/>
          <p:nvPr userDrawn="1"/>
        </p:nvGrpSpPr>
        <p:grpSpPr>
          <a:xfrm>
            <a:off x="9939" y="0"/>
            <a:ext cx="12201937" cy="2001836"/>
            <a:chOff x="9939" y="0"/>
            <a:chExt cx="12201937" cy="2001836"/>
          </a:xfrm>
        </p:grpSpPr>
        <p:pic>
          <p:nvPicPr>
            <p:cNvPr id="20" name="Picture 19" descr="Department logo lockup.&#10;&#10;This must always be in the top left corner.">
              <a:extLst>
                <a:ext uri="{FF2B5EF4-FFF2-40B4-BE49-F238E27FC236}">
                  <a16:creationId xmlns:a16="http://schemas.microsoft.com/office/drawing/2014/main" id="{1CC9F8BD-F0BA-4F0E-B7D7-563CAA9AE15E}"/>
                </a:ext>
              </a:extLst>
            </p:cNvPr>
            <p:cNvPicPr>
              <a:picLocks noChangeAspect="1"/>
            </p:cNvPicPr>
            <p:nvPr userDrawn="1"/>
          </p:nvPicPr>
          <p:blipFill>
            <a:blip r:embed="rId3"/>
            <a:stretch>
              <a:fillRect/>
            </a:stretch>
          </p:blipFill>
          <p:spPr>
            <a:xfrm>
              <a:off x="9939" y="0"/>
              <a:ext cx="3708400" cy="965200"/>
            </a:xfrm>
            <a:prstGeom prst="rect">
              <a:avLst/>
            </a:prstGeom>
          </p:spPr>
        </p:pic>
        <p:pic>
          <p:nvPicPr>
            <p:cNvPr id="21" name="Picture 20">
              <a:extLst>
                <a:ext uri="{FF2B5EF4-FFF2-40B4-BE49-F238E27FC236}">
                  <a16:creationId xmlns:a16="http://schemas.microsoft.com/office/drawing/2014/main" id="{C44315DE-C306-4BBB-A299-793C3E61C12C}"/>
                </a:ext>
              </a:extLst>
            </p:cNvPr>
            <p:cNvPicPr>
              <a:picLocks noChangeAspect="1"/>
            </p:cNvPicPr>
            <p:nvPr userDrawn="1"/>
          </p:nvPicPr>
          <p:blipFill>
            <a:blip r:embed="rId4"/>
            <a:srcRect/>
            <a:stretch/>
          </p:blipFill>
          <p:spPr>
            <a:xfrm>
              <a:off x="10193830" y="0"/>
              <a:ext cx="2018046" cy="2001836"/>
            </a:xfrm>
            <a:prstGeom prst="rect">
              <a:avLst/>
            </a:prstGeom>
          </p:spPr>
        </p:pic>
      </p:grpSp>
    </p:spTree>
    <p:extLst>
      <p:ext uri="{BB962C8B-B14F-4D97-AF65-F5344CB8AC3E}">
        <p14:creationId xmlns:p14="http://schemas.microsoft.com/office/powerpoint/2010/main" val="12291593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8" name="Subtitle 2">
            <a:extLst>
              <a:ext uri="{FF2B5EF4-FFF2-40B4-BE49-F238E27FC236}">
                <a16:creationId xmlns:a16="http://schemas.microsoft.com/office/drawing/2014/main" id="{BE654A3F-D980-744D-B595-C326570B61E5}"/>
              </a:ext>
            </a:extLst>
          </p:cNvPr>
          <p:cNvSpPr txBox="1">
            <a:spLocks/>
          </p:cNvSpPr>
          <p:nvPr userDrawn="1"/>
        </p:nvSpPr>
        <p:spPr>
          <a:xfrm>
            <a:off x="828989" y="2235462"/>
            <a:ext cx="9144000" cy="16557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buFont typeface="Arial" panose="020B0604020202020204" pitchFamily="34" charset="0"/>
              <a:buChar char="•"/>
            </a:pPr>
            <a:endParaRPr lang="en-US" sz="1600">
              <a:solidFill>
                <a:srgbClr val="1E1545"/>
              </a:solidFill>
            </a:endParaRPr>
          </a:p>
        </p:txBody>
      </p:sp>
      <p:sp>
        <p:nvSpPr>
          <p:cNvPr id="3" name="Title 1">
            <a:extLst>
              <a:ext uri="{FF2B5EF4-FFF2-40B4-BE49-F238E27FC236}">
                <a16:creationId xmlns:a16="http://schemas.microsoft.com/office/drawing/2014/main" id="{B73D6B53-3319-4661-AAEF-DAC379C4F7AA}"/>
              </a:ext>
            </a:extLst>
          </p:cNvPr>
          <p:cNvSpPr>
            <a:spLocks noGrp="1"/>
          </p:cNvSpPr>
          <p:nvPr>
            <p:ph type="title" hasCustomPrompt="1"/>
          </p:nvPr>
        </p:nvSpPr>
        <p:spPr>
          <a:xfrm>
            <a:off x="829952" y="681037"/>
            <a:ext cx="7446782"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sp>
        <p:nvSpPr>
          <p:cNvPr id="4" name="Text Placeholder 3">
            <a:extLst>
              <a:ext uri="{FF2B5EF4-FFF2-40B4-BE49-F238E27FC236}">
                <a16:creationId xmlns:a16="http://schemas.microsoft.com/office/drawing/2014/main" id="{7F5F7220-7BAF-414E-96DD-A13BA2384A43}"/>
              </a:ext>
            </a:extLst>
          </p:cNvPr>
          <p:cNvSpPr>
            <a:spLocks noGrp="1"/>
          </p:cNvSpPr>
          <p:nvPr>
            <p:ph type="body" sz="quarter" idx="15" hasCustomPrompt="1"/>
          </p:nvPr>
        </p:nvSpPr>
        <p:spPr>
          <a:xfrm>
            <a:off x="830262" y="1670051"/>
            <a:ext cx="10261808" cy="4372940"/>
          </a:xfrm>
        </p:spPr>
        <p:txBody>
          <a:bodyPr/>
          <a:lstStyle>
            <a:lvl1pPr>
              <a:defRPr/>
            </a:lvl1pPr>
          </a:lstStyle>
          <a:p>
            <a:pPr lvl="0"/>
            <a:r>
              <a:rPr lang="en-US" dirty="0"/>
              <a:t>Use this slide where there may be a range of information, such as dot points, images and graphs. Be careful not to overcrowd.</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TextBox 5">
            <a:extLst>
              <a:ext uri="{FF2B5EF4-FFF2-40B4-BE49-F238E27FC236}">
                <a16:creationId xmlns:a16="http://schemas.microsoft.com/office/drawing/2014/main" id="{F951A82D-2E53-4C23-A07C-89649B0E5CDC}"/>
              </a:ext>
            </a:extLst>
          </p:cNvPr>
          <p:cNvSpPr txBox="1"/>
          <p:nvPr userDrawn="1"/>
        </p:nvSpPr>
        <p:spPr>
          <a:xfrm>
            <a:off x="684048" y="6377373"/>
            <a:ext cx="2617092" cy="276999"/>
          </a:xfrm>
          <a:prstGeom prst="rect">
            <a:avLst/>
          </a:prstGeom>
          <a:noFill/>
        </p:spPr>
        <p:txBody>
          <a:bodyPr wrap="square" rtlCol="0">
            <a:spAutoFit/>
          </a:bodyPr>
          <a:lstStyle/>
          <a:p>
            <a:r>
              <a:rPr lang="en-US" sz="1200">
                <a:solidFill>
                  <a:srgbClr val="1E1545"/>
                </a:solidFill>
                <a:latin typeface="Arial" panose="020B0604020202020204" pitchFamily="34" charset="0"/>
                <a:cs typeface="Arial" panose="020B0604020202020204" pitchFamily="34" charset="0"/>
              </a:rPr>
              <a:t>agedcareengagement.health.gov.au</a:t>
            </a:r>
          </a:p>
        </p:txBody>
      </p:sp>
      <p:sp>
        <p:nvSpPr>
          <p:cNvPr id="10" name="Date Placeholder 3">
            <a:extLst>
              <a:ext uri="{FF2B5EF4-FFF2-40B4-BE49-F238E27FC236}">
                <a16:creationId xmlns:a16="http://schemas.microsoft.com/office/drawing/2014/main" id="{9AA4921C-F597-45A9-8756-20FC3B2A9032}"/>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pic>
        <p:nvPicPr>
          <p:cNvPr id="8" name="Picture 7">
            <a:extLst>
              <a:ext uri="{FF2B5EF4-FFF2-40B4-BE49-F238E27FC236}">
                <a16:creationId xmlns:a16="http://schemas.microsoft.com/office/drawing/2014/main" id="{D57DE476-633D-4524-82AE-05C17E3C0304}"/>
              </a:ext>
            </a:extLst>
          </p:cNvPr>
          <p:cNvPicPr>
            <a:picLocks noChangeAspect="1"/>
          </p:cNvPicPr>
          <p:nvPr userDrawn="1"/>
        </p:nvPicPr>
        <p:blipFill>
          <a:blip r:embed="rId2"/>
          <a:srcRect/>
          <a:stretch/>
        </p:blipFill>
        <p:spPr>
          <a:xfrm>
            <a:off x="336571" y="6300854"/>
            <a:ext cx="430036" cy="430036"/>
          </a:xfrm>
          <a:prstGeom prst="rect">
            <a:avLst/>
          </a:prstGeom>
        </p:spPr>
      </p:pic>
      <p:sp>
        <p:nvSpPr>
          <p:cNvPr id="9" name="Date Placeholder 2">
            <a:extLst>
              <a:ext uri="{FF2B5EF4-FFF2-40B4-BE49-F238E27FC236}">
                <a16:creationId xmlns:a16="http://schemas.microsoft.com/office/drawing/2014/main" id="{8F0605AD-712D-46B8-8016-61EBF86406EA}"/>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84483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no footer">
    <p:spTree>
      <p:nvGrpSpPr>
        <p:cNvPr id="1" name=""/>
        <p:cNvGrpSpPr/>
        <p:nvPr/>
      </p:nvGrpSpPr>
      <p:grpSpPr>
        <a:xfrm>
          <a:off x="0" y="0"/>
          <a:ext cx="0" cy="0"/>
          <a:chOff x="0" y="0"/>
          <a:chExt cx="0" cy="0"/>
        </a:xfrm>
      </p:grpSpPr>
      <p:sp>
        <p:nvSpPr>
          <p:cNvPr id="28" name="Subtitle 2">
            <a:extLst>
              <a:ext uri="{FF2B5EF4-FFF2-40B4-BE49-F238E27FC236}">
                <a16:creationId xmlns:a16="http://schemas.microsoft.com/office/drawing/2014/main" id="{BE654A3F-D980-744D-B595-C326570B61E5}"/>
              </a:ext>
            </a:extLst>
          </p:cNvPr>
          <p:cNvSpPr txBox="1">
            <a:spLocks/>
          </p:cNvSpPr>
          <p:nvPr userDrawn="1"/>
        </p:nvSpPr>
        <p:spPr>
          <a:xfrm>
            <a:off x="828989" y="2235462"/>
            <a:ext cx="9144000" cy="16557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buFont typeface="Arial" panose="020B0604020202020204" pitchFamily="34" charset="0"/>
              <a:buChar char="•"/>
            </a:pPr>
            <a:endParaRPr lang="en-US" sz="1600">
              <a:solidFill>
                <a:srgbClr val="1E1545"/>
              </a:solidFill>
            </a:endParaRPr>
          </a:p>
        </p:txBody>
      </p:sp>
      <p:sp>
        <p:nvSpPr>
          <p:cNvPr id="3" name="Title 1">
            <a:extLst>
              <a:ext uri="{FF2B5EF4-FFF2-40B4-BE49-F238E27FC236}">
                <a16:creationId xmlns:a16="http://schemas.microsoft.com/office/drawing/2014/main" id="{B73D6B53-3319-4661-AAEF-DAC379C4F7AA}"/>
              </a:ext>
            </a:extLst>
          </p:cNvPr>
          <p:cNvSpPr>
            <a:spLocks noGrp="1"/>
          </p:cNvSpPr>
          <p:nvPr>
            <p:ph type="title" hasCustomPrompt="1"/>
          </p:nvPr>
        </p:nvSpPr>
        <p:spPr>
          <a:xfrm>
            <a:off x="829952" y="681037"/>
            <a:ext cx="7446782"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sp>
        <p:nvSpPr>
          <p:cNvPr id="4" name="Text Placeholder 3">
            <a:extLst>
              <a:ext uri="{FF2B5EF4-FFF2-40B4-BE49-F238E27FC236}">
                <a16:creationId xmlns:a16="http://schemas.microsoft.com/office/drawing/2014/main" id="{7F5F7220-7BAF-414E-96DD-A13BA2384A43}"/>
              </a:ext>
            </a:extLst>
          </p:cNvPr>
          <p:cNvSpPr>
            <a:spLocks noGrp="1"/>
          </p:cNvSpPr>
          <p:nvPr>
            <p:ph type="body" sz="quarter" idx="15" hasCustomPrompt="1"/>
          </p:nvPr>
        </p:nvSpPr>
        <p:spPr>
          <a:xfrm>
            <a:off x="830262" y="1670051"/>
            <a:ext cx="10261808" cy="4372940"/>
          </a:xfrm>
        </p:spPr>
        <p:txBody>
          <a:bodyPr/>
          <a:lstStyle>
            <a:lvl1pPr>
              <a:defRPr/>
            </a:lvl1pPr>
          </a:lstStyle>
          <a:p>
            <a:pPr lvl="0"/>
            <a:r>
              <a:rPr lang="en-US" dirty="0"/>
              <a:t>Use this slide where there may be a range of information, such as dot points, images and graphs. Be careful not to overcrowd.</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0" name="Date Placeholder 3">
            <a:extLst>
              <a:ext uri="{FF2B5EF4-FFF2-40B4-BE49-F238E27FC236}">
                <a16:creationId xmlns:a16="http://schemas.microsoft.com/office/drawing/2014/main" id="{9AA4921C-F597-45A9-8756-20FC3B2A9032}"/>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6" name="Date Placeholder 2">
            <a:extLst>
              <a:ext uri="{FF2B5EF4-FFF2-40B4-BE49-F238E27FC236}">
                <a16:creationId xmlns:a16="http://schemas.microsoft.com/office/drawing/2014/main" id="{30657CBF-5C25-4608-A2AD-63A235A28858}"/>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2926191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Slide, no footer">
    <p:spTree>
      <p:nvGrpSpPr>
        <p:cNvPr id="1" name=""/>
        <p:cNvGrpSpPr/>
        <p:nvPr/>
      </p:nvGrpSpPr>
      <p:grpSpPr>
        <a:xfrm>
          <a:off x="0" y="0"/>
          <a:ext cx="0" cy="0"/>
          <a:chOff x="0" y="0"/>
          <a:chExt cx="0" cy="0"/>
        </a:xfrm>
      </p:grpSpPr>
      <p:sp>
        <p:nvSpPr>
          <p:cNvPr id="28" name="Subtitle 2">
            <a:extLst>
              <a:ext uri="{FF2B5EF4-FFF2-40B4-BE49-F238E27FC236}">
                <a16:creationId xmlns:a16="http://schemas.microsoft.com/office/drawing/2014/main" id="{BE654A3F-D980-744D-B595-C326570B61E5}"/>
              </a:ext>
            </a:extLst>
          </p:cNvPr>
          <p:cNvSpPr txBox="1">
            <a:spLocks/>
          </p:cNvSpPr>
          <p:nvPr userDrawn="1"/>
        </p:nvSpPr>
        <p:spPr>
          <a:xfrm>
            <a:off x="828989" y="2235462"/>
            <a:ext cx="9144000" cy="16557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buFont typeface="Arial" panose="020B0604020202020204" pitchFamily="34" charset="0"/>
              <a:buChar char="•"/>
            </a:pPr>
            <a:endParaRPr lang="en-US" sz="1600">
              <a:solidFill>
                <a:srgbClr val="1E1545"/>
              </a:solidFill>
            </a:endParaRPr>
          </a:p>
        </p:txBody>
      </p:sp>
      <p:sp>
        <p:nvSpPr>
          <p:cNvPr id="3" name="Title 1">
            <a:extLst>
              <a:ext uri="{FF2B5EF4-FFF2-40B4-BE49-F238E27FC236}">
                <a16:creationId xmlns:a16="http://schemas.microsoft.com/office/drawing/2014/main" id="{B73D6B53-3319-4661-AAEF-DAC379C4F7AA}"/>
              </a:ext>
            </a:extLst>
          </p:cNvPr>
          <p:cNvSpPr>
            <a:spLocks noGrp="1"/>
          </p:cNvSpPr>
          <p:nvPr>
            <p:ph type="title" hasCustomPrompt="1"/>
          </p:nvPr>
        </p:nvSpPr>
        <p:spPr>
          <a:xfrm>
            <a:off x="829952" y="681037"/>
            <a:ext cx="7446782"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sp>
        <p:nvSpPr>
          <p:cNvPr id="4" name="Text Placeholder 3">
            <a:extLst>
              <a:ext uri="{FF2B5EF4-FFF2-40B4-BE49-F238E27FC236}">
                <a16:creationId xmlns:a16="http://schemas.microsoft.com/office/drawing/2014/main" id="{7F5F7220-7BAF-414E-96DD-A13BA2384A43}"/>
              </a:ext>
            </a:extLst>
          </p:cNvPr>
          <p:cNvSpPr>
            <a:spLocks noGrp="1"/>
          </p:cNvSpPr>
          <p:nvPr>
            <p:ph type="body" sz="quarter" idx="15" hasCustomPrompt="1"/>
          </p:nvPr>
        </p:nvSpPr>
        <p:spPr>
          <a:xfrm>
            <a:off x="830262" y="1670051"/>
            <a:ext cx="10261808" cy="4372940"/>
          </a:xfrm>
        </p:spPr>
        <p:txBody>
          <a:bodyPr/>
          <a:lstStyle>
            <a:lvl1pPr>
              <a:defRPr/>
            </a:lvl1pPr>
          </a:lstStyle>
          <a:p>
            <a:pPr lvl="0"/>
            <a:r>
              <a:rPr lang="en-US" dirty="0"/>
              <a:t>Use this slide where there may be a range of information, such as dot points, images and graphs. Be careful not to overcrowd.</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0" name="Date Placeholder 3">
            <a:extLst>
              <a:ext uri="{FF2B5EF4-FFF2-40B4-BE49-F238E27FC236}">
                <a16:creationId xmlns:a16="http://schemas.microsoft.com/office/drawing/2014/main" id="{9AA4921C-F597-45A9-8756-20FC3B2A9032}"/>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6" name="Date Placeholder 2">
            <a:extLst>
              <a:ext uri="{FF2B5EF4-FFF2-40B4-BE49-F238E27FC236}">
                <a16:creationId xmlns:a16="http://schemas.microsoft.com/office/drawing/2014/main" id="{30657CBF-5C25-4608-A2AD-63A235A28858}"/>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pic>
        <p:nvPicPr>
          <p:cNvPr id="7" name="Picture 6">
            <a:extLst>
              <a:ext uri="{FF2B5EF4-FFF2-40B4-BE49-F238E27FC236}">
                <a16:creationId xmlns:a16="http://schemas.microsoft.com/office/drawing/2014/main" id="{88F31DF1-0E9C-48BD-A832-DA7C306AD61A}"/>
              </a:ext>
            </a:extLst>
          </p:cNvPr>
          <p:cNvPicPr>
            <a:picLocks noChangeAspect="1"/>
          </p:cNvPicPr>
          <p:nvPr userDrawn="1"/>
        </p:nvPicPr>
        <p:blipFill>
          <a:blip r:embed="rId2"/>
          <a:srcRect/>
          <a:stretch/>
        </p:blipFill>
        <p:spPr>
          <a:xfrm>
            <a:off x="10193830" y="0"/>
            <a:ext cx="2018046" cy="2001836"/>
          </a:xfrm>
          <a:prstGeom prst="rect">
            <a:avLst/>
          </a:prstGeom>
        </p:spPr>
      </p:pic>
    </p:spTree>
    <p:extLst>
      <p:ext uri="{BB962C8B-B14F-4D97-AF65-F5344CB8AC3E}">
        <p14:creationId xmlns:p14="http://schemas.microsoft.com/office/powerpoint/2010/main" val="3647288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Slide">
    <p:spTree>
      <p:nvGrpSpPr>
        <p:cNvPr id="1" name=""/>
        <p:cNvGrpSpPr/>
        <p:nvPr/>
      </p:nvGrpSpPr>
      <p:grpSpPr>
        <a:xfrm>
          <a:off x="0" y="0"/>
          <a:ext cx="0" cy="0"/>
          <a:chOff x="0" y="0"/>
          <a:chExt cx="0" cy="0"/>
        </a:xfrm>
      </p:grpSpPr>
      <p:sp>
        <p:nvSpPr>
          <p:cNvPr id="28" name="Subtitle 2">
            <a:extLst>
              <a:ext uri="{FF2B5EF4-FFF2-40B4-BE49-F238E27FC236}">
                <a16:creationId xmlns:a16="http://schemas.microsoft.com/office/drawing/2014/main" id="{BE654A3F-D980-744D-B595-C326570B61E5}"/>
              </a:ext>
            </a:extLst>
          </p:cNvPr>
          <p:cNvSpPr txBox="1">
            <a:spLocks/>
          </p:cNvSpPr>
          <p:nvPr userDrawn="1"/>
        </p:nvSpPr>
        <p:spPr>
          <a:xfrm>
            <a:off x="828989" y="2235462"/>
            <a:ext cx="9144000" cy="16557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buFont typeface="Arial" panose="020B0604020202020204" pitchFamily="34" charset="0"/>
              <a:buChar char="•"/>
            </a:pPr>
            <a:endParaRPr lang="en-US" sz="1600">
              <a:solidFill>
                <a:srgbClr val="1E1545"/>
              </a:solidFill>
            </a:endParaRPr>
          </a:p>
        </p:txBody>
      </p:sp>
      <p:sp>
        <p:nvSpPr>
          <p:cNvPr id="3" name="Title 1">
            <a:extLst>
              <a:ext uri="{FF2B5EF4-FFF2-40B4-BE49-F238E27FC236}">
                <a16:creationId xmlns:a16="http://schemas.microsoft.com/office/drawing/2014/main" id="{B73D6B53-3319-4661-AAEF-DAC379C4F7AA}"/>
              </a:ext>
            </a:extLst>
          </p:cNvPr>
          <p:cNvSpPr>
            <a:spLocks noGrp="1"/>
          </p:cNvSpPr>
          <p:nvPr>
            <p:ph type="title" hasCustomPrompt="1"/>
          </p:nvPr>
        </p:nvSpPr>
        <p:spPr>
          <a:xfrm>
            <a:off x="829952" y="681037"/>
            <a:ext cx="7446782"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sp>
        <p:nvSpPr>
          <p:cNvPr id="4" name="Text Placeholder 3">
            <a:extLst>
              <a:ext uri="{FF2B5EF4-FFF2-40B4-BE49-F238E27FC236}">
                <a16:creationId xmlns:a16="http://schemas.microsoft.com/office/drawing/2014/main" id="{7F5F7220-7BAF-414E-96DD-A13BA2384A43}"/>
              </a:ext>
            </a:extLst>
          </p:cNvPr>
          <p:cNvSpPr>
            <a:spLocks noGrp="1"/>
          </p:cNvSpPr>
          <p:nvPr>
            <p:ph type="body" sz="quarter" idx="15" hasCustomPrompt="1"/>
          </p:nvPr>
        </p:nvSpPr>
        <p:spPr>
          <a:xfrm>
            <a:off x="830262" y="1670051"/>
            <a:ext cx="10261808" cy="4372940"/>
          </a:xfrm>
        </p:spPr>
        <p:txBody>
          <a:bodyPr/>
          <a:lstStyle>
            <a:lvl1pPr>
              <a:defRPr/>
            </a:lvl1pPr>
          </a:lstStyle>
          <a:p>
            <a:pPr lvl="0"/>
            <a:r>
              <a:rPr lang="en-US" dirty="0"/>
              <a:t>Use this slide where there may be a range of information, such as dot points, images and graphs. Be careful not to overcrowd.</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0" name="Date Placeholder 3">
            <a:extLst>
              <a:ext uri="{FF2B5EF4-FFF2-40B4-BE49-F238E27FC236}">
                <a16:creationId xmlns:a16="http://schemas.microsoft.com/office/drawing/2014/main" id="{9AA4921C-F597-45A9-8756-20FC3B2A9032}"/>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6" name="Date Placeholder 2">
            <a:extLst>
              <a:ext uri="{FF2B5EF4-FFF2-40B4-BE49-F238E27FC236}">
                <a16:creationId xmlns:a16="http://schemas.microsoft.com/office/drawing/2014/main" id="{30657CBF-5C25-4608-A2AD-63A235A28858}"/>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pic>
        <p:nvPicPr>
          <p:cNvPr id="7" name="Picture 6">
            <a:extLst>
              <a:ext uri="{FF2B5EF4-FFF2-40B4-BE49-F238E27FC236}">
                <a16:creationId xmlns:a16="http://schemas.microsoft.com/office/drawing/2014/main" id="{88F31DF1-0E9C-48BD-A832-DA7C306AD61A}"/>
              </a:ext>
            </a:extLst>
          </p:cNvPr>
          <p:cNvPicPr>
            <a:picLocks noChangeAspect="1"/>
          </p:cNvPicPr>
          <p:nvPr userDrawn="1"/>
        </p:nvPicPr>
        <p:blipFill>
          <a:blip r:embed="rId2"/>
          <a:srcRect/>
          <a:stretch/>
        </p:blipFill>
        <p:spPr>
          <a:xfrm>
            <a:off x="10193830" y="0"/>
            <a:ext cx="2018046" cy="2001836"/>
          </a:xfrm>
          <a:prstGeom prst="rect">
            <a:avLst/>
          </a:prstGeom>
        </p:spPr>
      </p:pic>
      <p:pic>
        <p:nvPicPr>
          <p:cNvPr id="8" name="Picture 7">
            <a:extLst>
              <a:ext uri="{FF2B5EF4-FFF2-40B4-BE49-F238E27FC236}">
                <a16:creationId xmlns:a16="http://schemas.microsoft.com/office/drawing/2014/main" id="{2AC6F903-A737-4BC0-B626-9D2B1A3115C3}"/>
              </a:ext>
            </a:extLst>
          </p:cNvPr>
          <p:cNvPicPr>
            <a:picLocks noChangeAspect="1"/>
          </p:cNvPicPr>
          <p:nvPr userDrawn="1"/>
        </p:nvPicPr>
        <p:blipFill>
          <a:blip r:embed="rId3"/>
          <a:srcRect/>
          <a:stretch/>
        </p:blipFill>
        <p:spPr>
          <a:xfrm>
            <a:off x="336571" y="6300854"/>
            <a:ext cx="430036" cy="430036"/>
          </a:xfrm>
          <a:prstGeom prst="rect">
            <a:avLst/>
          </a:prstGeom>
        </p:spPr>
      </p:pic>
      <p:sp>
        <p:nvSpPr>
          <p:cNvPr id="11" name="TextBox 10">
            <a:extLst>
              <a:ext uri="{FF2B5EF4-FFF2-40B4-BE49-F238E27FC236}">
                <a16:creationId xmlns:a16="http://schemas.microsoft.com/office/drawing/2014/main" id="{43D94DAB-859F-41E6-938C-AFF71377D898}"/>
              </a:ext>
            </a:extLst>
          </p:cNvPr>
          <p:cNvSpPr txBox="1"/>
          <p:nvPr userDrawn="1"/>
        </p:nvSpPr>
        <p:spPr>
          <a:xfrm>
            <a:off x="684048" y="6377373"/>
            <a:ext cx="2617092" cy="276999"/>
          </a:xfrm>
          <a:prstGeom prst="rect">
            <a:avLst/>
          </a:prstGeom>
          <a:noFill/>
        </p:spPr>
        <p:txBody>
          <a:bodyPr wrap="square" rtlCol="0">
            <a:spAutoFit/>
          </a:bodyPr>
          <a:lstStyle/>
          <a:p>
            <a:r>
              <a:rPr lang="en-US" sz="1200" dirty="0">
                <a:solidFill>
                  <a:srgbClr val="1E1545"/>
                </a:solidFill>
                <a:latin typeface="Arial" panose="020B0604020202020204" pitchFamily="34" charset="0"/>
                <a:cs typeface="Arial" panose="020B0604020202020204" pitchFamily="34" charset="0"/>
              </a:rPr>
              <a:t>agedcareengagement.health.gov.au</a:t>
            </a:r>
          </a:p>
        </p:txBody>
      </p:sp>
    </p:spTree>
    <p:extLst>
      <p:ext uri="{BB962C8B-B14F-4D97-AF65-F5344CB8AC3E}">
        <p14:creationId xmlns:p14="http://schemas.microsoft.com/office/powerpoint/2010/main" val="1894406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CF1BBF-FA03-4411-8A9A-BEA34E4FD20C}"/>
              </a:ext>
            </a:extLst>
          </p:cNvPr>
          <p:cNvSpPr>
            <a:spLocks noGrp="1"/>
          </p:cNvSpPr>
          <p:nvPr>
            <p:ph type="ctrTitle" idx="4294967295" hasCustomPrompt="1"/>
          </p:nvPr>
        </p:nvSpPr>
        <p:spPr>
          <a:xfrm>
            <a:off x="1524000" y="2989262"/>
            <a:ext cx="9144000" cy="879475"/>
          </a:xfrm>
        </p:spPr>
        <p:txBody>
          <a:bodyPr anchor="b"/>
          <a:lstStyle>
            <a:lvl1pPr algn="l">
              <a:defRPr sz="5000" b="1">
                <a:solidFill>
                  <a:schemeClr val="bg1"/>
                </a:solidFill>
                <a:latin typeface="Arial" panose="020B0604020202020204" pitchFamily="34" charset="0"/>
                <a:cs typeface="Arial" panose="020B0604020202020204" pitchFamily="34" charset="0"/>
              </a:defRPr>
            </a:lvl1pPr>
          </a:lstStyle>
          <a:p>
            <a:r>
              <a:rPr lang="en-US" dirty="0"/>
              <a:t>Section break </a:t>
            </a:r>
          </a:p>
        </p:txBody>
      </p:sp>
      <p:sp>
        <p:nvSpPr>
          <p:cNvPr id="4" name="Subtitle 2">
            <a:extLst>
              <a:ext uri="{FF2B5EF4-FFF2-40B4-BE49-F238E27FC236}">
                <a16:creationId xmlns:a16="http://schemas.microsoft.com/office/drawing/2014/main" id="{7F30AD84-8A36-4427-A451-40DE5CB94495}"/>
              </a:ext>
            </a:extLst>
          </p:cNvPr>
          <p:cNvSpPr>
            <a:spLocks noGrp="1"/>
          </p:cNvSpPr>
          <p:nvPr>
            <p:ph type="subTitle" idx="4294967295" hasCustomPrompt="1"/>
          </p:nvPr>
        </p:nvSpPr>
        <p:spPr>
          <a:xfrm>
            <a:off x="1524000" y="4164502"/>
            <a:ext cx="9144000" cy="10922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Overview of what this section outlines, delete if not needed.</a:t>
            </a:r>
          </a:p>
        </p:txBody>
      </p:sp>
      <p:sp>
        <p:nvSpPr>
          <p:cNvPr id="7" name="Text Placeholder 6">
            <a:extLst>
              <a:ext uri="{FF2B5EF4-FFF2-40B4-BE49-F238E27FC236}">
                <a16:creationId xmlns:a16="http://schemas.microsoft.com/office/drawing/2014/main" id="{C305870C-CA28-4E69-8B1F-0F25DE833F01}"/>
              </a:ext>
            </a:extLst>
          </p:cNvPr>
          <p:cNvSpPr>
            <a:spLocks noGrp="1"/>
          </p:cNvSpPr>
          <p:nvPr>
            <p:ph type="body" sz="quarter" idx="10" hasCustomPrompt="1"/>
          </p:nvPr>
        </p:nvSpPr>
        <p:spPr>
          <a:xfrm>
            <a:off x="1524000" y="2182813"/>
            <a:ext cx="9144000" cy="380392"/>
          </a:xfrm>
        </p:spPr>
        <p:txBody>
          <a:bodyPr/>
          <a:lstStyle>
            <a:lvl1pPr marL="0" indent="0">
              <a:buFontTx/>
              <a:buNone/>
              <a:defRPr sz="2200">
                <a:solidFill>
                  <a:schemeClr val="bg2"/>
                </a:solidFill>
              </a:defRPr>
            </a:lvl1pPr>
            <a:lvl2pPr marL="457200" indent="0">
              <a:buNone/>
              <a:defRPr/>
            </a:lvl2pPr>
          </a:lstStyle>
          <a:p>
            <a:pPr lvl="0"/>
            <a:r>
              <a:rPr lang="en-US" dirty="0"/>
              <a:t>Section # </a:t>
            </a:r>
          </a:p>
        </p:txBody>
      </p:sp>
      <p:cxnSp>
        <p:nvCxnSpPr>
          <p:cNvPr id="9" name="Straight Connector 8">
            <a:extLst>
              <a:ext uri="{FF2B5EF4-FFF2-40B4-BE49-F238E27FC236}">
                <a16:creationId xmlns:a16="http://schemas.microsoft.com/office/drawing/2014/main" id="{18ACA08B-C0A7-4174-9956-2D7C82633BA0}"/>
              </a:ext>
            </a:extLst>
          </p:cNvPr>
          <p:cNvCxnSpPr>
            <a:cxnSpLocks/>
          </p:cNvCxnSpPr>
          <p:nvPr userDrawn="1"/>
        </p:nvCxnSpPr>
        <p:spPr>
          <a:xfrm>
            <a:off x="1524000" y="2773017"/>
            <a:ext cx="1312333"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1123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plit slide with quot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727086A-BCD3-4602-8414-EC0C7A7BBEF9}"/>
              </a:ext>
            </a:extLst>
          </p:cNvPr>
          <p:cNvSpPr/>
          <p:nvPr userDrawn="1"/>
        </p:nvSpPr>
        <p:spPr>
          <a:xfrm>
            <a:off x="7398589" y="0"/>
            <a:ext cx="4793411"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0A588F7-601A-4B8E-BC80-481EA2369CF8}"/>
              </a:ext>
            </a:extLst>
          </p:cNvPr>
          <p:cNvSpPr>
            <a:spLocks noGrp="1"/>
          </p:cNvSpPr>
          <p:nvPr>
            <p:ph type="title" hasCustomPrompt="1"/>
          </p:nvPr>
        </p:nvSpPr>
        <p:spPr>
          <a:xfrm>
            <a:off x="829952" y="681037"/>
            <a:ext cx="4761847"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sp>
        <p:nvSpPr>
          <p:cNvPr id="8" name="Text Placeholder 7">
            <a:extLst>
              <a:ext uri="{FF2B5EF4-FFF2-40B4-BE49-F238E27FC236}">
                <a16:creationId xmlns:a16="http://schemas.microsoft.com/office/drawing/2014/main" id="{8D9FF166-44FE-4064-B8BE-93485F2FD3FD}"/>
              </a:ext>
            </a:extLst>
          </p:cNvPr>
          <p:cNvSpPr>
            <a:spLocks noGrp="1"/>
          </p:cNvSpPr>
          <p:nvPr>
            <p:ph type="body" sz="quarter" idx="12" hasCustomPrompt="1"/>
          </p:nvPr>
        </p:nvSpPr>
        <p:spPr>
          <a:xfrm>
            <a:off x="830262" y="1612900"/>
            <a:ext cx="6018945" cy="4305300"/>
          </a:xfrm>
        </p:spPr>
        <p:txBody>
          <a:bodyPr/>
          <a:lstStyle>
            <a:lvl1pPr>
              <a:defRPr/>
            </a:lvl1pPr>
          </a:lstStyle>
          <a:p>
            <a:pPr lvl="0"/>
            <a:r>
              <a:rPr lang="en-US" dirty="0"/>
              <a:t>Use this slide when there is a key quote or definition. </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4" name="Text Placeholder 4">
            <a:extLst>
              <a:ext uri="{FF2B5EF4-FFF2-40B4-BE49-F238E27FC236}">
                <a16:creationId xmlns:a16="http://schemas.microsoft.com/office/drawing/2014/main" id="{D76809DA-C6DF-436C-9EA1-4AD1DB02DED0}"/>
              </a:ext>
            </a:extLst>
          </p:cNvPr>
          <p:cNvSpPr>
            <a:spLocks noGrp="1"/>
          </p:cNvSpPr>
          <p:nvPr>
            <p:ph type="body" sz="quarter" idx="14" hasCustomPrompt="1"/>
          </p:nvPr>
        </p:nvSpPr>
        <p:spPr>
          <a:xfrm>
            <a:off x="7913637" y="1681570"/>
            <a:ext cx="3448100" cy="4367538"/>
          </a:xfrm>
        </p:spPr>
        <p:txBody>
          <a:bodyPr>
            <a:normAutofit/>
          </a:bodyPr>
          <a:lstStyle>
            <a:lvl1pPr marL="0" indent="0">
              <a:lnSpc>
                <a:spcPct val="150000"/>
              </a:lnSpc>
              <a:buNone/>
              <a:defRPr sz="2000" b="1"/>
            </a:lvl1pPr>
            <a:lvl2pPr marL="457200" indent="0">
              <a:buNone/>
              <a:defRPr/>
            </a:lvl2pPr>
          </a:lstStyle>
          <a:p>
            <a:pPr lvl="0"/>
            <a:r>
              <a:rPr lang="en-US" dirty="0"/>
              <a:t>“Use this to pull out a quote, key finding, definition etc.”</a:t>
            </a:r>
          </a:p>
        </p:txBody>
      </p:sp>
      <p:sp>
        <p:nvSpPr>
          <p:cNvPr id="9" name="Date Placeholder 3">
            <a:extLst>
              <a:ext uri="{FF2B5EF4-FFF2-40B4-BE49-F238E27FC236}">
                <a16:creationId xmlns:a16="http://schemas.microsoft.com/office/drawing/2014/main" id="{22F1D74B-0071-484F-A88E-C7EE0242DB83}"/>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10" name="TextBox 9">
            <a:extLst>
              <a:ext uri="{FF2B5EF4-FFF2-40B4-BE49-F238E27FC236}">
                <a16:creationId xmlns:a16="http://schemas.microsoft.com/office/drawing/2014/main" id="{1CE5A4E9-472D-4B00-B2A5-099073FEAC15}"/>
              </a:ext>
            </a:extLst>
          </p:cNvPr>
          <p:cNvSpPr txBox="1"/>
          <p:nvPr userDrawn="1"/>
        </p:nvSpPr>
        <p:spPr>
          <a:xfrm>
            <a:off x="684048" y="6377373"/>
            <a:ext cx="2617092" cy="276999"/>
          </a:xfrm>
          <a:prstGeom prst="rect">
            <a:avLst/>
          </a:prstGeom>
          <a:noFill/>
        </p:spPr>
        <p:txBody>
          <a:bodyPr wrap="square" rtlCol="0">
            <a:spAutoFit/>
          </a:bodyPr>
          <a:lstStyle/>
          <a:p>
            <a:r>
              <a:rPr lang="en-US" sz="1200" dirty="0">
                <a:solidFill>
                  <a:srgbClr val="1E1545"/>
                </a:solidFill>
                <a:latin typeface="Arial" panose="020B0604020202020204" pitchFamily="34" charset="0"/>
                <a:cs typeface="Arial" panose="020B0604020202020204" pitchFamily="34" charset="0"/>
              </a:rPr>
              <a:t>agedcareengagement.health.gov.au</a:t>
            </a:r>
          </a:p>
        </p:txBody>
      </p:sp>
      <p:pic>
        <p:nvPicPr>
          <p:cNvPr id="12" name="Picture 11">
            <a:extLst>
              <a:ext uri="{FF2B5EF4-FFF2-40B4-BE49-F238E27FC236}">
                <a16:creationId xmlns:a16="http://schemas.microsoft.com/office/drawing/2014/main" id="{4C7F4F6B-53B9-4E52-9C89-B540EF642BCE}"/>
              </a:ext>
            </a:extLst>
          </p:cNvPr>
          <p:cNvPicPr>
            <a:picLocks noChangeAspect="1"/>
          </p:cNvPicPr>
          <p:nvPr userDrawn="1"/>
        </p:nvPicPr>
        <p:blipFill>
          <a:blip r:embed="rId2"/>
          <a:srcRect/>
          <a:stretch/>
        </p:blipFill>
        <p:spPr>
          <a:xfrm>
            <a:off x="336571" y="6300854"/>
            <a:ext cx="430036" cy="430036"/>
          </a:xfrm>
          <a:prstGeom prst="rect">
            <a:avLst/>
          </a:prstGeom>
        </p:spPr>
      </p:pic>
      <p:sp>
        <p:nvSpPr>
          <p:cNvPr id="13" name="Date Placeholder 2">
            <a:extLst>
              <a:ext uri="{FF2B5EF4-FFF2-40B4-BE49-F238E27FC236}">
                <a16:creationId xmlns:a16="http://schemas.microsoft.com/office/drawing/2014/main" id="{A78DB4A3-A2BA-4265-883C-C497165D2903}"/>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2778079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plit slide with quote, no foot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727086A-BCD3-4602-8414-EC0C7A7BBEF9}"/>
              </a:ext>
            </a:extLst>
          </p:cNvPr>
          <p:cNvSpPr/>
          <p:nvPr userDrawn="1"/>
        </p:nvSpPr>
        <p:spPr>
          <a:xfrm>
            <a:off x="7398589" y="0"/>
            <a:ext cx="6089190"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0A588F7-601A-4B8E-BC80-481EA2369CF8}"/>
              </a:ext>
            </a:extLst>
          </p:cNvPr>
          <p:cNvSpPr>
            <a:spLocks noGrp="1"/>
          </p:cNvSpPr>
          <p:nvPr>
            <p:ph type="title" hasCustomPrompt="1"/>
          </p:nvPr>
        </p:nvSpPr>
        <p:spPr>
          <a:xfrm>
            <a:off x="829952" y="681037"/>
            <a:ext cx="4761847"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sp>
        <p:nvSpPr>
          <p:cNvPr id="8" name="Text Placeholder 7">
            <a:extLst>
              <a:ext uri="{FF2B5EF4-FFF2-40B4-BE49-F238E27FC236}">
                <a16:creationId xmlns:a16="http://schemas.microsoft.com/office/drawing/2014/main" id="{8D9FF166-44FE-4064-B8BE-93485F2FD3FD}"/>
              </a:ext>
            </a:extLst>
          </p:cNvPr>
          <p:cNvSpPr>
            <a:spLocks noGrp="1"/>
          </p:cNvSpPr>
          <p:nvPr>
            <p:ph type="body" sz="quarter" idx="12" hasCustomPrompt="1"/>
          </p:nvPr>
        </p:nvSpPr>
        <p:spPr>
          <a:xfrm>
            <a:off x="830262" y="1612900"/>
            <a:ext cx="6018945" cy="4305300"/>
          </a:xfrm>
        </p:spPr>
        <p:txBody>
          <a:bodyPr/>
          <a:lstStyle>
            <a:lvl1pPr>
              <a:defRPr/>
            </a:lvl1pPr>
          </a:lstStyle>
          <a:p>
            <a:pPr lvl="0"/>
            <a:r>
              <a:rPr lang="en-US" dirty="0"/>
              <a:t>Use this slide when there is a key quote or definition. </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4" name="Text Placeholder 4">
            <a:extLst>
              <a:ext uri="{FF2B5EF4-FFF2-40B4-BE49-F238E27FC236}">
                <a16:creationId xmlns:a16="http://schemas.microsoft.com/office/drawing/2014/main" id="{D76809DA-C6DF-436C-9EA1-4AD1DB02DED0}"/>
              </a:ext>
            </a:extLst>
          </p:cNvPr>
          <p:cNvSpPr>
            <a:spLocks noGrp="1"/>
          </p:cNvSpPr>
          <p:nvPr>
            <p:ph type="body" sz="quarter" idx="14" hasCustomPrompt="1"/>
          </p:nvPr>
        </p:nvSpPr>
        <p:spPr>
          <a:xfrm>
            <a:off x="7913637" y="1681570"/>
            <a:ext cx="3448100" cy="4367538"/>
          </a:xfrm>
        </p:spPr>
        <p:txBody>
          <a:bodyPr>
            <a:normAutofit/>
          </a:bodyPr>
          <a:lstStyle>
            <a:lvl1pPr marL="0" indent="0">
              <a:lnSpc>
                <a:spcPct val="150000"/>
              </a:lnSpc>
              <a:buNone/>
              <a:defRPr sz="2000" b="1"/>
            </a:lvl1pPr>
            <a:lvl2pPr marL="457200" indent="0">
              <a:buNone/>
              <a:defRPr/>
            </a:lvl2pPr>
          </a:lstStyle>
          <a:p>
            <a:pPr lvl="0"/>
            <a:r>
              <a:rPr lang="en-US" dirty="0"/>
              <a:t>“Use this to pull out a quote, key finding, definition etc.”</a:t>
            </a:r>
          </a:p>
        </p:txBody>
      </p:sp>
      <p:sp>
        <p:nvSpPr>
          <p:cNvPr id="9" name="Date Placeholder 3">
            <a:extLst>
              <a:ext uri="{FF2B5EF4-FFF2-40B4-BE49-F238E27FC236}">
                <a16:creationId xmlns:a16="http://schemas.microsoft.com/office/drawing/2014/main" id="{22F1D74B-0071-484F-A88E-C7EE0242DB83}"/>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7" name="Date Placeholder 2">
            <a:extLst>
              <a:ext uri="{FF2B5EF4-FFF2-40B4-BE49-F238E27FC236}">
                <a16:creationId xmlns:a16="http://schemas.microsoft.com/office/drawing/2014/main" id="{F05DAB75-7EC5-4774-8FB8-DB3AF713D433}"/>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522369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sli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727086A-BCD3-4602-8414-EC0C7A7BBEF9}"/>
              </a:ext>
            </a:extLst>
          </p:cNvPr>
          <p:cNvSpPr/>
          <p:nvPr userDrawn="1"/>
        </p:nvSpPr>
        <p:spPr>
          <a:xfrm>
            <a:off x="6096000" y="0"/>
            <a:ext cx="6089190"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0A588F7-601A-4B8E-BC80-481EA2369CF8}"/>
              </a:ext>
            </a:extLst>
          </p:cNvPr>
          <p:cNvSpPr>
            <a:spLocks noGrp="1"/>
          </p:cNvSpPr>
          <p:nvPr>
            <p:ph type="title" hasCustomPrompt="1"/>
          </p:nvPr>
        </p:nvSpPr>
        <p:spPr>
          <a:xfrm>
            <a:off x="829952" y="681037"/>
            <a:ext cx="4761847"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sp>
        <p:nvSpPr>
          <p:cNvPr id="8" name="Text Placeholder 7">
            <a:extLst>
              <a:ext uri="{FF2B5EF4-FFF2-40B4-BE49-F238E27FC236}">
                <a16:creationId xmlns:a16="http://schemas.microsoft.com/office/drawing/2014/main" id="{8D9FF166-44FE-4064-B8BE-93485F2FD3FD}"/>
              </a:ext>
            </a:extLst>
          </p:cNvPr>
          <p:cNvSpPr>
            <a:spLocks noGrp="1"/>
          </p:cNvSpPr>
          <p:nvPr>
            <p:ph type="body" sz="quarter" idx="12" hasCustomPrompt="1"/>
          </p:nvPr>
        </p:nvSpPr>
        <p:spPr>
          <a:xfrm>
            <a:off x="830263" y="1612900"/>
            <a:ext cx="4760912" cy="4305300"/>
          </a:xfrm>
        </p:spPr>
        <p:txBody>
          <a:bodyPr/>
          <a:lstStyle>
            <a:lvl1pPr>
              <a:defRPr/>
            </a:lvl1pPr>
          </a:lstStyle>
          <a:p>
            <a:pPr lvl="0"/>
            <a:r>
              <a:rPr lang="en-US" dirty="0"/>
              <a:t>Use this slide for when you are comparing two ideas, such as consumers vs providers.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3" name="Text Placeholder 12">
            <a:extLst>
              <a:ext uri="{FF2B5EF4-FFF2-40B4-BE49-F238E27FC236}">
                <a16:creationId xmlns:a16="http://schemas.microsoft.com/office/drawing/2014/main" id="{E0C6616E-6C97-4F4C-9BE8-F2CC3C4E884F}"/>
              </a:ext>
            </a:extLst>
          </p:cNvPr>
          <p:cNvSpPr>
            <a:spLocks noGrp="1"/>
          </p:cNvSpPr>
          <p:nvPr>
            <p:ph type="body" sz="quarter" idx="13" hasCustomPrompt="1"/>
          </p:nvPr>
        </p:nvSpPr>
        <p:spPr>
          <a:xfrm>
            <a:off x="6651625" y="1612900"/>
            <a:ext cx="4710113" cy="4305300"/>
          </a:xfrm>
        </p:spPr>
        <p:txBody>
          <a:bodyPr/>
          <a:lstStyle>
            <a:lvl1pPr>
              <a:defRPr/>
            </a:lvl1pPr>
          </a:lstStyle>
          <a:p>
            <a:pPr lvl="0"/>
            <a:r>
              <a:rPr lang="en-US" dirty="0"/>
              <a:t>Where this slide is used, keep sentences short and ideas concise.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Date Placeholder 3">
            <a:extLst>
              <a:ext uri="{FF2B5EF4-FFF2-40B4-BE49-F238E27FC236}">
                <a16:creationId xmlns:a16="http://schemas.microsoft.com/office/drawing/2014/main" id="{AF45527B-4240-4328-A162-018A4D75C793}"/>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10" name="TextBox 9">
            <a:extLst>
              <a:ext uri="{FF2B5EF4-FFF2-40B4-BE49-F238E27FC236}">
                <a16:creationId xmlns:a16="http://schemas.microsoft.com/office/drawing/2014/main" id="{0C8903B2-12A8-48CC-9D76-8E6B79D53601}"/>
              </a:ext>
            </a:extLst>
          </p:cNvPr>
          <p:cNvSpPr txBox="1"/>
          <p:nvPr userDrawn="1"/>
        </p:nvSpPr>
        <p:spPr>
          <a:xfrm>
            <a:off x="684048" y="6377373"/>
            <a:ext cx="2617092" cy="276999"/>
          </a:xfrm>
          <a:prstGeom prst="rect">
            <a:avLst/>
          </a:prstGeom>
          <a:noFill/>
        </p:spPr>
        <p:txBody>
          <a:bodyPr wrap="square" rtlCol="0">
            <a:spAutoFit/>
          </a:bodyPr>
          <a:lstStyle/>
          <a:p>
            <a:r>
              <a:rPr lang="en-US" sz="1200">
                <a:solidFill>
                  <a:srgbClr val="1E1545"/>
                </a:solidFill>
                <a:latin typeface="Arial" panose="020B0604020202020204" pitchFamily="34" charset="0"/>
                <a:cs typeface="Arial" panose="020B0604020202020204" pitchFamily="34" charset="0"/>
              </a:rPr>
              <a:t>agedcareengagement.health.gov.au</a:t>
            </a:r>
          </a:p>
        </p:txBody>
      </p:sp>
      <p:pic>
        <p:nvPicPr>
          <p:cNvPr id="12" name="Picture 11">
            <a:extLst>
              <a:ext uri="{FF2B5EF4-FFF2-40B4-BE49-F238E27FC236}">
                <a16:creationId xmlns:a16="http://schemas.microsoft.com/office/drawing/2014/main" id="{91C3E7F0-BA0E-433D-B305-4F91850FAAE3}"/>
              </a:ext>
            </a:extLst>
          </p:cNvPr>
          <p:cNvPicPr>
            <a:picLocks noChangeAspect="1"/>
          </p:cNvPicPr>
          <p:nvPr userDrawn="1"/>
        </p:nvPicPr>
        <p:blipFill>
          <a:blip r:embed="rId2"/>
          <a:srcRect/>
          <a:stretch/>
        </p:blipFill>
        <p:spPr>
          <a:xfrm>
            <a:off x="336571" y="6300854"/>
            <a:ext cx="430036" cy="430036"/>
          </a:xfrm>
          <a:prstGeom prst="rect">
            <a:avLst/>
          </a:prstGeom>
        </p:spPr>
      </p:pic>
      <p:sp>
        <p:nvSpPr>
          <p:cNvPr id="14" name="Date Placeholder 2">
            <a:extLst>
              <a:ext uri="{FF2B5EF4-FFF2-40B4-BE49-F238E27FC236}">
                <a16:creationId xmlns:a16="http://schemas.microsoft.com/office/drawing/2014/main" id="{0F795576-B115-4F08-A18F-8149B9347FA0}"/>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1628974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slide, no foot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727086A-BCD3-4602-8414-EC0C7A7BBEF9}"/>
              </a:ext>
            </a:extLst>
          </p:cNvPr>
          <p:cNvSpPr/>
          <p:nvPr userDrawn="1"/>
        </p:nvSpPr>
        <p:spPr>
          <a:xfrm>
            <a:off x="6096000" y="0"/>
            <a:ext cx="6089190"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0A588F7-601A-4B8E-BC80-481EA2369CF8}"/>
              </a:ext>
            </a:extLst>
          </p:cNvPr>
          <p:cNvSpPr>
            <a:spLocks noGrp="1"/>
          </p:cNvSpPr>
          <p:nvPr>
            <p:ph type="title" hasCustomPrompt="1"/>
          </p:nvPr>
        </p:nvSpPr>
        <p:spPr>
          <a:xfrm>
            <a:off x="829952" y="681037"/>
            <a:ext cx="4761847"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sp>
        <p:nvSpPr>
          <p:cNvPr id="8" name="Text Placeholder 7">
            <a:extLst>
              <a:ext uri="{FF2B5EF4-FFF2-40B4-BE49-F238E27FC236}">
                <a16:creationId xmlns:a16="http://schemas.microsoft.com/office/drawing/2014/main" id="{8D9FF166-44FE-4064-B8BE-93485F2FD3FD}"/>
              </a:ext>
            </a:extLst>
          </p:cNvPr>
          <p:cNvSpPr>
            <a:spLocks noGrp="1"/>
          </p:cNvSpPr>
          <p:nvPr>
            <p:ph type="body" sz="quarter" idx="12" hasCustomPrompt="1"/>
          </p:nvPr>
        </p:nvSpPr>
        <p:spPr>
          <a:xfrm>
            <a:off x="830263" y="1612900"/>
            <a:ext cx="4760912" cy="4305300"/>
          </a:xfrm>
        </p:spPr>
        <p:txBody>
          <a:bodyPr/>
          <a:lstStyle>
            <a:lvl1pPr>
              <a:defRPr/>
            </a:lvl1pPr>
          </a:lstStyle>
          <a:p>
            <a:pPr lvl="0"/>
            <a:r>
              <a:rPr lang="en-US" dirty="0"/>
              <a:t>Use this slide for when you are comparing two ideas, such as consumers vs providers.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3" name="Text Placeholder 12">
            <a:extLst>
              <a:ext uri="{FF2B5EF4-FFF2-40B4-BE49-F238E27FC236}">
                <a16:creationId xmlns:a16="http://schemas.microsoft.com/office/drawing/2014/main" id="{E0C6616E-6C97-4F4C-9BE8-F2CC3C4E884F}"/>
              </a:ext>
            </a:extLst>
          </p:cNvPr>
          <p:cNvSpPr>
            <a:spLocks noGrp="1"/>
          </p:cNvSpPr>
          <p:nvPr>
            <p:ph type="body" sz="quarter" idx="13" hasCustomPrompt="1"/>
          </p:nvPr>
        </p:nvSpPr>
        <p:spPr>
          <a:xfrm>
            <a:off x="6651625" y="1612900"/>
            <a:ext cx="4710113" cy="4305300"/>
          </a:xfrm>
        </p:spPr>
        <p:txBody>
          <a:bodyPr/>
          <a:lstStyle>
            <a:lvl1pPr>
              <a:defRPr/>
            </a:lvl1pPr>
          </a:lstStyle>
          <a:p>
            <a:pPr lvl="0"/>
            <a:r>
              <a:rPr lang="en-US" dirty="0"/>
              <a:t>Where this slide is used, keep sentences short and ideas concise.</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Date Placeholder 3">
            <a:extLst>
              <a:ext uri="{FF2B5EF4-FFF2-40B4-BE49-F238E27FC236}">
                <a16:creationId xmlns:a16="http://schemas.microsoft.com/office/drawing/2014/main" id="{AF45527B-4240-4328-A162-018A4D75C793}"/>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7" name="Date Placeholder 2">
            <a:extLst>
              <a:ext uri="{FF2B5EF4-FFF2-40B4-BE49-F238E27FC236}">
                <a16:creationId xmlns:a16="http://schemas.microsoft.com/office/drawing/2014/main" id="{72DC9A27-686A-4BCF-8065-F111E89BEEBC}"/>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18707399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plit slide with image">
    <p:spTree>
      <p:nvGrpSpPr>
        <p:cNvPr id="1" name=""/>
        <p:cNvGrpSpPr/>
        <p:nvPr/>
      </p:nvGrpSpPr>
      <p:grpSpPr>
        <a:xfrm>
          <a:off x="0" y="0"/>
          <a:ext cx="0" cy="0"/>
          <a:chOff x="0" y="0"/>
          <a:chExt cx="0" cy="0"/>
        </a:xfrm>
      </p:grpSpPr>
      <p:sp>
        <p:nvSpPr>
          <p:cNvPr id="18" name="Picture Placeholder 7">
            <a:extLst>
              <a:ext uri="{FF2B5EF4-FFF2-40B4-BE49-F238E27FC236}">
                <a16:creationId xmlns:a16="http://schemas.microsoft.com/office/drawing/2014/main" id="{04A17C04-EF14-9144-AAC4-EAE069F45EE1}"/>
              </a:ext>
            </a:extLst>
          </p:cNvPr>
          <p:cNvSpPr>
            <a:spLocks noGrp="1"/>
          </p:cNvSpPr>
          <p:nvPr>
            <p:ph type="pic" sz="quarter" idx="14"/>
          </p:nvPr>
        </p:nvSpPr>
        <p:spPr>
          <a:xfrm>
            <a:off x="6598763" y="4743"/>
            <a:ext cx="5593238" cy="6858000"/>
          </a:xfrm>
          <a:solidFill>
            <a:srgbClr val="000000">
              <a:alpha val="5098"/>
            </a:srgbClr>
          </a:solidFill>
        </p:spPr>
        <p:txBody>
          <a:bodyPr/>
          <a:lstStyle>
            <a:lvl1pPr algn="ctr">
              <a:buNone/>
              <a:defRPr>
                <a:latin typeface="Arial" panose="020B0604020202020204" pitchFamily="34" charset="0"/>
                <a:cs typeface="Arial" panose="020B0604020202020204" pitchFamily="34" charset="0"/>
              </a:defRPr>
            </a:lvl1pPr>
          </a:lstStyle>
          <a:p>
            <a:r>
              <a:rPr lang="en-US"/>
              <a:t>Click icon to add picture</a:t>
            </a:r>
          </a:p>
        </p:txBody>
      </p:sp>
      <p:sp>
        <p:nvSpPr>
          <p:cNvPr id="2" name="Title 1">
            <a:extLst>
              <a:ext uri="{FF2B5EF4-FFF2-40B4-BE49-F238E27FC236}">
                <a16:creationId xmlns:a16="http://schemas.microsoft.com/office/drawing/2014/main" id="{9F1DD9C4-3FB6-CB40-A8CF-EA9F871C8A97}"/>
              </a:ext>
            </a:extLst>
          </p:cNvPr>
          <p:cNvSpPr>
            <a:spLocks noGrp="1"/>
          </p:cNvSpPr>
          <p:nvPr>
            <p:ph type="title" hasCustomPrompt="1"/>
          </p:nvPr>
        </p:nvSpPr>
        <p:spPr>
          <a:xfrm>
            <a:off x="829952" y="681037"/>
            <a:ext cx="4761847"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a:t>Header </a:t>
            </a:r>
            <a:endParaRPr lang="en-US"/>
          </a:p>
        </p:txBody>
      </p:sp>
      <p:sp>
        <p:nvSpPr>
          <p:cNvPr id="11" name="TextBox 10">
            <a:extLst>
              <a:ext uri="{FF2B5EF4-FFF2-40B4-BE49-F238E27FC236}">
                <a16:creationId xmlns:a16="http://schemas.microsoft.com/office/drawing/2014/main" id="{3A24A1B2-692B-4777-8983-26C51B57524C}"/>
              </a:ext>
            </a:extLst>
          </p:cNvPr>
          <p:cNvSpPr txBox="1"/>
          <p:nvPr userDrawn="1"/>
        </p:nvSpPr>
        <p:spPr>
          <a:xfrm>
            <a:off x="684048" y="6377373"/>
            <a:ext cx="2617092" cy="276999"/>
          </a:xfrm>
          <a:prstGeom prst="rect">
            <a:avLst/>
          </a:prstGeom>
          <a:noFill/>
        </p:spPr>
        <p:txBody>
          <a:bodyPr wrap="square" rtlCol="0">
            <a:spAutoFit/>
          </a:bodyPr>
          <a:lstStyle/>
          <a:p>
            <a:r>
              <a:rPr lang="en-US" sz="1200">
                <a:solidFill>
                  <a:srgbClr val="1E1545"/>
                </a:solidFill>
                <a:latin typeface="Arial" panose="020B0604020202020204" pitchFamily="34" charset="0"/>
                <a:cs typeface="Arial" panose="020B0604020202020204" pitchFamily="34" charset="0"/>
              </a:rPr>
              <a:t>agedcareengagement.health.gov.au</a:t>
            </a:r>
          </a:p>
        </p:txBody>
      </p:sp>
      <p:sp>
        <p:nvSpPr>
          <p:cNvPr id="8" name="Text Placeholder 10">
            <a:extLst>
              <a:ext uri="{FF2B5EF4-FFF2-40B4-BE49-F238E27FC236}">
                <a16:creationId xmlns:a16="http://schemas.microsoft.com/office/drawing/2014/main" id="{E675052F-D3D2-456E-A36F-CBCE198C7976}"/>
              </a:ext>
            </a:extLst>
          </p:cNvPr>
          <p:cNvSpPr>
            <a:spLocks noGrp="1"/>
          </p:cNvSpPr>
          <p:nvPr>
            <p:ph type="body" sz="quarter" idx="17" hasCustomPrompt="1"/>
          </p:nvPr>
        </p:nvSpPr>
        <p:spPr>
          <a:xfrm>
            <a:off x="829952" y="1500876"/>
            <a:ext cx="4606925" cy="3278188"/>
          </a:xfrm>
        </p:spPr>
        <p:txBody>
          <a:bodyPr/>
          <a:lstStyle>
            <a:lvl1pPr>
              <a:defRPr/>
            </a:lvl1pPr>
          </a:lstStyle>
          <a:p>
            <a:pPr lvl="0"/>
            <a:r>
              <a:rPr lang="en-US" dirty="0"/>
              <a:t>Use this slide for lists with a few ideas and short sentences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12">
            <a:extLst>
              <a:ext uri="{FF2B5EF4-FFF2-40B4-BE49-F238E27FC236}">
                <a16:creationId xmlns:a16="http://schemas.microsoft.com/office/drawing/2014/main" id="{1F193246-1CCA-4C9E-8855-430A0D40A080}"/>
              </a:ext>
            </a:extLst>
          </p:cNvPr>
          <p:cNvSpPr>
            <a:spLocks noGrp="1"/>
          </p:cNvSpPr>
          <p:nvPr>
            <p:ph type="body" sz="quarter" idx="16" hasCustomPrompt="1"/>
          </p:nvPr>
        </p:nvSpPr>
        <p:spPr>
          <a:xfrm>
            <a:off x="836302" y="5007284"/>
            <a:ext cx="4600575" cy="1048460"/>
          </a:xfrm>
        </p:spPr>
        <p:txBody>
          <a:bodyPr/>
          <a:lstStyle>
            <a:lvl1pPr marL="0" marR="0" indent="0" algn="l" defTabSz="914400" rtl="0" eaLnBrk="1" fontAlgn="auto" latinLnBrk="0" hangingPunct="1">
              <a:lnSpc>
                <a:spcPct val="90000"/>
              </a:lnSpc>
              <a:spcBef>
                <a:spcPts val="1000"/>
              </a:spcBef>
              <a:spcAft>
                <a:spcPts val="0"/>
              </a:spcAft>
              <a:buClr>
                <a:srgbClr val="78BE42"/>
              </a:buClr>
              <a:buSzTx/>
              <a:buFont typeface="Arial" panose="020B0604020202020204" pitchFamily="34" charset="0"/>
              <a:buNone/>
              <a:tabLst/>
              <a:defRPr sz="1800"/>
            </a:lvl1pPr>
          </a:lstStyle>
          <a:p>
            <a:pPr marL="0" marR="0" lvl="0" indent="0" algn="l" defTabSz="914400" rtl="0" eaLnBrk="1" fontAlgn="auto" latinLnBrk="0" hangingPunct="1">
              <a:lnSpc>
                <a:spcPct val="90000"/>
              </a:lnSpc>
              <a:spcBef>
                <a:spcPts val="1000"/>
              </a:spcBef>
              <a:spcAft>
                <a:spcPts val="0"/>
              </a:spcAft>
              <a:buClr>
                <a:srgbClr val="78BE42"/>
              </a:buClr>
              <a:buSzTx/>
              <a:buFont typeface="Arial" panose="020B0604020202020204" pitchFamily="34" charset="0"/>
              <a:buNone/>
              <a:tabLst/>
              <a:defRPr/>
            </a:pPr>
            <a:r>
              <a:rPr lang="en-US" dirty="0">
                <a:solidFill>
                  <a:srgbClr val="1E1545"/>
                </a:solidFill>
                <a:latin typeface="Arial" panose="020B0604020202020204" pitchFamily="34" charset="0"/>
                <a:cs typeface="Arial" panose="020B0604020202020204" pitchFamily="34" charset="0"/>
              </a:rPr>
              <a:t>Don’t overcrowd the slide because your audience will tune out. </a:t>
            </a:r>
          </a:p>
          <a:p>
            <a:pPr marL="0" marR="0" lvl="0" indent="0" algn="l" defTabSz="914400" rtl="0" eaLnBrk="1" fontAlgn="auto" latinLnBrk="0" hangingPunct="1">
              <a:lnSpc>
                <a:spcPct val="90000"/>
              </a:lnSpc>
              <a:spcBef>
                <a:spcPts val="1000"/>
              </a:spcBef>
              <a:spcAft>
                <a:spcPts val="0"/>
              </a:spcAft>
              <a:buClr>
                <a:srgbClr val="78BE42"/>
              </a:buClr>
              <a:buSzTx/>
              <a:buFont typeface="Arial" panose="020B0604020202020204" pitchFamily="34" charset="0"/>
              <a:buNone/>
              <a:tabLst/>
              <a:defRPr/>
            </a:pPr>
            <a:r>
              <a:rPr lang="en-US" dirty="0">
                <a:solidFill>
                  <a:srgbClr val="1E1545"/>
                </a:solidFill>
                <a:latin typeface="Arial" panose="020B0604020202020204" pitchFamily="34" charset="0"/>
                <a:cs typeface="Arial" panose="020B0604020202020204" pitchFamily="34" charset="0"/>
              </a:rPr>
              <a:t>Aim for the image to complement the text. </a:t>
            </a:r>
          </a:p>
        </p:txBody>
      </p:sp>
      <p:sp>
        <p:nvSpPr>
          <p:cNvPr id="12" name="Date Placeholder 3">
            <a:extLst>
              <a:ext uri="{FF2B5EF4-FFF2-40B4-BE49-F238E27FC236}">
                <a16:creationId xmlns:a16="http://schemas.microsoft.com/office/drawing/2014/main" id="{E157BC2A-9E7E-4466-9197-C08FC60310BA}"/>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pic>
        <p:nvPicPr>
          <p:cNvPr id="13" name="Picture 12">
            <a:extLst>
              <a:ext uri="{FF2B5EF4-FFF2-40B4-BE49-F238E27FC236}">
                <a16:creationId xmlns:a16="http://schemas.microsoft.com/office/drawing/2014/main" id="{FC4DBD95-7DD5-4E3E-9CDB-F3537560DA69}"/>
              </a:ext>
            </a:extLst>
          </p:cNvPr>
          <p:cNvPicPr>
            <a:picLocks noChangeAspect="1"/>
          </p:cNvPicPr>
          <p:nvPr userDrawn="1"/>
        </p:nvPicPr>
        <p:blipFill>
          <a:blip r:embed="rId2"/>
          <a:srcRect/>
          <a:stretch/>
        </p:blipFill>
        <p:spPr>
          <a:xfrm>
            <a:off x="336571" y="6300854"/>
            <a:ext cx="430036" cy="430036"/>
          </a:xfrm>
          <a:prstGeom prst="rect">
            <a:avLst/>
          </a:prstGeom>
        </p:spPr>
      </p:pic>
    </p:spTree>
    <p:extLst>
      <p:ext uri="{BB962C8B-B14F-4D97-AF65-F5344CB8AC3E}">
        <p14:creationId xmlns:p14="http://schemas.microsoft.com/office/powerpoint/2010/main" val="104625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with logo">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B4E3DF2-FBB4-42AF-8785-F70675AA81D0}"/>
              </a:ext>
            </a:extLst>
          </p:cNvPr>
          <p:cNvSpPr/>
          <p:nvPr userDrawn="1"/>
        </p:nvSpPr>
        <p:spPr>
          <a:xfrm>
            <a:off x="-30784" y="0"/>
            <a:ext cx="12211877"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352AAEC-7CCD-483E-8B1D-C048450A36D5}"/>
              </a:ext>
            </a:extLst>
          </p:cNvPr>
          <p:cNvSpPr txBox="1"/>
          <p:nvPr userDrawn="1"/>
        </p:nvSpPr>
        <p:spPr>
          <a:xfrm>
            <a:off x="684048" y="6377373"/>
            <a:ext cx="2617092" cy="276999"/>
          </a:xfrm>
          <a:prstGeom prst="rect">
            <a:avLst/>
          </a:prstGeom>
          <a:noFill/>
        </p:spPr>
        <p:txBody>
          <a:bodyPr wrap="square" rtlCol="0">
            <a:spAutoFit/>
          </a:bodyPr>
          <a:lstStyle/>
          <a:p>
            <a:r>
              <a:rPr lang="en-US" sz="1200">
                <a:solidFill>
                  <a:srgbClr val="1E1545"/>
                </a:solidFill>
                <a:latin typeface="Arial" panose="020B0604020202020204" pitchFamily="34" charset="0"/>
                <a:cs typeface="Arial" panose="020B0604020202020204" pitchFamily="34" charset="0"/>
              </a:rPr>
              <a:t>agedcareengagement.health.gov.au</a:t>
            </a:r>
          </a:p>
        </p:txBody>
      </p:sp>
      <p:sp>
        <p:nvSpPr>
          <p:cNvPr id="16" name="Text Placeholder 15">
            <a:extLst>
              <a:ext uri="{FF2B5EF4-FFF2-40B4-BE49-F238E27FC236}">
                <a16:creationId xmlns:a16="http://schemas.microsoft.com/office/drawing/2014/main" id="{8259A6C5-EAF3-4ABD-B497-22251FA0E167}"/>
              </a:ext>
            </a:extLst>
          </p:cNvPr>
          <p:cNvSpPr>
            <a:spLocks noGrp="1"/>
          </p:cNvSpPr>
          <p:nvPr>
            <p:ph type="body" sz="quarter" idx="13" hasCustomPrompt="1"/>
          </p:nvPr>
        </p:nvSpPr>
        <p:spPr>
          <a:xfrm>
            <a:off x="1025525" y="3009900"/>
            <a:ext cx="7891463" cy="1491663"/>
          </a:xfrm>
        </p:spPr>
        <p:txBody>
          <a:bodyPr/>
          <a:lstStyle>
            <a:lvl1pPr marL="285750" indent="-285750">
              <a:buFont typeface="Arial" panose="020B0604020202020204" pitchFamily="34" charset="0"/>
              <a:buChar char="•"/>
              <a:defRPr sz="1600"/>
            </a:lvl1pPr>
          </a:lstStyle>
          <a:p>
            <a:pPr lvl="0"/>
            <a:r>
              <a:rPr lang="en-US" dirty="0"/>
              <a:t>Section title</a:t>
            </a:r>
          </a:p>
          <a:p>
            <a:pPr lvl="0"/>
            <a:endParaRPr lang="en-US" dirty="0"/>
          </a:p>
        </p:txBody>
      </p:sp>
      <p:sp>
        <p:nvSpPr>
          <p:cNvPr id="17" name="Title 16">
            <a:extLst>
              <a:ext uri="{FF2B5EF4-FFF2-40B4-BE49-F238E27FC236}">
                <a16:creationId xmlns:a16="http://schemas.microsoft.com/office/drawing/2014/main" id="{4A580AB2-5416-4F53-B6F9-748A43392799}"/>
              </a:ext>
            </a:extLst>
          </p:cNvPr>
          <p:cNvSpPr>
            <a:spLocks noGrp="1"/>
          </p:cNvSpPr>
          <p:nvPr>
            <p:ph type="title" hasCustomPrompt="1"/>
          </p:nvPr>
        </p:nvSpPr>
        <p:spPr>
          <a:xfrm>
            <a:off x="1012825" y="1494630"/>
            <a:ext cx="10515600" cy="1325563"/>
          </a:xfrm>
        </p:spPr>
        <p:txBody>
          <a:bodyPr>
            <a:normAutofit/>
          </a:bodyPr>
          <a:lstStyle>
            <a:lvl1pPr>
              <a:defRPr sz="5000" b="1"/>
            </a:lvl1pPr>
          </a:lstStyle>
          <a:p>
            <a:r>
              <a:rPr lang="en-US" dirty="0"/>
              <a:t>Header</a:t>
            </a:r>
            <a:endParaRPr lang="en-AU" dirty="0"/>
          </a:p>
        </p:txBody>
      </p:sp>
      <p:sp>
        <p:nvSpPr>
          <p:cNvPr id="12" name="Date Placeholder 3">
            <a:extLst>
              <a:ext uri="{FF2B5EF4-FFF2-40B4-BE49-F238E27FC236}">
                <a16:creationId xmlns:a16="http://schemas.microsoft.com/office/drawing/2014/main" id="{E58EA406-6B32-4066-9E16-E3CBE1347BB1}"/>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pic>
        <p:nvPicPr>
          <p:cNvPr id="11" name="Picture 10">
            <a:extLst>
              <a:ext uri="{FF2B5EF4-FFF2-40B4-BE49-F238E27FC236}">
                <a16:creationId xmlns:a16="http://schemas.microsoft.com/office/drawing/2014/main" id="{5187BB45-D6A3-4293-8062-2B9B1C6A613D}"/>
              </a:ext>
            </a:extLst>
          </p:cNvPr>
          <p:cNvPicPr>
            <a:picLocks noChangeAspect="1"/>
          </p:cNvPicPr>
          <p:nvPr userDrawn="1"/>
        </p:nvPicPr>
        <p:blipFill>
          <a:blip r:embed="rId2"/>
          <a:srcRect/>
          <a:stretch/>
        </p:blipFill>
        <p:spPr>
          <a:xfrm>
            <a:off x="336571" y="6300854"/>
            <a:ext cx="430036" cy="430036"/>
          </a:xfrm>
          <a:prstGeom prst="rect">
            <a:avLst/>
          </a:prstGeom>
        </p:spPr>
      </p:pic>
      <p:grpSp>
        <p:nvGrpSpPr>
          <p:cNvPr id="14" name="Group 13" descr="Header graphics containing department logo lockup and corner arrow device.&#10;&#10;Please do not move.">
            <a:extLst>
              <a:ext uri="{FF2B5EF4-FFF2-40B4-BE49-F238E27FC236}">
                <a16:creationId xmlns:a16="http://schemas.microsoft.com/office/drawing/2014/main" id="{EA7566F6-F24D-4506-9050-7C5D545C4255}"/>
              </a:ext>
            </a:extLst>
          </p:cNvPr>
          <p:cNvGrpSpPr/>
          <p:nvPr userDrawn="1"/>
        </p:nvGrpSpPr>
        <p:grpSpPr>
          <a:xfrm>
            <a:off x="9939" y="0"/>
            <a:ext cx="12201937" cy="2001836"/>
            <a:chOff x="9939" y="0"/>
            <a:chExt cx="12201937" cy="2001836"/>
          </a:xfrm>
        </p:grpSpPr>
        <p:pic>
          <p:nvPicPr>
            <p:cNvPr id="15" name="Picture 14" descr="Department logo lockup.&#10;&#10;This must always be in the top left corner.">
              <a:extLst>
                <a:ext uri="{FF2B5EF4-FFF2-40B4-BE49-F238E27FC236}">
                  <a16:creationId xmlns:a16="http://schemas.microsoft.com/office/drawing/2014/main" id="{07F1AFE0-C0CD-48D4-8826-D6A0A326B994}"/>
                </a:ext>
              </a:extLst>
            </p:cNvPr>
            <p:cNvPicPr>
              <a:picLocks noChangeAspect="1"/>
            </p:cNvPicPr>
            <p:nvPr userDrawn="1"/>
          </p:nvPicPr>
          <p:blipFill>
            <a:blip r:embed="rId3"/>
            <a:stretch>
              <a:fillRect/>
            </a:stretch>
          </p:blipFill>
          <p:spPr>
            <a:xfrm>
              <a:off x="9939" y="0"/>
              <a:ext cx="3708400" cy="965200"/>
            </a:xfrm>
            <a:prstGeom prst="rect">
              <a:avLst/>
            </a:prstGeom>
          </p:spPr>
        </p:pic>
        <p:pic>
          <p:nvPicPr>
            <p:cNvPr id="18" name="Picture 17">
              <a:extLst>
                <a:ext uri="{FF2B5EF4-FFF2-40B4-BE49-F238E27FC236}">
                  <a16:creationId xmlns:a16="http://schemas.microsoft.com/office/drawing/2014/main" id="{3972CF1D-5F74-4B6B-BC05-8604204107FB}"/>
                </a:ext>
              </a:extLst>
            </p:cNvPr>
            <p:cNvPicPr>
              <a:picLocks noChangeAspect="1"/>
            </p:cNvPicPr>
            <p:nvPr userDrawn="1"/>
          </p:nvPicPr>
          <p:blipFill>
            <a:blip r:embed="rId4"/>
            <a:srcRect/>
            <a:stretch/>
          </p:blipFill>
          <p:spPr>
            <a:xfrm>
              <a:off x="10193830" y="0"/>
              <a:ext cx="2018046" cy="2001836"/>
            </a:xfrm>
            <a:prstGeom prst="rect">
              <a:avLst/>
            </a:prstGeom>
          </p:spPr>
        </p:pic>
      </p:grpSp>
      <p:sp>
        <p:nvSpPr>
          <p:cNvPr id="20" name="Date Placeholder 2">
            <a:extLst>
              <a:ext uri="{FF2B5EF4-FFF2-40B4-BE49-F238E27FC236}">
                <a16:creationId xmlns:a16="http://schemas.microsoft.com/office/drawing/2014/main" id="{43C7C2C4-9E9C-4B71-9142-9CA1D552FA5E}"/>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22973146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plit slide with image, no footer">
    <p:spTree>
      <p:nvGrpSpPr>
        <p:cNvPr id="1" name=""/>
        <p:cNvGrpSpPr/>
        <p:nvPr/>
      </p:nvGrpSpPr>
      <p:grpSpPr>
        <a:xfrm>
          <a:off x="0" y="0"/>
          <a:ext cx="0" cy="0"/>
          <a:chOff x="0" y="0"/>
          <a:chExt cx="0" cy="0"/>
        </a:xfrm>
      </p:grpSpPr>
      <p:sp>
        <p:nvSpPr>
          <p:cNvPr id="18" name="Picture Placeholder 7">
            <a:extLst>
              <a:ext uri="{FF2B5EF4-FFF2-40B4-BE49-F238E27FC236}">
                <a16:creationId xmlns:a16="http://schemas.microsoft.com/office/drawing/2014/main" id="{04A17C04-EF14-9144-AAC4-EAE069F45EE1}"/>
              </a:ext>
            </a:extLst>
          </p:cNvPr>
          <p:cNvSpPr>
            <a:spLocks noGrp="1"/>
          </p:cNvSpPr>
          <p:nvPr>
            <p:ph type="pic" sz="quarter" idx="14"/>
          </p:nvPr>
        </p:nvSpPr>
        <p:spPr>
          <a:xfrm>
            <a:off x="6598763" y="0"/>
            <a:ext cx="5593238" cy="6871979"/>
          </a:xfrm>
          <a:solidFill>
            <a:srgbClr val="000000">
              <a:alpha val="5098"/>
            </a:srgbClr>
          </a:solidFill>
        </p:spPr>
        <p:txBody>
          <a:bodyPr/>
          <a:lstStyle>
            <a:lvl1pPr algn="ctr">
              <a:buNone/>
              <a:defRPr>
                <a:latin typeface="Arial" panose="020B0604020202020204" pitchFamily="34" charset="0"/>
                <a:cs typeface="Arial" panose="020B0604020202020204" pitchFamily="34" charset="0"/>
              </a:defRPr>
            </a:lvl1pPr>
          </a:lstStyle>
          <a:p>
            <a:r>
              <a:rPr lang="en-US"/>
              <a:t>Click icon to add picture</a:t>
            </a:r>
          </a:p>
        </p:txBody>
      </p:sp>
      <p:sp>
        <p:nvSpPr>
          <p:cNvPr id="2" name="Title 1">
            <a:extLst>
              <a:ext uri="{FF2B5EF4-FFF2-40B4-BE49-F238E27FC236}">
                <a16:creationId xmlns:a16="http://schemas.microsoft.com/office/drawing/2014/main" id="{9F1DD9C4-3FB6-CB40-A8CF-EA9F871C8A97}"/>
              </a:ext>
            </a:extLst>
          </p:cNvPr>
          <p:cNvSpPr>
            <a:spLocks noGrp="1"/>
          </p:cNvSpPr>
          <p:nvPr>
            <p:ph type="title" hasCustomPrompt="1"/>
          </p:nvPr>
        </p:nvSpPr>
        <p:spPr>
          <a:xfrm>
            <a:off x="829952" y="681037"/>
            <a:ext cx="4761847"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a:t>Header </a:t>
            </a:r>
            <a:endParaRPr lang="en-US"/>
          </a:p>
        </p:txBody>
      </p:sp>
      <p:grpSp>
        <p:nvGrpSpPr>
          <p:cNvPr id="5" name="Group 4">
            <a:extLst>
              <a:ext uri="{FF2B5EF4-FFF2-40B4-BE49-F238E27FC236}">
                <a16:creationId xmlns:a16="http://schemas.microsoft.com/office/drawing/2014/main" id="{A2E6BBD5-FD26-42D3-B121-37DDB17456B8}"/>
              </a:ext>
            </a:extLst>
          </p:cNvPr>
          <p:cNvGrpSpPr/>
          <p:nvPr userDrawn="1"/>
        </p:nvGrpSpPr>
        <p:grpSpPr>
          <a:xfrm>
            <a:off x="939263" y="4927148"/>
            <a:ext cx="4608154" cy="1597705"/>
            <a:chOff x="829952" y="3988448"/>
            <a:chExt cx="4608154" cy="1378433"/>
          </a:xfrm>
        </p:grpSpPr>
        <p:cxnSp>
          <p:nvCxnSpPr>
            <p:cNvPr id="6" name="Straight Connector 5">
              <a:extLst>
                <a:ext uri="{FF2B5EF4-FFF2-40B4-BE49-F238E27FC236}">
                  <a16:creationId xmlns:a16="http://schemas.microsoft.com/office/drawing/2014/main" id="{8B4151BE-E9B3-454B-92D5-44BC853B8961}"/>
                </a:ext>
              </a:extLst>
            </p:cNvPr>
            <p:cNvCxnSpPr/>
            <p:nvPr/>
          </p:nvCxnSpPr>
          <p:spPr>
            <a:xfrm>
              <a:off x="829952" y="3988448"/>
              <a:ext cx="4599907" cy="0"/>
            </a:xfrm>
            <a:prstGeom prst="line">
              <a:avLst/>
            </a:prstGeom>
            <a:ln w="12700">
              <a:solidFill>
                <a:srgbClr val="DA576C"/>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CF2D5D1-35DF-484E-95CF-B7299AFBBEE5}"/>
                </a:ext>
              </a:extLst>
            </p:cNvPr>
            <p:cNvCxnSpPr/>
            <p:nvPr/>
          </p:nvCxnSpPr>
          <p:spPr>
            <a:xfrm>
              <a:off x="838199" y="5366881"/>
              <a:ext cx="4599907" cy="0"/>
            </a:xfrm>
            <a:prstGeom prst="line">
              <a:avLst/>
            </a:prstGeom>
            <a:ln w="12700">
              <a:solidFill>
                <a:srgbClr val="DA576C"/>
              </a:solidFill>
            </a:ln>
          </p:spPr>
          <p:style>
            <a:lnRef idx="1">
              <a:schemeClr val="accent1"/>
            </a:lnRef>
            <a:fillRef idx="0">
              <a:schemeClr val="accent1"/>
            </a:fillRef>
            <a:effectRef idx="0">
              <a:schemeClr val="accent1"/>
            </a:effectRef>
            <a:fontRef idx="minor">
              <a:schemeClr val="tx1"/>
            </a:fontRef>
          </p:style>
        </p:cxnSp>
      </p:grpSp>
      <p:sp>
        <p:nvSpPr>
          <p:cNvPr id="8" name="Text Placeholder 12">
            <a:extLst>
              <a:ext uri="{FF2B5EF4-FFF2-40B4-BE49-F238E27FC236}">
                <a16:creationId xmlns:a16="http://schemas.microsoft.com/office/drawing/2014/main" id="{DFE72817-F624-4103-8478-F8CF46E2D7A1}"/>
              </a:ext>
            </a:extLst>
          </p:cNvPr>
          <p:cNvSpPr>
            <a:spLocks noGrp="1"/>
          </p:cNvSpPr>
          <p:nvPr>
            <p:ph type="body" sz="quarter" idx="16" hasCustomPrompt="1"/>
          </p:nvPr>
        </p:nvSpPr>
        <p:spPr>
          <a:xfrm>
            <a:off x="990600" y="5083832"/>
            <a:ext cx="4600575" cy="1284335"/>
          </a:xfrm>
        </p:spPr>
        <p:txBody>
          <a:bodyPr/>
          <a:lstStyle>
            <a:lvl1pPr marL="0" marR="0" indent="0" algn="l" defTabSz="914400" rtl="0" eaLnBrk="1" fontAlgn="auto" latinLnBrk="0" hangingPunct="1">
              <a:lnSpc>
                <a:spcPct val="90000"/>
              </a:lnSpc>
              <a:spcBef>
                <a:spcPts val="1000"/>
              </a:spcBef>
              <a:spcAft>
                <a:spcPts val="0"/>
              </a:spcAft>
              <a:buClr>
                <a:srgbClr val="78BE42"/>
              </a:buClr>
              <a:buSzTx/>
              <a:buFont typeface="Arial" panose="020B0604020202020204" pitchFamily="34" charset="0"/>
              <a:buNone/>
              <a:tabLst/>
              <a:defRPr sz="1800"/>
            </a:lvl1pPr>
          </a:lstStyle>
          <a:p>
            <a:pPr marL="0" marR="0" lvl="0" indent="0" algn="l" defTabSz="914400" rtl="0" eaLnBrk="1" fontAlgn="auto" latinLnBrk="0" hangingPunct="1">
              <a:lnSpc>
                <a:spcPct val="90000"/>
              </a:lnSpc>
              <a:spcBef>
                <a:spcPts val="1000"/>
              </a:spcBef>
              <a:spcAft>
                <a:spcPts val="0"/>
              </a:spcAft>
              <a:buClr>
                <a:srgbClr val="78BE42"/>
              </a:buClr>
              <a:buSzTx/>
              <a:buFont typeface="Arial" panose="020B0604020202020204" pitchFamily="34" charset="0"/>
              <a:buNone/>
              <a:tabLst/>
              <a:defRPr/>
            </a:pPr>
            <a:r>
              <a:rPr lang="en-US" dirty="0">
                <a:solidFill>
                  <a:srgbClr val="1E1545"/>
                </a:solidFill>
                <a:latin typeface="Arial" panose="020B0604020202020204" pitchFamily="34" charset="0"/>
                <a:cs typeface="Arial" panose="020B0604020202020204" pitchFamily="34" charset="0"/>
              </a:rPr>
              <a:t>This box may pull out key quotes, definitions and points. </a:t>
            </a:r>
          </a:p>
          <a:p>
            <a:pPr lvl="0"/>
            <a:endParaRPr lang="en-AU" dirty="0"/>
          </a:p>
        </p:txBody>
      </p:sp>
      <p:sp>
        <p:nvSpPr>
          <p:cNvPr id="11" name="Text Placeholder 10">
            <a:extLst>
              <a:ext uri="{FF2B5EF4-FFF2-40B4-BE49-F238E27FC236}">
                <a16:creationId xmlns:a16="http://schemas.microsoft.com/office/drawing/2014/main" id="{7B9EA6CC-3B3D-4D70-AA2A-3E176A081E67}"/>
              </a:ext>
            </a:extLst>
          </p:cNvPr>
          <p:cNvSpPr>
            <a:spLocks noGrp="1"/>
          </p:cNvSpPr>
          <p:nvPr>
            <p:ph type="body" sz="quarter" idx="17" hasCustomPrompt="1"/>
          </p:nvPr>
        </p:nvSpPr>
        <p:spPr>
          <a:xfrm>
            <a:off x="939800" y="1492250"/>
            <a:ext cx="4606925" cy="3278188"/>
          </a:xfrm>
        </p:spPr>
        <p:txBody>
          <a:bodyPr/>
          <a:lstStyle>
            <a:lvl1pPr>
              <a:defRPr/>
            </a:lvl1pPr>
          </a:lstStyle>
          <a:p>
            <a:pPr lvl="0"/>
            <a:r>
              <a:rPr lang="en-US" dirty="0"/>
              <a:t>Use this slide for lists with a few ideas and short sentences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0" name="Date Placeholder 3">
            <a:extLst>
              <a:ext uri="{FF2B5EF4-FFF2-40B4-BE49-F238E27FC236}">
                <a16:creationId xmlns:a16="http://schemas.microsoft.com/office/drawing/2014/main" id="{975F2F84-2684-455F-B1AF-77EF14C207BF}"/>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Tree>
    <p:extLst>
      <p:ext uri="{BB962C8B-B14F-4D97-AF65-F5344CB8AC3E}">
        <p14:creationId xmlns:p14="http://schemas.microsoft.com/office/powerpoint/2010/main" val="11019924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plit slide with Char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22E134F-6055-7E48-83C1-E3C5B9C572BC}"/>
              </a:ext>
            </a:extLst>
          </p:cNvPr>
          <p:cNvSpPr/>
          <p:nvPr userDrawn="1"/>
        </p:nvSpPr>
        <p:spPr>
          <a:xfrm>
            <a:off x="6598763" y="0"/>
            <a:ext cx="5593237"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1DD9C4-3FB6-CB40-A8CF-EA9F871C8A97}"/>
              </a:ext>
            </a:extLst>
          </p:cNvPr>
          <p:cNvSpPr>
            <a:spLocks noGrp="1"/>
          </p:cNvSpPr>
          <p:nvPr>
            <p:ph type="title" hasCustomPrompt="1"/>
          </p:nvPr>
        </p:nvSpPr>
        <p:spPr>
          <a:xfrm>
            <a:off x="829952" y="681037"/>
            <a:ext cx="4761847"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a:t>Header </a:t>
            </a:r>
            <a:endParaRPr lang="en-US"/>
          </a:p>
        </p:txBody>
      </p:sp>
      <p:sp>
        <p:nvSpPr>
          <p:cNvPr id="11" name="Text Placeholder 7">
            <a:extLst>
              <a:ext uri="{FF2B5EF4-FFF2-40B4-BE49-F238E27FC236}">
                <a16:creationId xmlns:a16="http://schemas.microsoft.com/office/drawing/2014/main" id="{A87E8F4D-149A-474D-AC59-F78EB6A03F66}"/>
              </a:ext>
            </a:extLst>
          </p:cNvPr>
          <p:cNvSpPr>
            <a:spLocks noGrp="1"/>
          </p:cNvSpPr>
          <p:nvPr>
            <p:ph type="body" sz="quarter" idx="14"/>
          </p:nvPr>
        </p:nvSpPr>
        <p:spPr>
          <a:xfrm>
            <a:off x="7173212" y="5437270"/>
            <a:ext cx="4573588" cy="216982"/>
          </a:xfrm>
        </p:spPr>
        <p:txBody>
          <a:bodyPr anchor="b" anchorCtr="0">
            <a:spAutoFit/>
          </a:bodyPr>
          <a:lstStyle>
            <a:lvl1pPr>
              <a:buNone/>
              <a:defRPr sz="900" b="0" i="0">
                <a:solidFill>
                  <a:srgbClr val="1E1545"/>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3" name="Text Placeholder 9">
            <a:extLst>
              <a:ext uri="{FF2B5EF4-FFF2-40B4-BE49-F238E27FC236}">
                <a16:creationId xmlns:a16="http://schemas.microsoft.com/office/drawing/2014/main" id="{76C1EF40-F67A-444C-918F-11607FB55DCF}"/>
              </a:ext>
            </a:extLst>
          </p:cNvPr>
          <p:cNvSpPr>
            <a:spLocks noGrp="1"/>
          </p:cNvSpPr>
          <p:nvPr>
            <p:ph type="body" sz="quarter" idx="16" hasCustomPrompt="1"/>
          </p:nvPr>
        </p:nvSpPr>
        <p:spPr>
          <a:xfrm>
            <a:off x="7174800" y="1070906"/>
            <a:ext cx="4573588" cy="258532"/>
          </a:xfrm>
        </p:spPr>
        <p:txBody>
          <a:bodyPr>
            <a:spAutoFit/>
          </a:bodyPr>
          <a:lstStyle>
            <a:lvl1pPr>
              <a:buNone/>
              <a:defRPr sz="1200" b="1">
                <a:solidFill>
                  <a:srgbClr val="1E1545"/>
                </a:solidFill>
                <a:latin typeface="Arial" panose="020B0604020202020204" pitchFamily="34" charset="0"/>
                <a:cs typeface="Arial" panose="020B0604020202020204" pitchFamily="34" charset="0"/>
              </a:defRPr>
            </a:lvl1pPr>
          </a:lstStyle>
          <a:p>
            <a:pPr lvl="0"/>
            <a:r>
              <a:rPr lang="en-US"/>
              <a:t>Chart heading </a:t>
            </a:r>
          </a:p>
        </p:txBody>
      </p:sp>
      <p:sp>
        <p:nvSpPr>
          <p:cNvPr id="14" name="Content Placeholder 13">
            <a:extLst>
              <a:ext uri="{FF2B5EF4-FFF2-40B4-BE49-F238E27FC236}">
                <a16:creationId xmlns:a16="http://schemas.microsoft.com/office/drawing/2014/main" id="{D27F1EA6-2FF2-EF4B-A11B-525F9E883DFA}"/>
              </a:ext>
            </a:extLst>
          </p:cNvPr>
          <p:cNvSpPr>
            <a:spLocks noGrp="1"/>
          </p:cNvSpPr>
          <p:nvPr>
            <p:ph sz="quarter" idx="17" hasCustomPrompt="1"/>
          </p:nvPr>
        </p:nvSpPr>
        <p:spPr>
          <a:xfrm>
            <a:off x="7174800" y="1610728"/>
            <a:ext cx="4572000" cy="3708000"/>
          </a:xfrm>
        </p:spPr>
        <p:txBody>
          <a:bodyPr anchor="ctr" anchorCtr="1"/>
          <a:lstStyle>
            <a:lvl1pPr>
              <a:defRPr sz="1200" b="0" i="0">
                <a:solidFill>
                  <a:srgbClr val="1E1545"/>
                </a:solidFill>
                <a:latin typeface="Arial" panose="020B0604020202020204" pitchFamily="34" charset="0"/>
                <a:cs typeface="Arial" panose="020B0604020202020204" pitchFamily="34" charset="0"/>
              </a:defRPr>
            </a:lvl1pPr>
          </a:lstStyle>
          <a:p>
            <a:pPr lvl="0"/>
            <a:r>
              <a:rPr lang="en-AU"/>
              <a:t>Click to insert object</a:t>
            </a:r>
          </a:p>
        </p:txBody>
      </p:sp>
      <p:sp>
        <p:nvSpPr>
          <p:cNvPr id="12" name="TextBox 11">
            <a:extLst>
              <a:ext uri="{FF2B5EF4-FFF2-40B4-BE49-F238E27FC236}">
                <a16:creationId xmlns:a16="http://schemas.microsoft.com/office/drawing/2014/main" id="{D655F056-36F9-4E92-8CFE-A88B44FCB346}"/>
              </a:ext>
            </a:extLst>
          </p:cNvPr>
          <p:cNvSpPr txBox="1"/>
          <p:nvPr userDrawn="1"/>
        </p:nvSpPr>
        <p:spPr>
          <a:xfrm>
            <a:off x="684048" y="6377373"/>
            <a:ext cx="2617092" cy="276999"/>
          </a:xfrm>
          <a:prstGeom prst="rect">
            <a:avLst/>
          </a:prstGeom>
          <a:noFill/>
        </p:spPr>
        <p:txBody>
          <a:bodyPr wrap="square" rtlCol="0">
            <a:spAutoFit/>
          </a:bodyPr>
          <a:lstStyle/>
          <a:p>
            <a:r>
              <a:rPr lang="en-US" sz="1200">
                <a:solidFill>
                  <a:srgbClr val="1E1545"/>
                </a:solidFill>
                <a:latin typeface="Arial" panose="020B0604020202020204" pitchFamily="34" charset="0"/>
                <a:cs typeface="Arial" panose="020B0604020202020204" pitchFamily="34" charset="0"/>
              </a:rPr>
              <a:t>agedcareengagement.health.gov.au</a:t>
            </a:r>
          </a:p>
        </p:txBody>
      </p:sp>
      <p:sp>
        <p:nvSpPr>
          <p:cNvPr id="16" name="Date Placeholder 3">
            <a:extLst>
              <a:ext uri="{FF2B5EF4-FFF2-40B4-BE49-F238E27FC236}">
                <a16:creationId xmlns:a16="http://schemas.microsoft.com/office/drawing/2014/main" id="{9000FAB7-B4B4-4DC0-A71E-FDD0A39DCFB2}"/>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7" name="Text Placeholder 6">
            <a:extLst>
              <a:ext uri="{FF2B5EF4-FFF2-40B4-BE49-F238E27FC236}">
                <a16:creationId xmlns:a16="http://schemas.microsoft.com/office/drawing/2014/main" id="{298DB031-DF12-487A-ACB4-5CC79165D835}"/>
              </a:ext>
            </a:extLst>
          </p:cNvPr>
          <p:cNvSpPr>
            <a:spLocks noGrp="1"/>
          </p:cNvSpPr>
          <p:nvPr>
            <p:ph type="body" sz="quarter" idx="19" hasCustomPrompt="1"/>
          </p:nvPr>
        </p:nvSpPr>
        <p:spPr>
          <a:xfrm>
            <a:off x="828675" y="3496790"/>
            <a:ext cx="4762500" cy="2550442"/>
          </a:xfrm>
        </p:spPr>
        <p:txBody>
          <a:bodyPr>
            <a:normAutofit/>
          </a:bodyPr>
          <a:lstStyle>
            <a:lvl1pPr marL="0" indent="0">
              <a:buFontTx/>
              <a:buNone/>
              <a:defRPr sz="1800"/>
            </a:lvl1pPr>
          </a:lstStyle>
          <a:p>
            <a:pPr marL="0" indent="0">
              <a:lnSpc>
                <a:spcPct val="100000"/>
              </a:lnSpc>
              <a:buNone/>
            </a:pPr>
            <a:r>
              <a:rPr lang="en-AU" sz="1800" dirty="0"/>
              <a:t>The text and chart should complement each other to tell a cohesive message. </a:t>
            </a:r>
          </a:p>
          <a:p>
            <a:pPr marL="0" indent="0">
              <a:lnSpc>
                <a:spcPct val="100000"/>
              </a:lnSpc>
              <a:buNone/>
            </a:pPr>
            <a:r>
              <a:rPr lang="en-AU" sz="1800" dirty="0"/>
              <a:t>For example, text can highlight key findings or explain how to understand the chart. </a:t>
            </a:r>
          </a:p>
        </p:txBody>
      </p:sp>
      <p:sp>
        <p:nvSpPr>
          <p:cNvPr id="18" name="Text Placeholder 17">
            <a:extLst>
              <a:ext uri="{FF2B5EF4-FFF2-40B4-BE49-F238E27FC236}">
                <a16:creationId xmlns:a16="http://schemas.microsoft.com/office/drawing/2014/main" id="{88A98483-003A-4EF8-B478-28EDDE7346E0}"/>
              </a:ext>
            </a:extLst>
          </p:cNvPr>
          <p:cNvSpPr>
            <a:spLocks noGrp="1"/>
          </p:cNvSpPr>
          <p:nvPr>
            <p:ph type="body" sz="quarter" idx="20" hasCustomPrompt="1"/>
          </p:nvPr>
        </p:nvSpPr>
        <p:spPr>
          <a:xfrm>
            <a:off x="828675" y="1474788"/>
            <a:ext cx="4762500" cy="1885950"/>
          </a:xfrm>
        </p:spPr>
        <p:txBody>
          <a:bodyPr/>
          <a:lstStyle>
            <a:lvl1pPr>
              <a:defRPr/>
            </a:lvl1pPr>
          </a:lstStyle>
          <a:p>
            <a:pPr lvl="0"/>
            <a:r>
              <a:rPr lang="en-US" dirty="0"/>
              <a:t>Use this slide to explain key graphs and charts. </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15" name="Picture 14">
            <a:extLst>
              <a:ext uri="{FF2B5EF4-FFF2-40B4-BE49-F238E27FC236}">
                <a16:creationId xmlns:a16="http://schemas.microsoft.com/office/drawing/2014/main" id="{0BB46D45-0107-4A7F-902A-6ABE66D5D8B9}"/>
              </a:ext>
            </a:extLst>
          </p:cNvPr>
          <p:cNvPicPr>
            <a:picLocks noChangeAspect="1"/>
          </p:cNvPicPr>
          <p:nvPr userDrawn="1"/>
        </p:nvPicPr>
        <p:blipFill>
          <a:blip r:embed="rId2"/>
          <a:srcRect/>
          <a:stretch/>
        </p:blipFill>
        <p:spPr>
          <a:xfrm>
            <a:off x="336571" y="6300854"/>
            <a:ext cx="430036" cy="430036"/>
          </a:xfrm>
          <a:prstGeom prst="rect">
            <a:avLst/>
          </a:prstGeom>
        </p:spPr>
      </p:pic>
      <p:sp>
        <p:nvSpPr>
          <p:cNvPr id="19" name="Date Placeholder 2">
            <a:extLst>
              <a:ext uri="{FF2B5EF4-FFF2-40B4-BE49-F238E27FC236}">
                <a16:creationId xmlns:a16="http://schemas.microsoft.com/office/drawing/2014/main" id="{60161E44-88F8-48D5-9C61-AE284A8CA329}"/>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1792581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plit slide with Chart, no footer">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22E134F-6055-7E48-83C1-E3C5B9C572BC}"/>
              </a:ext>
            </a:extLst>
          </p:cNvPr>
          <p:cNvSpPr/>
          <p:nvPr userDrawn="1"/>
        </p:nvSpPr>
        <p:spPr>
          <a:xfrm>
            <a:off x="6598763" y="0"/>
            <a:ext cx="5593237"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1DD9C4-3FB6-CB40-A8CF-EA9F871C8A97}"/>
              </a:ext>
            </a:extLst>
          </p:cNvPr>
          <p:cNvSpPr>
            <a:spLocks noGrp="1"/>
          </p:cNvSpPr>
          <p:nvPr>
            <p:ph type="title" hasCustomPrompt="1"/>
          </p:nvPr>
        </p:nvSpPr>
        <p:spPr>
          <a:xfrm>
            <a:off x="829952" y="681037"/>
            <a:ext cx="4761847"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a:t>Header </a:t>
            </a:r>
            <a:endParaRPr lang="en-US"/>
          </a:p>
        </p:txBody>
      </p:sp>
      <p:sp>
        <p:nvSpPr>
          <p:cNvPr id="11" name="Text Placeholder 7">
            <a:extLst>
              <a:ext uri="{FF2B5EF4-FFF2-40B4-BE49-F238E27FC236}">
                <a16:creationId xmlns:a16="http://schemas.microsoft.com/office/drawing/2014/main" id="{A87E8F4D-149A-474D-AC59-F78EB6A03F66}"/>
              </a:ext>
            </a:extLst>
          </p:cNvPr>
          <p:cNvSpPr>
            <a:spLocks noGrp="1"/>
          </p:cNvSpPr>
          <p:nvPr>
            <p:ph type="body" sz="quarter" idx="14"/>
          </p:nvPr>
        </p:nvSpPr>
        <p:spPr>
          <a:xfrm>
            <a:off x="7173212" y="5437270"/>
            <a:ext cx="4573588" cy="216982"/>
          </a:xfrm>
        </p:spPr>
        <p:txBody>
          <a:bodyPr anchor="b" anchorCtr="0">
            <a:spAutoFit/>
          </a:bodyPr>
          <a:lstStyle>
            <a:lvl1pPr>
              <a:buNone/>
              <a:defRPr sz="900" b="0" i="0">
                <a:solidFill>
                  <a:srgbClr val="1E1545"/>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3" name="Text Placeholder 9">
            <a:extLst>
              <a:ext uri="{FF2B5EF4-FFF2-40B4-BE49-F238E27FC236}">
                <a16:creationId xmlns:a16="http://schemas.microsoft.com/office/drawing/2014/main" id="{76C1EF40-F67A-444C-918F-11607FB55DCF}"/>
              </a:ext>
            </a:extLst>
          </p:cNvPr>
          <p:cNvSpPr>
            <a:spLocks noGrp="1"/>
          </p:cNvSpPr>
          <p:nvPr>
            <p:ph type="body" sz="quarter" idx="16" hasCustomPrompt="1"/>
          </p:nvPr>
        </p:nvSpPr>
        <p:spPr>
          <a:xfrm>
            <a:off x="7174800" y="1070906"/>
            <a:ext cx="4573588" cy="258532"/>
          </a:xfrm>
        </p:spPr>
        <p:txBody>
          <a:bodyPr>
            <a:spAutoFit/>
          </a:bodyPr>
          <a:lstStyle>
            <a:lvl1pPr>
              <a:buNone/>
              <a:defRPr sz="1200" b="1">
                <a:solidFill>
                  <a:srgbClr val="1E1545"/>
                </a:solidFill>
                <a:latin typeface="Arial" panose="020B0604020202020204" pitchFamily="34" charset="0"/>
                <a:cs typeface="Arial" panose="020B0604020202020204" pitchFamily="34" charset="0"/>
              </a:defRPr>
            </a:lvl1pPr>
          </a:lstStyle>
          <a:p>
            <a:pPr lvl="0"/>
            <a:r>
              <a:rPr lang="en-US"/>
              <a:t>Chart heading </a:t>
            </a:r>
          </a:p>
        </p:txBody>
      </p:sp>
      <p:sp>
        <p:nvSpPr>
          <p:cNvPr id="14" name="Content Placeholder 13">
            <a:extLst>
              <a:ext uri="{FF2B5EF4-FFF2-40B4-BE49-F238E27FC236}">
                <a16:creationId xmlns:a16="http://schemas.microsoft.com/office/drawing/2014/main" id="{D27F1EA6-2FF2-EF4B-A11B-525F9E883DFA}"/>
              </a:ext>
            </a:extLst>
          </p:cNvPr>
          <p:cNvSpPr>
            <a:spLocks noGrp="1"/>
          </p:cNvSpPr>
          <p:nvPr>
            <p:ph sz="quarter" idx="17" hasCustomPrompt="1"/>
          </p:nvPr>
        </p:nvSpPr>
        <p:spPr>
          <a:xfrm>
            <a:off x="7174800" y="1610728"/>
            <a:ext cx="4572000" cy="3708000"/>
          </a:xfrm>
        </p:spPr>
        <p:txBody>
          <a:bodyPr anchor="ctr" anchorCtr="1"/>
          <a:lstStyle>
            <a:lvl1pPr>
              <a:defRPr sz="1200" b="0" i="0">
                <a:solidFill>
                  <a:srgbClr val="1E1545"/>
                </a:solidFill>
                <a:latin typeface="Arial" panose="020B0604020202020204" pitchFamily="34" charset="0"/>
                <a:cs typeface="Arial" panose="020B0604020202020204" pitchFamily="34" charset="0"/>
              </a:defRPr>
            </a:lvl1pPr>
          </a:lstStyle>
          <a:p>
            <a:pPr lvl="0"/>
            <a:r>
              <a:rPr lang="en-AU"/>
              <a:t>Click to insert object</a:t>
            </a:r>
          </a:p>
        </p:txBody>
      </p:sp>
      <p:sp>
        <p:nvSpPr>
          <p:cNvPr id="16" name="Date Placeholder 3">
            <a:extLst>
              <a:ext uri="{FF2B5EF4-FFF2-40B4-BE49-F238E27FC236}">
                <a16:creationId xmlns:a16="http://schemas.microsoft.com/office/drawing/2014/main" id="{9000FAB7-B4B4-4DC0-A71E-FDD0A39DCFB2}"/>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7" name="Text Placeholder 6">
            <a:extLst>
              <a:ext uri="{FF2B5EF4-FFF2-40B4-BE49-F238E27FC236}">
                <a16:creationId xmlns:a16="http://schemas.microsoft.com/office/drawing/2014/main" id="{298DB031-DF12-487A-ACB4-5CC79165D835}"/>
              </a:ext>
            </a:extLst>
          </p:cNvPr>
          <p:cNvSpPr>
            <a:spLocks noGrp="1"/>
          </p:cNvSpPr>
          <p:nvPr>
            <p:ph type="body" sz="quarter" idx="19" hasCustomPrompt="1"/>
          </p:nvPr>
        </p:nvSpPr>
        <p:spPr>
          <a:xfrm>
            <a:off x="828675" y="3496790"/>
            <a:ext cx="4762500" cy="2550442"/>
          </a:xfrm>
        </p:spPr>
        <p:txBody>
          <a:bodyPr>
            <a:normAutofit/>
          </a:bodyPr>
          <a:lstStyle>
            <a:lvl1pPr marL="0" indent="0">
              <a:buFontTx/>
              <a:buNone/>
              <a:defRPr sz="1800"/>
            </a:lvl1pPr>
          </a:lstStyle>
          <a:p>
            <a:pPr marL="0" indent="0">
              <a:lnSpc>
                <a:spcPct val="100000"/>
              </a:lnSpc>
              <a:buNone/>
            </a:pPr>
            <a:r>
              <a:rPr lang="en-AU" sz="1800" dirty="0"/>
              <a:t>The text and chart should complement each other to tell a cohesive message. </a:t>
            </a:r>
          </a:p>
          <a:p>
            <a:pPr marL="0" indent="0">
              <a:lnSpc>
                <a:spcPct val="100000"/>
              </a:lnSpc>
              <a:buNone/>
            </a:pPr>
            <a:r>
              <a:rPr lang="en-AU" sz="1800" dirty="0"/>
              <a:t>For example, text can highlight key findings or explain how to understand the chart. </a:t>
            </a:r>
          </a:p>
        </p:txBody>
      </p:sp>
      <p:sp>
        <p:nvSpPr>
          <p:cNvPr id="18" name="Text Placeholder 17">
            <a:extLst>
              <a:ext uri="{FF2B5EF4-FFF2-40B4-BE49-F238E27FC236}">
                <a16:creationId xmlns:a16="http://schemas.microsoft.com/office/drawing/2014/main" id="{88A98483-003A-4EF8-B478-28EDDE7346E0}"/>
              </a:ext>
            </a:extLst>
          </p:cNvPr>
          <p:cNvSpPr>
            <a:spLocks noGrp="1"/>
          </p:cNvSpPr>
          <p:nvPr>
            <p:ph type="body" sz="quarter" idx="20" hasCustomPrompt="1"/>
          </p:nvPr>
        </p:nvSpPr>
        <p:spPr>
          <a:xfrm>
            <a:off x="828675" y="1474788"/>
            <a:ext cx="4762500" cy="1885950"/>
          </a:xfrm>
        </p:spPr>
        <p:txBody>
          <a:bodyPr/>
          <a:lstStyle>
            <a:lvl1pPr>
              <a:defRPr/>
            </a:lvl1pPr>
          </a:lstStyle>
          <a:p>
            <a:pPr lvl="0"/>
            <a:r>
              <a:rPr lang="en-US" dirty="0"/>
              <a:t>Use this slide to explain key graphs and charts. </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0" name="Date Placeholder 2">
            <a:extLst>
              <a:ext uri="{FF2B5EF4-FFF2-40B4-BE49-F238E27FC236}">
                <a16:creationId xmlns:a16="http://schemas.microsoft.com/office/drawing/2014/main" id="{A1183B8D-62A3-408A-B1DD-2941FB9DAD6D}"/>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38773333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plit slide with tabl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22E134F-6055-7E48-83C1-E3C5B9C572BC}"/>
              </a:ext>
            </a:extLst>
          </p:cNvPr>
          <p:cNvSpPr/>
          <p:nvPr userDrawn="1"/>
        </p:nvSpPr>
        <p:spPr>
          <a:xfrm>
            <a:off x="6598763" y="0"/>
            <a:ext cx="5593237"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1DD9C4-3FB6-CB40-A8CF-EA9F871C8A97}"/>
              </a:ext>
            </a:extLst>
          </p:cNvPr>
          <p:cNvSpPr>
            <a:spLocks noGrp="1"/>
          </p:cNvSpPr>
          <p:nvPr>
            <p:ph type="title" hasCustomPrompt="1"/>
          </p:nvPr>
        </p:nvSpPr>
        <p:spPr>
          <a:xfrm>
            <a:off x="829952" y="681037"/>
            <a:ext cx="4761847"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a:t>Header </a:t>
            </a:r>
            <a:endParaRPr lang="en-US"/>
          </a:p>
        </p:txBody>
      </p:sp>
      <p:sp>
        <p:nvSpPr>
          <p:cNvPr id="11" name="Text Placeholder 7">
            <a:extLst>
              <a:ext uri="{FF2B5EF4-FFF2-40B4-BE49-F238E27FC236}">
                <a16:creationId xmlns:a16="http://schemas.microsoft.com/office/drawing/2014/main" id="{A87E8F4D-149A-474D-AC59-F78EB6A03F66}"/>
              </a:ext>
            </a:extLst>
          </p:cNvPr>
          <p:cNvSpPr>
            <a:spLocks noGrp="1"/>
          </p:cNvSpPr>
          <p:nvPr>
            <p:ph type="body" sz="quarter" idx="14"/>
          </p:nvPr>
        </p:nvSpPr>
        <p:spPr>
          <a:xfrm>
            <a:off x="7173212" y="5437270"/>
            <a:ext cx="4573588" cy="216982"/>
          </a:xfrm>
        </p:spPr>
        <p:txBody>
          <a:bodyPr anchor="b" anchorCtr="0">
            <a:spAutoFit/>
          </a:bodyPr>
          <a:lstStyle>
            <a:lvl1pPr>
              <a:buNone/>
              <a:defRPr sz="900" b="0" i="0">
                <a:solidFill>
                  <a:srgbClr val="1E1545"/>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3" name="Text Placeholder 9">
            <a:extLst>
              <a:ext uri="{FF2B5EF4-FFF2-40B4-BE49-F238E27FC236}">
                <a16:creationId xmlns:a16="http://schemas.microsoft.com/office/drawing/2014/main" id="{76C1EF40-F67A-444C-918F-11607FB55DCF}"/>
              </a:ext>
            </a:extLst>
          </p:cNvPr>
          <p:cNvSpPr>
            <a:spLocks noGrp="1"/>
          </p:cNvSpPr>
          <p:nvPr>
            <p:ph type="body" sz="quarter" idx="16" hasCustomPrompt="1"/>
          </p:nvPr>
        </p:nvSpPr>
        <p:spPr>
          <a:xfrm>
            <a:off x="7174800" y="1070906"/>
            <a:ext cx="4573588" cy="258532"/>
          </a:xfrm>
        </p:spPr>
        <p:txBody>
          <a:bodyPr>
            <a:spAutoFit/>
          </a:bodyPr>
          <a:lstStyle>
            <a:lvl1pPr>
              <a:buNone/>
              <a:defRPr sz="1200" b="1">
                <a:solidFill>
                  <a:srgbClr val="1E1545"/>
                </a:solidFill>
                <a:latin typeface="Arial" panose="020B0604020202020204" pitchFamily="34" charset="0"/>
                <a:cs typeface="Arial" panose="020B0604020202020204" pitchFamily="34" charset="0"/>
              </a:defRPr>
            </a:lvl1pPr>
          </a:lstStyle>
          <a:p>
            <a:pPr lvl="0"/>
            <a:r>
              <a:rPr lang="en-US" dirty="0"/>
              <a:t>Table heading </a:t>
            </a:r>
          </a:p>
        </p:txBody>
      </p:sp>
      <p:sp>
        <p:nvSpPr>
          <p:cNvPr id="12" name="TextBox 11">
            <a:extLst>
              <a:ext uri="{FF2B5EF4-FFF2-40B4-BE49-F238E27FC236}">
                <a16:creationId xmlns:a16="http://schemas.microsoft.com/office/drawing/2014/main" id="{D655F056-36F9-4E92-8CFE-A88B44FCB346}"/>
              </a:ext>
            </a:extLst>
          </p:cNvPr>
          <p:cNvSpPr txBox="1"/>
          <p:nvPr userDrawn="1"/>
        </p:nvSpPr>
        <p:spPr>
          <a:xfrm>
            <a:off x="684048" y="6377373"/>
            <a:ext cx="2617092" cy="276999"/>
          </a:xfrm>
          <a:prstGeom prst="rect">
            <a:avLst/>
          </a:prstGeom>
          <a:noFill/>
        </p:spPr>
        <p:txBody>
          <a:bodyPr wrap="square" rtlCol="0">
            <a:spAutoFit/>
          </a:bodyPr>
          <a:lstStyle/>
          <a:p>
            <a:r>
              <a:rPr lang="en-US" sz="1200">
                <a:solidFill>
                  <a:srgbClr val="1E1545"/>
                </a:solidFill>
                <a:latin typeface="Arial" panose="020B0604020202020204" pitchFamily="34" charset="0"/>
                <a:cs typeface="Arial" panose="020B0604020202020204" pitchFamily="34" charset="0"/>
              </a:rPr>
              <a:t>agedcareengagement.health.gov.au</a:t>
            </a:r>
          </a:p>
        </p:txBody>
      </p:sp>
      <p:sp>
        <p:nvSpPr>
          <p:cNvPr id="16" name="Date Placeholder 3">
            <a:extLst>
              <a:ext uri="{FF2B5EF4-FFF2-40B4-BE49-F238E27FC236}">
                <a16:creationId xmlns:a16="http://schemas.microsoft.com/office/drawing/2014/main" id="{9000FAB7-B4B4-4DC0-A71E-FDD0A39DCFB2}"/>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18" name="Text Placeholder 17">
            <a:extLst>
              <a:ext uri="{FF2B5EF4-FFF2-40B4-BE49-F238E27FC236}">
                <a16:creationId xmlns:a16="http://schemas.microsoft.com/office/drawing/2014/main" id="{88A98483-003A-4EF8-B478-28EDDE7346E0}"/>
              </a:ext>
            </a:extLst>
          </p:cNvPr>
          <p:cNvSpPr>
            <a:spLocks noGrp="1"/>
          </p:cNvSpPr>
          <p:nvPr>
            <p:ph type="body" sz="quarter" idx="20" hasCustomPrompt="1"/>
          </p:nvPr>
        </p:nvSpPr>
        <p:spPr>
          <a:xfrm>
            <a:off x="828675" y="1474788"/>
            <a:ext cx="4762500" cy="4545012"/>
          </a:xfrm>
        </p:spPr>
        <p:txBody>
          <a:bodyPr/>
          <a:lstStyle>
            <a:lvl1pPr>
              <a:defRPr/>
            </a:lvl1pPr>
          </a:lstStyle>
          <a:p>
            <a:pPr lvl="0"/>
            <a:r>
              <a:rPr lang="en-US" dirty="0"/>
              <a:t>Use this slide to explain tables of key information. Keep text simple so not to overcrowd. </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able Placeholder 3">
            <a:extLst>
              <a:ext uri="{FF2B5EF4-FFF2-40B4-BE49-F238E27FC236}">
                <a16:creationId xmlns:a16="http://schemas.microsoft.com/office/drawing/2014/main" id="{39B4D7A7-9088-45CB-BA22-DAA2D08AAE21}"/>
              </a:ext>
            </a:extLst>
          </p:cNvPr>
          <p:cNvSpPr>
            <a:spLocks noGrp="1"/>
          </p:cNvSpPr>
          <p:nvPr>
            <p:ph type="tbl" sz="quarter" idx="21"/>
          </p:nvPr>
        </p:nvSpPr>
        <p:spPr>
          <a:xfrm>
            <a:off x="7173913" y="1625600"/>
            <a:ext cx="4573587" cy="3568700"/>
          </a:xfrm>
        </p:spPr>
        <p:txBody>
          <a:bodyPr/>
          <a:lstStyle/>
          <a:p>
            <a:r>
              <a:rPr lang="en-US"/>
              <a:t>Click icon to add table</a:t>
            </a:r>
            <a:endParaRPr lang="en-AU"/>
          </a:p>
        </p:txBody>
      </p:sp>
      <p:pic>
        <p:nvPicPr>
          <p:cNvPr id="14" name="Picture 13">
            <a:extLst>
              <a:ext uri="{FF2B5EF4-FFF2-40B4-BE49-F238E27FC236}">
                <a16:creationId xmlns:a16="http://schemas.microsoft.com/office/drawing/2014/main" id="{48F95F1B-96D3-4A27-9C31-19CCAC211DB5}"/>
              </a:ext>
            </a:extLst>
          </p:cNvPr>
          <p:cNvPicPr>
            <a:picLocks noChangeAspect="1"/>
          </p:cNvPicPr>
          <p:nvPr userDrawn="1"/>
        </p:nvPicPr>
        <p:blipFill>
          <a:blip r:embed="rId2"/>
          <a:srcRect/>
          <a:stretch/>
        </p:blipFill>
        <p:spPr>
          <a:xfrm>
            <a:off x="336571" y="6300854"/>
            <a:ext cx="430036" cy="430036"/>
          </a:xfrm>
          <a:prstGeom prst="rect">
            <a:avLst/>
          </a:prstGeom>
        </p:spPr>
      </p:pic>
      <p:sp>
        <p:nvSpPr>
          <p:cNvPr id="15" name="Date Placeholder 2">
            <a:extLst>
              <a:ext uri="{FF2B5EF4-FFF2-40B4-BE49-F238E27FC236}">
                <a16:creationId xmlns:a16="http://schemas.microsoft.com/office/drawing/2014/main" id="{CFD8B1F4-874A-4958-8881-F01FF253C85E}"/>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17090927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plit slide with table, no footer">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22E134F-6055-7E48-83C1-E3C5B9C572BC}"/>
              </a:ext>
            </a:extLst>
          </p:cNvPr>
          <p:cNvSpPr/>
          <p:nvPr userDrawn="1"/>
        </p:nvSpPr>
        <p:spPr>
          <a:xfrm>
            <a:off x="6598763" y="0"/>
            <a:ext cx="5593237"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1DD9C4-3FB6-CB40-A8CF-EA9F871C8A97}"/>
              </a:ext>
            </a:extLst>
          </p:cNvPr>
          <p:cNvSpPr>
            <a:spLocks noGrp="1"/>
          </p:cNvSpPr>
          <p:nvPr>
            <p:ph type="title" hasCustomPrompt="1"/>
          </p:nvPr>
        </p:nvSpPr>
        <p:spPr>
          <a:xfrm>
            <a:off x="829952" y="681037"/>
            <a:ext cx="4761847"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a:t>Header </a:t>
            </a:r>
            <a:endParaRPr lang="en-US"/>
          </a:p>
        </p:txBody>
      </p:sp>
      <p:sp>
        <p:nvSpPr>
          <p:cNvPr id="11" name="Text Placeholder 7">
            <a:extLst>
              <a:ext uri="{FF2B5EF4-FFF2-40B4-BE49-F238E27FC236}">
                <a16:creationId xmlns:a16="http://schemas.microsoft.com/office/drawing/2014/main" id="{A87E8F4D-149A-474D-AC59-F78EB6A03F66}"/>
              </a:ext>
            </a:extLst>
          </p:cNvPr>
          <p:cNvSpPr>
            <a:spLocks noGrp="1"/>
          </p:cNvSpPr>
          <p:nvPr>
            <p:ph type="body" sz="quarter" idx="14"/>
          </p:nvPr>
        </p:nvSpPr>
        <p:spPr>
          <a:xfrm>
            <a:off x="7173212" y="5437270"/>
            <a:ext cx="4573588" cy="216982"/>
          </a:xfrm>
        </p:spPr>
        <p:txBody>
          <a:bodyPr anchor="b" anchorCtr="0">
            <a:spAutoFit/>
          </a:bodyPr>
          <a:lstStyle>
            <a:lvl1pPr>
              <a:buNone/>
              <a:defRPr sz="900" b="0" i="0">
                <a:solidFill>
                  <a:srgbClr val="1E1545"/>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3" name="Text Placeholder 9">
            <a:extLst>
              <a:ext uri="{FF2B5EF4-FFF2-40B4-BE49-F238E27FC236}">
                <a16:creationId xmlns:a16="http://schemas.microsoft.com/office/drawing/2014/main" id="{76C1EF40-F67A-444C-918F-11607FB55DCF}"/>
              </a:ext>
            </a:extLst>
          </p:cNvPr>
          <p:cNvSpPr>
            <a:spLocks noGrp="1"/>
          </p:cNvSpPr>
          <p:nvPr>
            <p:ph type="body" sz="quarter" idx="16" hasCustomPrompt="1"/>
          </p:nvPr>
        </p:nvSpPr>
        <p:spPr>
          <a:xfrm>
            <a:off x="7174800" y="1070906"/>
            <a:ext cx="4573588" cy="258532"/>
          </a:xfrm>
        </p:spPr>
        <p:txBody>
          <a:bodyPr>
            <a:spAutoFit/>
          </a:bodyPr>
          <a:lstStyle>
            <a:lvl1pPr>
              <a:buNone/>
              <a:defRPr sz="1200" b="1">
                <a:solidFill>
                  <a:srgbClr val="1E1545"/>
                </a:solidFill>
                <a:latin typeface="Arial" panose="020B0604020202020204" pitchFamily="34" charset="0"/>
                <a:cs typeface="Arial" panose="020B0604020202020204" pitchFamily="34" charset="0"/>
              </a:defRPr>
            </a:lvl1pPr>
          </a:lstStyle>
          <a:p>
            <a:pPr lvl="0"/>
            <a:r>
              <a:rPr lang="en-US" dirty="0"/>
              <a:t>Table heading </a:t>
            </a:r>
          </a:p>
        </p:txBody>
      </p:sp>
      <p:sp>
        <p:nvSpPr>
          <p:cNvPr id="16" name="Date Placeholder 3">
            <a:extLst>
              <a:ext uri="{FF2B5EF4-FFF2-40B4-BE49-F238E27FC236}">
                <a16:creationId xmlns:a16="http://schemas.microsoft.com/office/drawing/2014/main" id="{9000FAB7-B4B4-4DC0-A71E-FDD0A39DCFB2}"/>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18" name="Text Placeholder 17">
            <a:extLst>
              <a:ext uri="{FF2B5EF4-FFF2-40B4-BE49-F238E27FC236}">
                <a16:creationId xmlns:a16="http://schemas.microsoft.com/office/drawing/2014/main" id="{88A98483-003A-4EF8-B478-28EDDE7346E0}"/>
              </a:ext>
            </a:extLst>
          </p:cNvPr>
          <p:cNvSpPr>
            <a:spLocks noGrp="1"/>
          </p:cNvSpPr>
          <p:nvPr>
            <p:ph type="body" sz="quarter" idx="20" hasCustomPrompt="1"/>
          </p:nvPr>
        </p:nvSpPr>
        <p:spPr>
          <a:xfrm>
            <a:off x="828675" y="1474788"/>
            <a:ext cx="4762500" cy="4545012"/>
          </a:xfrm>
        </p:spPr>
        <p:txBody>
          <a:bodyPr/>
          <a:lstStyle>
            <a:lvl1pPr>
              <a:defRPr/>
            </a:lvl1pPr>
          </a:lstStyle>
          <a:p>
            <a:pPr lvl="0"/>
            <a:r>
              <a:rPr lang="en-US" dirty="0"/>
              <a:t>Use this slide to explain tables of key information. Keep text simple so not to overcrowd. </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able Placeholder 3">
            <a:extLst>
              <a:ext uri="{FF2B5EF4-FFF2-40B4-BE49-F238E27FC236}">
                <a16:creationId xmlns:a16="http://schemas.microsoft.com/office/drawing/2014/main" id="{39B4D7A7-9088-45CB-BA22-DAA2D08AAE21}"/>
              </a:ext>
            </a:extLst>
          </p:cNvPr>
          <p:cNvSpPr>
            <a:spLocks noGrp="1"/>
          </p:cNvSpPr>
          <p:nvPr>
            <p:ph type="tbl" sz="quarter" idx="21"/>
          </p:nvPr>
        </p:nvSpPr>
        <p:spPr>
          <a:xfrm>
            <a:off x="7173913" y="1625600"/>
            <a:ext cx="4573587" cy="3568700"/>
          </a:xfrm>
        </p:spPr>
        <p:txBody>
          <a:bodyPr/>
          <a:lstStyle/>
          <a:p>
            <a:r>
              <a:rPr lang="en-US"/>
              <a:t>Click icon to add table</a:t>
            </a:r>
            <a:endParaRPr lang="en-AU"/>
          </a:p>
        </p:txBody>
      </p:sp>
      <p:sp>
        <p:nvSpPr>
          <p:cNvPr id="9" name="Date Placeholder 2">
            <a:extLst>
              <a:ext uri="{FF2B5EF4-FFF2-40B4-BE49-F238E27FC236}">
                <a16:creationId xmlns:a16="http://schemas.microsoft.com/office/drawing/2014/main" id="{8F17F431-63C7-412D-BEB7-F5F7DA7393DB}"/>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3356720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all to action slide, no foo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87CF27C-2E6E-4D96-A6CA-B460A6B87413}"/>
              </a:ext>
            </a:extLst>
          </p:cNvPr>
          <p:cNvSpPr/>
          <p:nvPr userDrawn="1"/>
        </p:nvSpPr>
        <p:spPr>
          <a:xfrm>
            <a:off x="-28604" y="-206"/>
            <a:ext cx="12211877"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4">
            <a:extLst>
              <a:ext uri="{FF2B5EF4-FFF2-40B4-BE49-F238E27FC236}">
                <a16:creationId xmlns:a16="http://schemas.microsoft.com/office/drawing/2014/main" id="{CF876B1B-8853-4CA3-B7E6-2F1A7AE6B7B0}"/>
              </a:ext>
            </a:extLst>
          </p:cNvPr>
          <p:cNvSpPr>
            <a:spLocks noGrp="1"/>
          </p:cNvSpPr>
          <p:nvPr>
            <p:ph type="title" hasCustomPrompt="1"/>
          </p:nvPr>
        </p:nvSpPr>
        <p:spPr>
          <a:xfrm>
            <a:off x="927652" y="1683045"/>
            <a:ext cx="10515600" cy="1325563"/>
          </a:xfrm>
        </p:spPr>
        <p:txBody>
          <a:bodyPr>
            <a:normAutofit/>
          </a:bodyPr>
          <a:lstStyle>
            <a:lvl1pPr>
              <a:defRPr sz="5000" b="1"/>
            </a:lvl1pPr>
          </a:lstStyle>
          <a:p>
            <a:r>
              <a:rPr lang="en-US" dirty="0"/>
              <a:t>Heading </a:t>
            </a:r>
            <a:endParaRPr lang="en-AU" dirty="0"/>
          </a:p>
        </p:txBody>
      </p:sp>
      <p:grpSp>
        <p:nvGrpSpPr>
          <p:cNvPr id="3" name="Group 2">
            <a:extLst>
              <a:ext uri="{FF2B5EF4-FFF2-40B4-BE49-F238E27FC236}">
                <a16:creationId xmlns:a16="http://schemas.microsoft.com/office/drawing/2014/main" id="{ED102B6F-076C-4401-8F7F-83B39A9E5BA0}"/>
              </a:ext>
            </a:extLst>
          </p:cNvPr>
          <p:cNvGrpSpPr/>
          <p:nvPr userDrawn="1"/>
        </p:nvGrpSpPr>
        <p:grpSpPr>
          <a:xfrm>
            <a:off x="967686" y="5392750"/>
            <a:ext cx="307776" cy="307776"/>
            <a:chOff x="967686" y="5392750"/>
            <a:chExt cx="307776" cy="307776"/>
          </a:xfrm>
        </p:grpSpPr>
        <p:sp>
          <p:nvSpPr>
            <p:cNvPr id="24" name="Oval 23">
              <a:extLst>
                <a:ext uri="{FF2B5EF4-FFF2-40B4-BE49-F238E27FC236}">
                  <a16:creationId xmlns:a16="http://schemas.microsoft.com/office/drawing/2014/main" id="{B095B3D3-0B27-4026-AEB3-3CA08A8C1861}"/>
                </a:ext>
              </a:extLst>
            </p:cNvPr>
            <p:cNvSpPr/>
            <p:nvPr/>
          </p:nvSpPr>
          <p:spPr>
            <a:xfrm>
              <a:off x="967686" y="5392750"/>
              <a:ext cx="307776" cy="307776"/>
            </a:xfrm>
            <a:prstGeom prst="ellipse">
              <a:avLst/>
            </a:prstGeom>
            <a:solidFill>
              <a:srgbClr val="DA5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5" name="Graphic 24" descr="Envelope with solid fill">
              <a:extLst>
                <a:ext uri="{FF2B5EF4-FFF2-40B4-BE49-F238E27FC236}">
                  <a16:creationId xmlns:a16="http://schemas.microsoft.com/office/drawing/2014/main" id="{FC53EBDA-9186-4554-ABE3-AB5962D5CC5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15885" y="5447922"/>
              <a:ext cx="211378" cy="211378"/>
            </a:xfrm>
            <a:prstGeom prst="rect">
              <a:avLst/>
            </a:prstGeom>
          </p:spPr>
        </p:pic>
      </p:grpSp>
      <p:sp>
        <p:nvSpPr>
          <p:cNvPr id="29" name="Text Placeholder 28">
            <a:extLst>
              <a:ext uri="{FF2B5EF4-FFF2-40B4-BE49-F238E27FC236}">
                <a16:creationId xmlns:a16="http://schemas.microsoft.com/office/drawing/2014/main" id="{DA86C7F4-1E31-4B39-B3D8-5E556A1CF040}"/>
              </a:ext>
            </a:extLst>
          </p:cNvPr>
          <p:cNvSpPr>
            <a:spLocks noGrp="1"/>
          </p:cNvSpPr>
          <p:nvPr userDrawn="1">
            <p:ph type="body" sz="quarter" idx="10"/>
          </p:nvPr>
        </p:nvSpPr>
        <p:spPr>
          <a:xfrm>
            <a:off x="1380151" y="3872578"/>
            <a:ext cx="3175000" cy="276225"/>
          </a:xfrm>
        </p:spPr>
        <p:txBody>
          <a:bodyPr>
            <a:noAutofit/>
          </a:bodyPr>
          <a:lstStyle>
            <a:lvl1pPr marL="0" indent="0">
              <a:buNone/>
              <a:defRPr sz="1600"/>
            </a:lvl1pPr>
          </a:lstStyle>
          <a:p>
            <a:pPr lvl="0"/>
            <a:endParaRPr lang="en-AU" dirty="0"/>
          </a:p>
        </p:txBody>
      </p:sp>
      <p:sp>
        <p:nvSpPr>
          <p:cNvPr id="30" name="Text Placeholder 28">
            <a:extLst>
              <a:ext uri="{FF2B5EF4-FFF2-40B4-BE49-F238E27FC236}">
                <a16:creationId xmlns:a16="http://schemas.microsoft.com/office/drawing/2014/main" id="{032883BF-6B9A-4779-BDEC-DB6391EB38E6}"/>
              </a:ext>
            </a:extLst>
          </p:cNvPr>
          <p:cNvSpPr>
            <a:spLocks noGrp="1"/>
          </p:cNvSpPr>
          <p:nvPr userDrawn="1">
            <p:ph type="body" sz="quarter" idx="11"/>
          </p:nvPr>
        </p:nvSpPr>
        <p:spPr>
          <a:xfrm>
            <a:off x="1380151" y="4656975"/>
            <a:ext cx="3175000" cy="276225"/>
          </a:xfrm>
        </p:spPr>
        <p:txBody>
          <a:bodyPr>
            <a:noAutofit/>
          </a:bodyPr>
          <a:lstStyle>
            <a:lvl1pPr marL="0" indent="0">
              <a:buNone/>
              <a:defRPr sz="1600"/>
            </a:lvl1pPr>
          </a:lstStyle>
          <a:p>
            <a:pPr lvl="0"/>
            <a:endParaRPr lang="en-AU" dirty="0"/>
          </a:p>
        </p:txBody>
      </p:sp>
      <p:sp>
        <p:nvSpPr>
          <p:cNvPr id="31" name="Text Placeholder 28">
            <a:extLst>
              <a:ext uri="{FF2B5EF4-FFF2-40B4-BE49-F238E27FC236}">
                <a16:creationId xmlns:a16="http://schemas.microsoft.com/office/drawing/2014/main" id="{4A1A0E26-7C15-4DDC-88B6-19EF12296600}"/>
              </a:ext>
            </a:extLst>
          </p:cNvPr>
          <p:cNvSpPr>
            <a:spLocks noGrp="1"/>
          </p:cNvSpPr>
          <p:nvPr userDrawn="1">
            <p:ph type="body" sz="quarter" idx="12"/>
          </p:nvPr>
        </p:nvSpPr>
        <p:spPr>
          <a:xfrm>
            <a:off x="1380151" y="5408525"/>
            <a:ext cx="3175000" cy="276225"/>
          </a:xfrm>
        </p:spPr>
        <p:txBody>
          <a:bodyPr>
            <a:noAutofit/>
          </a:bodyPr>
          <a:lstStyle>
            <a:lvl1pPr marL="0" indent="0">
              <a:buNone/>
              <a:defRPr sz="1600"/>
            </a:lvl1pPr>
          </a:lstStyle>
          <a:p>
            <a:pPr lvl="0"/>
            <a:endParaRPr lang="en-AU" dirty="0"/>
          </a:p>
        </p:txBody>
      </p:sp>
      <p:pic>
        <p:nvPicPr>
          <p:cNvPr id="16" name="Picture 15">
            <a:extLst>
              <a:ext uri="{FF2B5EF4-FFF2-40B4-BE49-F238E27FC236}">
                <a16:creationId xmlns:a16="http://schemas.microsoft.com/office/drawing/2014/main" id="{6C961DA4-07A6-4EEE-81CD-BD1270DA7CBC}"/>
              </a:ext>
            </a:extLst>
          </p:cNvPr>
          <p:cNvPicPr>
            <a:picLocks noChangeAspect="1"/>
          </p:cNvPicPr>
          <p:nvPr userDrawn="1"/>
        </p:nvPicPr>
        <p:blipFill>
          <a:blip r:embed="rId4"/>
          <a:srcRect/>
          <a:stretch/>
        </p:blipFill>
        <p:spPr>
          <a:xfrm>
            <a:off x="907374" y="4594493"/>
            <a:ext cx="428400" cy="428400"/>
          </a:xfrm>
          <a:prstGeom prst="rect">
            <a:avLst/>
          </a:prstGeom>
        </p:spPr>
      </p:pic>
      <p:pic>
        <p:nvPicPr>
          <p:cNvPr id="17" name="Picture 16">
            <a:extLst>
              <a:ext uri="{FF2B5EF4-FFF2-40B4-BE49-F238E27FC236}">
                <a16:creationId xmlns:a16="http://schemas.microsoft.com/office/drawing/2014/main" id="{8613A1D6-CCC7-4DC0-BCA1-330A1247A578}"/>
              </a:ext>
            </a:extLst>
          </p:cNvPr>
          <p:cNvPicPr>
            <a:picLocks noChangeAspect="1"/>
          </p:cNvPicPr>
          <p:nvPr userDrawn="1"/>
        </p:nvPicPr>
        <p:blipFill>
          <a:blip r:embed="rId5"/>
          <a:srcRect/>
          <a:stretch/>
        </p:blipFill>
        <p:spPr>
          <a:xfrm>
            <a:off x="904180" y="3802682"/>
            <a:ext cx="430036" cy="430036"/>
          </a:xfrm>
          <a:prstGeom prst="rect">
            <a:avLst/>
          </a:prstGeom>
        </p:spPr>
      </p:pic>
      <p:grpSp>
        <p:nvGrpSpPr>
          <p:cNvPr id="18" name="Group 17" descr="Header graphics containing department logo lockup and corner arrow device.&#10;&#10;Please do not move.">
            <a:extLst>
              <a:ext uri="{FF2B5EF4-FFF2-40B4-BE49-F238E27FC236}">
                <a16:creationId xmlns:a16="http://schemas.microsoft.com/office/drawing/2014/main" id="{14092F57-EFA8-4126-941E-12FD48BE38F3}"/>
              </a:ext>
            </a:extLst>
          </p:cNvPr>
          <p:cNvGrpSpPr/>
          <p:nvPr userDrawn="1"/>
        </p:nvGrpSpPr>
        <p:grpSpPr>
          <a:xfrm>
            <a:off x="-4969" y="0"/>
            <a:ext cx="12201937" cy="2001836"/>
            <a:chOff x="9939" y="0"/>
            <a:chExt cx="12201937" cy="2001836"/>
          </a:xfrm>
        </p:grpSpPr>
        <p:pic>
          <p:nvPicPr>
            <p:cNvPr id="19" name="Picture 18" descr="Department logo lockup.&#10;&#10;This must always be in the top left corner.">
              <a:extLst>
                <a:ext uri="{FF2B5EF4-FFF2-40B4-BE49-F238E27FC236}">
                  <a16:creationId xmlns:a16="http://schemas.microsoft.com/office/drawing/2014/main" id="{5FAF0F98-CCAD-4050-8BBE-97C911EC3FCF}"/>
                </a:ext>
              </a:extLst>
            </p:cNvPr>
            <p:cNvPicPr>
              <a:picLocks noChangeAspect="1"/>
            </p:cNvPicPr>
            <p:nvPr userDrawn="1"/>
          </p:nvPicPr>
          <p:blipFill>
            <a:blip r:embed="rId6"/>
            <a:stretch>
              <a:fillRect/>
            </a:stretch>
          </p:blipFill>
          <p:spPr>
            <a:xfrm>
              <a:off x="9939" y="0"/>
              <a:ext cx="3708400" cy="965200"/>
            </a:xfrm>
            <a:prstGeom prst="rect">
              <a:avLst/>
            </a:prstGeom>
          </p:spPr>
        </p:pic>
        <p:pic>
          <p:nvPicPr>
            <p:cNvPr id="20" name="Picture 19">
              <a:extLst>
                <a:ext uri="{FF2B5EF4-FFF2-40B4-BE49-F238E27FC236}">
                  <a16:creationId xmlns:a16="http://schemas.microsoft.com/office/drawing/2014/main" id="{7F8ACECA-883B-4E3C-AA84-383E93F09E41}"/>
                </a:ext>
              </a:extLst>
            </p:cNvPr>
            <p:cNvPicPr>
              <a:picLocks noChangeAspect="1"/>
            </p:cNvPicPr>
            <p:nvPr userDrawn="1"/>
          </p:nvPicPr>
          <p:blipFill>
            <a:blip r:embed="rId7"/>
            <a:srcRect/>
            <a:stretch/>
          </p:blipFill>
          <p:spPr>
            <a:xfrm>
              <a:off x="10193830" y="0"/>
              <a:ext cx="2018046" cy="2001836"/>
            </a:xfrm>
            <a:prstGeom prst="rect">
              <a:avLst/>
            </a:prstGeom>
          </p:spPr>
        </p:pic>
      </p:grpSp>
      <p:sp>
        <p:nvSpPr>
          <p:cNvPr id="21" name="Date Placeholder 2">
            <a:extLst>
              <a:ext uri="{FF2B5EF4-FFF2-40B4-BE49-F238E27FC236}">
                <a16:creationId xmlns:a16="http://schemas.microsoft.com/office/drawing/2014/main" id="{991223E0-5A47-4731-8D09-E2181F7BA418}"/>
              </a:ext>
            </a:extLst>
          </p:cNvPr>
          <p:cNvSpPr>
            <a:spLocks noGrp="1"/>
          </p:cNvSpPr>
          <p:nvPr>
            <p:ph type="dt" sz="half" idx="13"/>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36517658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nd Slide blank">
    <p:spTree>
      <p:nvGrpSpPr>
        <p:cNvPr id="1" name=""/>
        <p:cNvGrpSpPr/>
        <p:nvPr/>
      </p:nvGrpSpPr>
      <p:grpSpPr>
        <a:xfrm>
          <a:off x="0" y="0"/>
          <a:ext cx="0" cy="0"/>
          <a:chOff x="0" y="0"/>
          <a:chExt cx="0" cy="0"/>
        </a:xfrm>
      </p:grpSpPr>
      <p:pic>
        <p:nvPicPr>
          <p:cNvPr id="9" name="Picture Placeholder 5">
            <a:extLst>
              <a:ext uri="{FF2B5EF4-FFF2-40B4-BE49-F238E27FC236}">
                <a16:creationId xmlns:a16="http://schemas.microsoft.com/office/drawing/2014/main" id="{BE48909D-204D-4B5E-ACBF-5C9009991833}"/>
              </a:ext>
            </a:extLst>
          </p:cNvPr>
          <p:cNvPicPr>
            <a:picLocks noChangeAspect="1"/>
          </p:cNvPicPr>
          <p:nvPr userDrawn="1"/>
        </p:nvPicPr>
        <p:blipFill>
          <a:blip r:embed="rId2"/>
          <a:srcRect t="7829" b="7829"/>
          <a:stretch/>
        </p:blipFill>
        <p:spPr>
          <a:xfrm>
            <a:off x="0" y="0"/>
            <a:ext cx="12192001" cy="6858000"/>
          </a:xfrm>
          <a:prstGeom prst="rect">
            <a:avLst/>
          </a:prstGeom>
        </p:spPr>
      </p:pic>
      <p:pic>
        <p:nvPicPr>
          <p:cNvPr id="21" name="Picture 20" descr="Call to action housing contact details. &#10;&#10;Please do not move from bottom right corner.">
            <a:extLst>
              <a:ext uri="{FF2B5EF4-FFF2-40B4-BE49-F238E27FC236}">
                <a16:creationId xmlns:a16="http://schemas.microsoft.com/office/drawing/2014/main" id="{57E9B9B2-4B98-FF49-972B-3CE548A090DF}"/>
              </a:ext>
            </a:extLst>
          </p:cNvPr>
          <p:cNvPicPr>
            <a:picLocks noChangeAspect="1"/>
          </p:cNvPicPr>
          <p:nvPr userDrawn="1"/>
        </p:nvPicPr>
        <p:blipFill>
          <a:blip r:embed="rId3"/>
          <a:stretch>
            <a:fillRect/>
          </a:stretch>
        </p:blipFill>
        <p:spPr>
          <a:xfrm>
            <a:off x="8483600" y="4940300"/>
            <a:ext cx="3708400" cy="1917700"/>
          </a:xfrm>
          <a:prstGeom prst="rect">
            <a:avLst/>
          </a:prstGeom>
        </p:spPr>
      </p:pic>
    </p:spTree>
    <p:extLst>
      <p:ext uri="{BB962C8B-B14F-4D97-AF65-F5344CB8AC3E}">
        <p14:creationId xmlns:p14="http://schemas.microsoft.com/office/powerpoint/2010/main" val="32198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with logo, no foot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B4E3DF2-FBB4-42AF-8785-F70675AA81D0}"/>
              </a:ext>
            </a:extLst>
          </p:cNvPr>
          <p:cNvSpPr/>
          <p:nvPr userDrawn="1"/>
        </p:nvSpPr>
        <p:spPr>
          <a:xfrm>
            <a:off x="-30784" y="0"/>
            <a:ext cx="12211877"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5">
            <a:extLst>
              <a:ext uri="{FF2B5EF4-FFF2-40B4-BE49-F238E27FC236}">
                <a16:creationId xmlns:a16="http://schemas.microsoft.com/office/drawing/2014/main" id="{8259A6C5-EAF3-4ABD-B497-22251FA0E167}"/>
              </a:ext>
            </a:extLst>
          </p:cNvPr>
          <p:cNvSpPr>
            <a:spLocks noGrp="1"/>
          </p:cNvSpPr>
          <p:nvPr>
            <p:ph type="body" sz="quarter" idx="13" hasCustomPrompt="1"/>
          </p:nvPr>
        </p:nvSpPr>
        <p:spPr>
          <a:xfrm>
            <a:off x="1025525" y="3009900"/>
            <a:ext cx="7891463" cy="1491663"/>
          </a:xfrm>
        </p:spPr>
        <p:txBody>
          <a:bodyPr/>
          <a:lstStyle>
            <a:lvl1pPr marL="285750" indent="-285750">
              <a:buFont typeface="Arial" panose="020B0604020202020204" pitchFamily="34" charset="0"/>
              <a:buChar char="•"/>
              <a:defRPr sz="1600"/>
            </a:lvl1pPr>
          </a:lstStyle>
          <a:p>
            <a:pPr lvl="0"/>
            <a:r>
              <a:rPr lang="en-US" dirty="0"/>
              <a:t>Section title</a:t>
            </a:r>
          </a:p>
          <a:p>
            <a:pPr lvl="0"/>
            <a:endParaRPr lang="en-US" dirty="0"/>
          </a:p>
        </p:txBody>
      </p:sp>
      <p:sp>
        <p:nvSpPr>
          <p:cNvPr id="17" name="Title 16">
            <a:extLst>
              <a:ext uri="{FF2B5EF4-FFF2-40B4-BE49-F238E27FC236}">
                <a16:creationId xmlns:a16="http://schemas.microsoft.com/office/drawing/2014/main" id="{4A580AB2-5416-4F53-B6F9-748A43392799}"/>
              </a:ext>
            </a:extLst>
          </p:cNvPr>
          <p:cNvSpPr>
            <a:spLocks noGrp="1"/>
          </p:cNvSpPr>
          <p:nvPr>
            <p:ph type="title" hasCustomPrompt="1"/>
          </p:nvPr>
        </p:nvSpPr>
        <p:spPr>
          <a:xfrm>
            <a:off x="1012825" y="1494630"/>
            <a:ext cx="10515600" cy="1325563"/>
          </a:xfrm>
        </p:spPr>
        <p:txBody>
          <a:bodyPr>
            <a:normAutofit/>
          </a:bodyPr>
          <a:lstStyle>
            <a:lvl1pPr>
              <a:defRPr sz="5000" b="1"/>
            </a:lvl1pPr>
          </a:lstStyle>
          <a:p>
            <a:r>
              <a:rPr lang="en-US" dirty="0"/>
              <a:t>Header</a:t>
            </a:r>
            <a:endParaRPr lang="en-AU" dirty="0"/>
          </a:p>
        </p:txBody>
      </p:sp>
      <p:sp>
        <p:nvSpPr>
          <p:cNvPr id="12" name="Date Placeholder 3">
            <a:extLst>
              <a:ext uri="{FF2B5EF4-FFF2-40B4-BE49-F238E27FC236}">
                <a16:creationId xmlns:a16="http://schemas.microsoft.com/office/drawing/2014/main" id="{E58EA406-6B32-4066-9E16-E3CBE1347BB1}"/>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pic>
        <p:nvPicPr>
          <p:cNvPr id="11" name="Picture 10" descr="Department logo lockup.&#10;&#10;This must always be in the top left corner.">
            <a:extLst>
              <a:ext uri="{FF2B5EF4-FFF2-40B4-BE49-F238E27FC236}">
                <a16:creationId xmlns:a16="http://schemas.microsoft.com/office/drawing/2014/main" id="{324A665E-0767-46FA-9752-801AF33410CF}"/>
              </a:ext>
            </a:extLst>
          </p:cNvPr>
          <p:cNvPicPr>
            <a:picLocks noChangeAspect="1"/>
          </p:cNvPicPr>
          <p:nvPr userDrawn="1"/>
        </p:nvPicPr>
        <p:blipFill>
          <a:blip r:embed="rId2"/>
          <a:stretch>
            <a:fillRect/>
          </a:stretch>
        </p:blipFill>
        <p:spPr>
          <a:xfrm>
            <a:off x="9939" y="0"/>
            <a:ext cx="3708400" cy="965200"/>
          </a:xfrm>
          <a:prstGeom prst="rect">
            <a:avLst/>
          </a:prstGeom>
        </p:spPr>
      </p:pic>
      <p:pic>
        <p:nvPicPr>
          <p:cNvPr id="13" name="Picture 12">
            <a:extLst>
              <a:ext uri="{FF2B5EF4-FFF2-40B4-BE49-F238E27FC236}">
                <a16:creationId xmlns:a16="http://schemas.microsoft.com/office/drawing/2014/main" id="{815186B3-C59C-4D13-9A3F-D97C7CDE1D5E}"/>
              </a:ext>
            </a:extLst>
          </p:cNvPr>
          <p:cNvPicPr>
            <a:picLocks noChangeAspect="1"/>
          </p:cNvPicPr>
          <p:nvPr userDrawn="1"/>
        </p:nvPicPr>
        <p:blipFill>
          <a:blip r:embed="rId3"/>
          <a:srcRect/>
          <a:stretch/>
        </p:blipFill>
        <p:spPr>
          <a:xfrm>
            <a:off x="10193830" y="0"/>
            <a:ext cx="2018046" cy="2001836"/>
          </a:xfrm>
          <a:prstGeom prst="rect">
            <a:avLst/>
          </a:prstGeom>
        </p:spPr>
      </p:pic>
      <p:sp>
        <p:nvSpPr>
          <p:cNvPr id="14" name="Date Placeholder 2">
            <a:extLst>
              <a:ext uri="{FF2B5EF4-FFF2-40B4-BE49-F238E27FC236}">
                <a16:creationId xmlns:a16="http://schemas.microsoft.com/office/drawing/2014/main" id="{71580DED-4110-4D8F-90F8-8640BE8BBE78}"/>
              </a:ext>
            </a:extLst>
          </p:cNvPr>
          <p:cNvSpPr>
            <a:spLocks noGrp="1"/>
          </p:cNvSpPr>
          <p:nvPr userDrawn="1">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2473215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 slide with logo, no foot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B4E3DF2-FBB4-42AF-8785-F70675AA81D0}"/>
              </a:ext>
            </a:extLst>
          </p:cNvPr>
          <p:cNvSpPr/>
          <p:nvPr userDrawn="1"/>
        </p:nvSpPr>
        <p:spPr>
          <a:xfrm>
            <a:off x="-30784" y="0"/>
            <a:ext cx="12211877"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5">
            <a:extLst>
              <a:ext uri="{FF2B5EF4-FFF2-40B4-BE49-F238E27FC236}">
                <a16:creationId xmlns:a16="http://schemas.microsoft.com/office/drawing/2014/main" id="{8259A6C5-EAF3-4ABD-B497-22251FA0E167}"/>
              </a:ext>
            </a:extLst>
          </p:cNvPr>
          <p:cNvSpPr>
            <a:spLocks noGrp="1"/>
          </p:cNvSpPr>
          <p:nvPr>
            <p:ph type="body" sz="quarter" idx="13" hasCustomPrompt="1"/>
          </p:nvPr>
        </p:nvSpPr>
        <p:spPr>
          <a:xfrm>
            <a:off x="1025525" y="3009900"/>
            <a:ext cx="7891463" cy="1491663"/>
          </a:xfrm>
        </p:spPr>
        <p:txBody>
          <a:bodyPr/>
          <a:lstStyle>
            <a:lvl1pPr marL="285750" indent="-285750">
              <a:buFont typeface="Arial" panose="020B0604020202020204" pitchFamily="34" charset="0"/>
              <a:buChar char="•"/>
              <a:defRPr sz="1600"/>
            </a:lvl1pPr>
          </a:lstStyle>
          <a:p>
            <a:pPr lvl="0"/>
            <a:r>
              <a:rPr lang="en-US" dirty="0"/>
              <a:t>Section title</a:t>
            </a:r>
          </a:p>
          <a:p>
            <a:pPr lvl="0"/>
            <a:endParaRPr lang="en-US" dirty="0"/>
          </a:p>
        </p:txBody>
      </p:sp>
      <p:sp>
        <p:nvSpPr>
          <p:cNvPr id="17" name="Title 16">
            <a:extLst>
              <a:ext uri="{FF2B5EF4-FFF2-40B4-BE49-F238E27FC236}">
                <a16:creationId xmlns:a16="http://schemas.microsoft.com/office/drawing/2014/main" id="{4A580AB2-5416-4F53-B6F9-748A43392799}"/>
              </a:ext>
            </a:extLst>
          </p:cNvPr>
          <p:cNvSpPr>
            <a:spLocks noGrp="1"/>
          </p:cNvSpPr>
          <p:nvPr>
            <p:ph type="title" hasCustomPrompt="1"/>
          </p:nvPr>
        </p:nvSpPr>
        <p:spPr>
          <a:xfrm>
            <a:off x="1012825" y="1494630"/>
            <a:ext cx="10515600" cy="1325563"/>
          </a:xfrm>
        </p:spPr>
        <p:txBody>
          <a:bodyPr>
            <a:normAutofit/>
          </a:bodyPr>
          <a:lstStyle>
            <a:lvl1pPr>
              <a:defRPr sz="5000" b="1"/>
            </a:lvl1pPr>
          </a:lstStyle>
          <a:p>
            <a:r>
              <a:rPr lang="en-US" dirty="0"/>
              <a:t>Header</a:t>
            </a:r>
            <a:endParaRPr lang="en-AU" dirty="0"/>
          </a:p>
        </p:txBody>
      </p:sp>
      <p:sp>
        <p:nvSpPr>
          <p:cNvPr id="12" name="Date Placeholder 3">
            <a:extLst>
              <a:ext uri="{FF2B5EF4-FFF2-40B4-BE49-F238E27FC236}">
                <a16:creationId xmlns:a16="http://schemas.microsoft.com/office/drawing/2014/main" id="{E58EA406-6B32-4066-9E16-E3CBE1347BB1}"/>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14" name="Date Placeholder 2">
            <a:extLst>
              <a:ext uri="{FF2B5EF4-FFF2-40B4-BE49-F238E27FC236}">
                <a16:creationId xmlns:a16="http://schemas.microsoft.com/office/drawing/2014/main" id="{71580DED-4110-4D8F-90F8-8640BE8BBE78}"/>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pic>
        <p:nvPicPr>
          <p:cNvPr id="15" name="Picture 14">
            <a:extLst>
              <a:ext uri="{FF2B5EF4-FFF2-40B4-BE49-F238E27FC236}">
                <a16:creationId xmlns:a16="http://schemas.microsoft.com/office/drawing/2014/main" id="{9B3204DB-F08B-46C1-8A5D-F5281AB1FAC0}"/>
              </a:ext>
            </a:extLst>
          </p:cNvPr>
          <p:cNvPicPr>
            <a:picLocks noChangeAspect="1"/>
          </p:cNvPicPr>
          <p:nvPr userDrawn="1"/>
        </p:nvPicPr>
        <p:blipFill>
          <a:blip r:embed="rId2"/>
          <a:srcRect/>
          <a:stretch/>
        </p:blipFill>
        <p:spPr>
          <a:xfrm>
            <a:off x="10193830" y="0"/>
            <a:ext cx="2018046" cy="2001836"/>
          </a:xfrm>
          <a:prstGeom prst="rect">
            <a:avLst/>
          </a:prstGeom>
        </p:spPr>
      </p:pic>
      <p:sp>
        <p:nvSpPr>
          <p:cNvPr id="9" name="TextBox 8">
            <a:extLst>
              <a:ext uri="{FF2B5EF4-FFF2-40B4-BE49-F238E27FC236}">
                <a16:creationId xmlns:a16="http://schemas.microsoft.com/office/drawing/2014/main" id="{E77CDA8B-DB47-42AA-AFFE-EBB8D2385476}"/>
              </a:ext>
            </a:extLst>
          </p:cNvPr>
          <p:cNvSpPr txBox="1"/>
          <p:nvPr userDrawn="1"/>
        </p:nvSpPr>
        <p:spPr>
          <a:xfrm>
            <a:off x="684048" y="6377373"/>
            <a:ext cx="2617092" cy="276999"/>
          </a:xfrm>
          <a:prstGeom prst="rect">
            <a:avLst/>
          </a:prstGeom>
          <a:noFill/>
        </p:spPr>
        <p:txBody>
          <a:bodyPr wrap="square" rtlCol="0">
            <a:spAutoFit/>
          </a:bodyPr>
          <a:lstStyle/>
          <a:p>
            <a:r>
              <a:rPr lang="en-US" sz="1200">
                <a:solidFill>
                  <a:srgbClr val="1E1545"/>
                </a:solidFill>
                <a:latin typeface="Arial" panose="020B0604020202020204" pitchFamily="34" charset="0"/>
                <a:cs typeface="Arial" panose="020B0604020202020204" pitchFamily="34" charset="0"/>
              </a:rPr>
              <a:t>agedcareengagement.health.gov.au</a:t>
            </a:r>
          </a:p>
        </p:txBody>
      </p:sp>
      <p:pic>
        <p:nvPicPr>
          <p:cNvPr id="11" name="Picture 10">
            <a:extLst>
              <a:ext uri="{FF2B5EF4-FFF2-40B4-BE49-F238E27FC236}">
                <a16:creationId xmlns:a16="http://schemas.microsoft.com/office/drawing/2014/main" id="{EC4B61F4-D229-4034-9728-5E0B8CA5FFDC}"/>
              </a:ext>
            </a:extLst>
          </p:cNvPr>
          <p:cNvPicPr>
            <a:picLocks noChangeAspect="1"/>
          </p:cNvPicPr>
          <p:nvPr userDrawn="1"/>
        </p:nvPicPr>
        <p:blipFill>
          <a:blip r:embed="rId3"/>
          <a:srcRect/>
          <a:stretch/>
        </p:blipFill>
        <p:spPr>
          <a:xfrm>
            <a:off x="336571" y="6300854"/>
            <a:ext cx="430036" cy="430036"/>
          </a:xfrm>
          <a:prstGeom prst="rect">
            <a:avLst/>
          </a:prstGeom>
        </p:spPr>
      </p:pic>
    </p:spTree>
    <p:extLst>
      <p:ext uri="{BB962C8B-B14F-4D97-AF65-F5344CB8AC3E}">
        <p14:creationId xmlns:p14="http://schemas.microsoft.com/office/powerpoint/2010/main" val="3640587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 slide with logo, no foot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B4E3DF2-FBB4-42AF-8785-F70675AA81D0}"/>
              </a:ext>
            </a:extLst>
          </p:cNvPr>
          <p:cNvSpPr/>
          <p:nvPr userDrawn="1"/>
        </p:nvSpPr>
        <p:spPr>
          <a:xfrm>
            <a:off x="-30784" y="0"/>
            <a:ext cx="12211877" cy="6858000"/>
          </a:xfrm>
          <a:prstGeom prst="rect">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a:extLst>
              <a:ext uri="{FF2B5EF4-FFF2-40B4-BE49-F238E27FC236}">
                <a16:creationId xmlns:a16="http://schemas.microsoft.com/office/drawing/2014/main" id="{E58EA406-6B32-4066-9E16-E3CBE1347BB1}"/>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14" name="Date Placeholder 2">
            <a:extLst>
              <a:ext uri="{FF2B5EF4-FFF2-40B4-BE49-F238E27FC236}">
                <a16:creationId xmlns:a16="http://schemas.microsoft.com/office/drawing/2014/main" id="{71580DED-4110-4D8F-90F8-8640BE8BBE78}"/>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pic>
        <p:nvPicPr>
          <p:cNvPr id="15" name="Picture 14">
            <a:extLst>
              <a:ext uri="{FF2B5EF4-FFF2-40B4-BE49-F238E27FC236}">
                <a16:creationId xmlns:a16="http://schemas.microsoft.com/office/drawing/2014/main" id="{9B3204DB-F08B-46C1-8A5D-F5281AB1FAC0}"/>
              </a:ext>
            </a:extLst>
          </p:cNvPr>
          <p:cNvPicPr>
            <a:picLocks noChangeAspect="1"/>
          </p:cNvPicPr>
          <p:nvPr userDrawn="1"/>
        </p:nvPicPr>
        <p:blipFill>
          <a:blip r:embed="rId2"/>
          <a:srcRect/>
          <a:stretch/>
        </p:blipFill>
        <p:spPr>
          <a:xfrm>
            <a:off x="10193830" y="0"/>
            <a:ext cx="2018046" cy="2001836"/>
          </a:xfrm>
          <a:prstGeom prst="rect">
            <a:avLst/>
          </a:prstGeom>
        </p:spPr>
      </p:pic>
      <p:sp>
        <p:nvSpPr>
          <p:cNvPr id="8" name="Text Placeholder 2">
            <a:extLst>
              <a:ext uri="{FF2B5EF4-FFF2-40B4-BE49-F238E27FC236}">
                <a16:creationId xmlns:a16="http://schemas.microsoft.com/office/drawing/2014/main" id="{7ADECE5E-95F1-4FE3-8EFB-10996B009DBB}"/>
              </a:ext>
            </a:extLst>
          </p:cNvPr>
          <p:cNvSpPr>
            <a:spLocks noGrp="1"/>
          </p:cNvSpPr>
          <p:nvPr>
            <p:ph type="body" sz="quarter" idx="13" hasCustomPrompt="1"/>
          </p:nvPr>
        </p:nvSpPr>
        <p:spPr>
          <a:xfrm>
            <a:off x="830263" y="1819275"/>
            <a:ext cx="10520362" cy="4332288"/>
          </a:xfrm>
        </p:spPr>
        <p:txBody>
          <a:bodyPr/>
          <a:lstStyle>
            <a:lvl1pPr>
              <a:defRPr/>
            </a:lvl1pPr>
          </a:lstStyle>
          <a:p>
            <a:pPr lvl="0"/>
            <a:r>
              <a:rPr lang="en-US" dirty="0"/>
              <a:t>Use this slide where you have longer sentences and more information</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cxnSp>
        <p:nvCxnSpPr>
          <p:cNvPr id="9" name="Straight Connector 8">
            <a:extLst>
              <a:ext uri="{FF2B5EF4-FFF2-40B4-BE49-F238E27FC236}">
                <a16:creationId xmlns:a16="http://schemas.microsoft.com/office/drawing/2014/main" id="{D7A73314-D4D9-4738-AFC6-11DB4325A6F7}"/>
              </a:ext>
            </a:extLst>
          </p:cNvPr>
          <p:cNvCxnSpPr>
            <a:cxnSpLocks/>
          </p:cNvCxnSpPr>
          <p:nvPr userDrawn="1"/>
        </p:nvCxnSpPr>
        <p:spPr>
          <a:xfrm>
            <a:off x="911511" y="1456556"/>
            <a:ext cx="10290815" cy="0"/>
          </a:xfrm>
          <a:prstGeom prst="line">
            <a:avLst/>
          </a:prstGeom>
          <a:ln w="12700">
            <a:solidFill>
              <a:srgbClr val="DA576C"/>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C95CB94-79E0-489A-B6F4-CD7EF802F04E}"/>
              </a:ext>
            </a:extLst>
          </p:cNvPr>
          <p:cNvSpPr>
            <a:spLocks noGrp="1"/>
          </p:cNvSpPr>
          <p:nvPr>
            <p:ph type="title" hasCustomPrompt="1"/>
          </p:nvPr>
        </p:nvSpPr>
        <p:spPr>
          <a:xfrm>
            <a:off x="829952" y="681037"/>
            <a:ext cx="7446782"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pic>
        <p:nvPicPr>
          <p:cNvPr id="11" name="Picture 10">
            <a:extLst>
              <a:ext uri="{FF2B5EF4-FFF2-40B4-BE49-F238E27FC236}">
                <a16:creationId xmlns:a16="http://schemas.microsoft.com/office/drawing/2014/main" id="{02D9BE0F-9F64-4335-9A3E-6527ACA3363C}"/>
              </a:ext>
            </a:extLst>
          </p:cNvPr>
          <p:cNvPicPr>
            <a:picLocks noChangeAspect="1"/>
          </p:cNvPicPr>
          <p:nvPr userDrawn="1"/>
        </p:nvPicPr>
        <p:blipFill>
          <a:blip r:embed="rId3"/>
          <a:srcRect/>
          <a:stretch/>
        </p:blipFill>
        <p:spPr>
          <a:xfrm>
            <a:off x="336571" y="6300854"/>
            <a:ext cx="430036" cy="430036"/>
          </a:xfrm>
          <a:prstGeom prst="rect">
            <a:avLst/>
          </a:prstGeom>
        </p:spPr>
      </p:pic>
      <p:sp>
        <p:nvSpPr>
          <p:cNvPr id="16" name="TextBox 15">
            <a:extLst>
              <a:ext uri="{FF2B5EF4-FFF2-40B4-BE49-F238E27FC236}">
                <a16:creationId xmlns:a16="http://schemas.microsoft.com/office/drawing/2014/main" id="{FCF64D40-743D-4A3B-B7FE-F3D1A2B22118}"/>
              </a:ext>
            </a:extLst>
          </p:cNvPr>
          <p:cNvSpPr txBox="1"/>
          <p:nvPr userDrawn="1"/>
        </p:nvSpPr>
        <p:spPr>
          <a:xfrm>
            <a:off x="684048" y="6377373"/>
            <a:ext cx="2617092" cy="276999"/>
          </a:xfrm>
          <a:prstGeom prst="rect">
            <a:avLst/>
          </a:prstGeom>
          <a:noFill/>
        </p:spPr>
        <p:txBody>
          <a:bodyPr wrap="square" rtlCol="0">
            <a:spAutoFit/>
          </a:bodyPr>
          <a:lstStyle/>
          <a:p>
            <a:r>
              <a:rPr lang="en-US" sz="1200">
                <a:solidFill>
                  <a:srgbClr val="1E1545"/>
                </a:solidFill>
                <a:latin typeface="Arial" panose="020B0604020202020204" pitchFamily="34" charset="0"/>
                <a:cs typeface="Arial" panose="020B0604020202020204" pitchFamily="34" charset="0"/>
              </a:rPr>
              <a:t>agedcareengagement.health.gov.au</a:t>
            </a:r>
          </a:p>
        </p:txBody>
      </p:sp>
    </p:spTree>
    <p:extLst>
      <p:ext uri="{BB962C8B-B14F-4D97-AF65-F5344CB8AC3E}">
        <p14:creationId xmlns:p14="http://schemas.microsoft.com/office/powerpoint/2010/main" val="222166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nderline with text">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855B78CD-99EE-6A40-A0E1-CBA08B74B830}"/>
              </a:ext>
            </a:extLst>
          </p:cNvPr>
          <p:cNvSpPr>
            <a:spLocks noGrp="1"/>
          </p:cNvSpPr>
          <p:nvPr>
            <p:ph type="title" hasCustomPrompt="1"/>
          </p:nvPr>
        </p:nvSpPr>
        <p:spPr>
          <a:xfrm>
            <a:off x="829952" y="681037"/>
            <a:ext cx="7446782"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cxnSp>
        <p:nvCxnSpPr>
          <p:cNvPr id="22" name="Straight Connector 21">
            <a:extLst>
              <a:ext uri="{FF2B5EF4-FFF2-40B4-BE49-F238E27FC236}">
                <a16:creationId xmlns:a16="http://schemas.microsoft.com/office/drawing/2014/main" id="{886A9D3B-5C14-494A-8C6D-1C9C2F5A250A}"/>
              </a:ext>
            </a:extLst>
          </p:cNvPr>
          <p:cNvCxnSpPr>
            <a:cxnSpLocks/>
          </p:cNvCxnSpPr>
          <p:nvPr userDrawn="1"/>
        </p:nvCxnSpPr>
        <p:spPr>
          <a:xfrm>
            <a:off x="911511" y="1456556"/>
            <a:ext cx="10290815" cy="0"/>
          </a:xfrm>
          <a:prstGeom prst="line">
            <a:avLst/>
          </a:prstGeom>
          <a:ln w="12700">
            <a:solidFill>
              <a:srgbClr val="DA576C"/>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F9A8767-550E-4B2E-B4F2-1B58D54300A2}"/>
              </a:ext>
            </a:extLst>
          </p:cNvPr>
          <p:cNvSpPr txBox="1"/>
          <p:nvPr userDrawn="1"/>
        </p:nvSpPr>
        <p:spPr>
          <a:xfrm>
            <a:off x="684048" y="6377373"/>
            <a:ext cx="2617092" cy="276999"/>
          </a:xfrm>
          <a:prstGeom prst="rect">
            <a:avLst/>
          </a:prstGeom>
          <a:noFill/>
        </p:spPr>
        <p:txBody>
          <a:bodyPr wrap="square" rtlCol="0">
            <a:spAutoFit/>
          </a:bodyPr>
          <a:lstStyle/>
          <a:p>
            <a:r>
              <a:rPr lang="en-US" sz="1200">
                <a:solidFill>
                  <a:srgbClr val="1E1545"/>
                </a:solidFill>
                <a:latin typeface="Arial" panose="020B0604020202020204" pitchFamily="34" charset="0"/>
                <a:cs typeface="Arial" panose="020B0604020202020204" pitchFamily="34" charset="0"/>
              </a:rPr>
              <a:t>agedcareengagement.health.gov.au</a:t>
            </a:r>
          </a:p>
        </p:txBody>
      </p:sp>
      <p:sp>
        <p:nvSpPr>
          <p:cNvPr id="3" name="Text Placeholder 2">
            <a:extLst>
              <a:ext uri="{FF2B5EF4-FFF2-40B4-BE49-F238E27FC236}">
                <a16:creationId xmlns:a16="http://schemas.microsoft.com/office/drawing/2014/main" id="{055DE1B5-A35F-4755-9413-2A408A5ED7C6}"/>
              </a:ext>
            </a:extLst>
          </p:cNvPr>
          <p:cNvSpPr>
            <a:spLocks noGrp="1"/>
          </p:cNvSpPr>
          <p:nvPr>
            <p:ph type="body" sz="quarter" idx="13" hasCustomPrompt="1"/>
          </p:nvPr>
        </p:nvSpPr>
        <p:spPr>
          <a:xfrm>
            <a:off x="830263" y="1819275"/>
            <a:ext cx="10520362" cy="4332288"/>
          </a:xfrm>
        </p:spPr>
        <p:txBody>
          <a:bodyPr/>
          <a:lstStyle>
            <a:lvl1pPr>
              <a:defRPr/>
            </a:lvl1pPr>
          </a:lstStyle>
          <a:p>
            <a:pPr lvl="0"/>
            <a:r>
              <a:rPr lang="en-US" dirty="0"/>
              <a:t>Use this slide where you have longer sentences and more information</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2" name="Date Placeholder 3">
            <a:extLst>
              <a:ext uri="{FF2B5EF4-FFF2-40B4-BE49-F238E27FC236}">
                <a16:creationId xmlns:a16="http://schemas.microsoft.com/office/drawing/2014/main" id="{D2B686BE-64B9-4128-9179-01DDF0852891}"/>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pic>
        <p:nvPicPr>
          <p:cNvPr id="10" name="Picture 9">
            <a:extLst>
              <a:ext uri="{FF2B5EF4-FFF2-40B4-BE49-F238E27FC236}">
                <a16:creationId xmlns:a16="http://schemas.microsoft.com/office/drawing/2014/main" id="{28623295-FDB4-427A-98E2-879D94F7100F}"/>
              </a:ext>
            </a:extLst>
          </p:cNvPr>
          <p:cNvPicPr>
            <a:picLocks noChangeAspect="1"/>
          </p:cNvPicPr>
          <p:nvPr userDrawn="1"/>
        </p:nvPicPr>
        <p:blipFill>
          <a:blip r:embed="rId2"/>
          <a:srcRect/>
          <a:stretch/>
        </p:blipFill>
        <p:spPr>
          <a:xfrm>
            <a:off x="336571" y="6300854"/>
            <a:ext cx="430036" cy="430036"/>
          </a:xfrm>
          <a:prstGeom prst="rect">
            <a:avLst/>
          </a:prstGeom>
        </p:spPr>
      </p:pic>
      <p:sp>
        <p:nvSpPr>
          <p:cNvPr id="11" name="Date Placeholder 2">
            <a:extLst>
              <a:ext uri="{FF2B5EF4-FFF2-40B4-BE49-F238E27FC236}">
                <a16:creationId xmlns:a16="http://schemas.microsoft.com/office/drawing/2014/main" id="{3876C9C8-6319-4807-A480-D636160228BE}"/>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243691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nderline with text, no footer">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855B78CD-99EE-6A40-A0E1-CBA08B74B830}"/>
              </a:ext>
            </a:extLst>
          </p:cNvPr>
          <p:cNvSpPr>
            <a:spLocks noGrp="1"/>
          </p:cNvSpPr>
          <p:nvPr>
            <p:ph type="title" hasCustomPrompt="1"/>
          </p:nvPr>
        </p:nvSpPr>
        <p:spPr>
          <a:xfrm>
            <a:off x="829952" y="681037"/>
            <a:ext cx="7446782"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cxnSp>
        <p:nvCxnSpPr>
          <p:cNvPr id="22" name="Straight Connector 21">
            <a:extLst>
              <a:ext uri="{FF2B5EF4-FFF2-40B4-BE49-F238E27FC236}">
                <a16:creationId xmlns:a16="http://schemas.microsoft.com/office/drawing/2014/main" id="{886A9D3B-5C14-494A-8C6D-1C9C2F5A250A}"/>
              </a:ext>
            </a:extLst>
          </p:cNvPr>
          <p:cNvCxnSpPr>
            <a:cxnSpLocks/>
          </p:cNvCxnSpPr>
          <p:nvPr userDrawn="1"/>
        </p:nvCxnSpPr>
        <p:spPr>
          <a:xfrm>
            <a:off x="911511" y="1456556"/>
            <a:ext cx="10290815" cy="0"/>
          </a:xfrm>
          <a:prstGeom prst="line">
            <a:avLst/>
          </a:prstGeom>
          <a:ln w="12700">
            <a:solidFill>
              <a:srgbClr val="DA576C"/>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055DE1B5-A35F-4755-9413-2A408A5ED7C6}"/>
              </a:ext>
            </a:extLst>
          </p:cNvPr>
          <p:cNvSpPr>
            <a:spLocks noGrp="1"/>
          </p:cNvSpPr>
          <p:nvPr>
            <p:ph type="body" sz="quarter" idx="13" hasCustomPrompt="1"/>
          </p:nvPr>
        </p:nvSpPr>
        <p:spPr>
          <a:xfrm>
            <a:off x="830263" y="1819275"/>
            <a:ext cx="10520362" cy="4332288"/>
          </a:xfrm>
        </p:spPr>
        <p:txBody>
          <a:bodyPr/>
          <a:lstStyle>
            <a:lvl1pPr>
              <a:defRPr/>
            </a:lvl1pPr>
          </a:lstStyle>
          <a:p>
            <a:pPr lvl="0"/>
            <a:r>
              <a:rPr lang="en-US" dirty="0"/>
              <a:t>Use this slide where you have longer sentences and more information</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2" name="Date Placeholder 3">
            <a:extLst>
              <a:ext uri="{FF2B5EF4-FFF2-40B4-BE49-F238E27FC236}">
                <a16:creationId xmlns:a16="http://schemas.microsoft.com/office/drawing/2014/main" id="{D2B686BE-64B9-4128-9179-01DDF0852891}"/>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6" name="Date Placeholder 2">
            <a:extLst>
              <a:ext uri="{FF2B5EF4-FFF2-40B4-BE49-F238E27FC236}">
                <a16:creationId xmlns:a16="http://schemas.microsoft.com/office/drawing/2014/main" id="{58974869-701F-40FE-974F-EA1B1CC8B3F2}"/>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189172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nderline with quote">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855B78CD-99EE-6A40-A0E1-CBA08B74B830}"/>
              </a:ext>
            </a:extLst>
          </p:cNvPr>
          <p:cNvSpPr>
            <a:spLocks noGrp="1"/>
          </p:cNvSpPr>
          <p:nvPr>
            <p:ph type="title" hasCustomPrompt="1"/>
          </p:nvPr>
        </p:nvSpPr>
        <p:spPr>
          <a:xfrm>
            <a:off x="829952" y="681037"/>
            <a:ext cx="7446782"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cxnSp>
        <p:nvCxnSpPr>
          <p:cNvPr id="22" name="Straight Connector 21">
            <a:extLst>
              <a:ext uri="{FF2B5EF4-FFF2-40B4-BE49-F238E27FC236}">
                <a16:creationId xmlns:a16="http://schemas.microsoft.com/office/drawing/2014/main" id="{886A9D3B-5C14-494A-8C6D-1C9C2F5A250A}"/>
              </a:ext>
            </a:extLst>
          </p:cNvPr>
          <p:cNvCxnSpPr>
            <a:cxnSpLocks/>
          </p:cNvCxnSpPr>
          <p:nvPr userDrawn="1"/>
        </p:nvCxnSpPr>
        <p:spPr>
          <a:xfrm>
            <a:off x="911511" y="1456556"/>
            <a:ext cx="10290815" cy="0"/>
          </a:xfrm>
          <a:prstGeom prst="line">
            <a:avLst/>
          </a:prstGeom>
          <a:ln w="12700">
            <a:solidFill>
              <a:srgbClr val="DA576C"/>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F9A8767-550E-4B2E-B4F2-1B58D54300A2}"/>
              </a:ext>
            </a:extLst>
          </p:cNvPr>
          <p:cNvSpPr txBox="1"/>
          <p:nvPr userDrawn="1"/>
        </p:nvSpPr>
        <p:spPr>
          <a:xfrm>
            <a:off x="684048" y="6377373"/>
            <a:ext cx="2617092" cy="276999"/>
          </a:xfrm>
          <a:prstGeom prst="rect">
            <a:avLst/>
          </a:prstGeom>
          <a:noFill/>
        </p:spPr>
        <p:txBody>
          <a:bodyPr wrap="square" rtlCol="0">
            <a:spAutoFit/>
          </a:bodyPr>
          <a:lstStyle/>
          <a:p>
            <a:r>
              <a:rPr lang="en-US" sz="1200">
                <a:solidFill>
                  <a:srgbClr val="1E1545"/>
                </a:solidFill>
                <a:latin typeface="Arial" panose="020B0604020202020204" pitchFamily="34" charset="0"/>
                <a:cs typeface="Arial" panose="020B0604020202020204" pitchFamily="34" charset="0"/>
              </a:rPr>
              <a:t>agedcareengagement.health.gov.au</a:t>
            </a:r>
          </a:p>
        </p:txBody>
      </p:sp>
      <p:sp>
        <p:nvSpPr>
          <p:cNvPr id="5" name="Text Placeholder 4">
            <a:extLst>
              <a:ext uri="{FF2B5EF4-FFF2-40B4-BE49-F238E27FC236}">
                <a16:creationId xmlns:a16="http://schemas.microsoft.com/office/drawing/2014/main" id="{A1213B8F-44D4-44AB-B457-F2D7ED623842}"/>
              </a:ext>
            </a:extLst>
          </p:cNvPr>
          <p:cNvSpPr>
            <a:spLocks noGrp="1"/>
          </p:cNvSpPr>
          <p:nvPr>
            <p:ph type="body" sz="quarter" idx="14" hasCustomPrompt="1"/>
          </p:nvPr>
        </p:nvSpPr>
        <p:spPr>
          <a:xfrm>
            <a:off x="7119398" y="2772645"/>
            <a:ext cx="4242339" cy="1954630"/>
          </a:xfrm>
        </p:spPr>
        <p:txBody>
          <a:bodyPr>
            <a:normAutofit/>
          </a:bodyPr>
          <a:lstStyle>
            <a:lvl1pPr marL="0" indent="0">
              <a:lnSpc>
                <a:spcPct val="150000"/>
              </a:lnSpc>
              <a:buNone/>
              <a:defRPr sz="2000" b="1"/>
            </a:lvl1pPr>
            <a:lvl2pPr marL="457200" indent="0">
              <a:buNone/>
              <a:defRPr/>
            </a:lvl2pPr>
          </a:lstStyle>
          <a:p>
            <a:pPr lvl="0"/>
            <a:r>
              <a:rPr lang="en-US" dirty="0"/>
              <a:t>Use this to pull out a quote, key finding, definition etc. </a:t>
            </a:r>
          </a:p>
        </p:txBody>
      </p:sp>
      <p:sp>
        <p:nvSpPr>
          <p:cNvPr id="10" name="Text Placeholder 3">
            <a:extLst>
              <a:ext uri="{FF2B5EF4-FFF2-40B4-BE49-F238E27FC236}">
                <a16:creationId xmlns:a16="http://schemas.microsoft.com/office/drawing/2014/main" id="{A620BD58-86F1-45D4-91DB-92D1202E80FA}"/>
              </a:ext>
            </a:extLst>
          </p:cNvPr>
          <p:cNvSpPr>
            <a:spLocks noGrp="1"/>
          </p:cNvSpPr>
          <p:nvPr>
            <p:ph type="body" sz="quarter" idx="15"/>
          </p:nvPr>
        </p:nvSpPr>
        <p:spPr>
          <a:xfrm>
            <a:off x="830262" y="1670051"/>
            <a:ext cx="5734440" cy="43729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Date Placeholder 3">
            <a:extLst>
              <a:ext uri="{FF2B5EF4-FFF2-40B4-BE49-F238E27FC236}">
                <a16:creationId xmlns:a16="http://schemas.microsoft.com/office/drawing/2014/main" id="{23246565-3B1B-4525-A23D-56F62719BE8E}"/>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pic>
        <p:nvPicPr>
          <p:cNvPr id="11" name="Picture 10">
            <a:extLst>
              <a:ext uri="{FF2B5EF4-FFF2-40B4-BE49-F238E27FC236}">
                <a16:creationId xmlns:a16="http://schemas.microsoft.com/office/drawing/2014/main" id="{C6146987-81D3-495E-872F-F135BF5A699F}"/>
              </a:ext>
            </a:extLst>
          </p:cNvPr>
          <p:cNvPicPr>
            <a:picLocks noChangeAspect="1"/>
          </p:cNvPicPr>
          <p:nvPr userDrawn="1"/>
        </p:nvPicPr>
        <p:blipFill>
          <a:blip r:embed="rId2"/>
          <a:srcRect/>
          <a:stretch/>
        </p:blipFill>
        <p:spPr>
          <a:xfrm>
            <a:off x="336571" y="6300854"/>
            <a:ext cx="430036" cy="430036"/>
          </a:xfrm>
          <a:prstGeom prst="rect">
            <a:avLst/>
          </a:prstGeom>
        </p:spPr>
      </p:pic>
      <p:sp>
        <p:nvSpPr>
          <p:cNvPr id="13" name="Date Placeholder 2">
            <a:extLst>
              <a:ext uri="{FF2B5EF4-FFF2-40B4-BE49-F238E27FC236}">
                <a16:creationId xmlns:a16="http://schemas.microsoft.com/office/drawing/2014/main" id="{40029E06-E946-48C7-92B0-A3F84C631AFB}"/>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256878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nderline with quote, no footer">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855B78CD-99EE-6A40-A0E1-CBA08B74B830}"/>
              </a:ext>
            </a:extLst>
          </p:cNvPr>
          <p:cNvSpPr>
            <a:spLocks noGrp="1"/>
          </p:cNvSpPr>
          <p:nvPr>
            <p:ph type="title" hasCustomPrompt="1"/>
          </p:nvPr>
        </p:nvSpPr>
        <p:spPr>
          <a:xfrm>
            <a:off x="829952" y="681037"/>
            <a:ext cx="7446782" cy="549275"/>
          </a:xfrm>
        </p:spPr>
        <p:txBody>
          <a:bodyPr/>
          <a:lstStyle>
            <a:lvl1pPr>
              <a:defRPr sz="3000" b="1">
                <a:solidFill>
                  <a:srgbClr val="1E1545"/>
                </a:solidFill>
                <a:latin typeface="Arial" panose="020B0604020202020204" pitchFamily="34" charset="0"/>
                <a:cs typeface="Arial" panose="020B0604020202020204" pitchFamily="34" charset="0"/>
              </a:defRPr>
            </a:lvl1pPr>
          </a:lstStyle>
          <a:p>
            <a:r>
              <a:rPr lang="en-GB" dirty="0"/>
              <a:t>Header </a:t>
            </a:r>
            <a:endParaRPr lang="en-US" dirty="0"/>
          </a:p>
        </p:txBody>
      </p:sp>
      <p:cxnSp>
        <p:nvCxnSpPr>
          <p:cNvPr id="22" name="Straight Connector 21">
            <a:extLst>
              <a:ext uri="{FF2B5EF4-FFF2-40B4-BE49-F238E27FC236}">
                <a16:creationId xmlns:a16="http://schemas.microsoft.com/office/drawing/2014/main" id="{886A9D3B-5C14-494A-8C6D-1C9C2F5A250A}"/>
              </a:ext>
            </a:extLst>
          </p:cNvPr>
          <p:cNvCxnSpPr>
            <a:cxnSpLocks/>
          </p:cNvCxnSpPr>
          <p:nvPr userDrawn="1"/>
        </p:nvCxnSpPr>
        <p:spPr>
          <a:xfrm>
            <a:off x="911511" y="1456556"/>
            <a:ext cx="10290815" cy="0"/>
          </a:xfrm>
          <a:prstGeom prst="line">
            <a:avLst/>
          </a:prstGeom>
          <a:ln w="12700">
            <a:solidFill>
              <a:srgbClr val="DA576C"/>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A1213B8F-44D4-44AB-B457-F2D7ED623842}"/>
              </a:ext>
            </a:extLst>
          </p:cNvPr>
          <p:cNvSpPr>
            <a:spLocks noGrp="1"/>
          </p:cNvSpPr>
          <p:nvPr>
            <p:ph type="body" sz="quarter" idx="14" hasCustomPrompt="1"/>
          </p:nvPr>
        </p:nvSpPr>
        <p:spPr>
          <a:xfrm>
            <a:off x="7119398" y="2772645"/>
            <a:ext cx="4242339" cy="1954630"/>
          </a:xfrm>
        </p:spPr>
        <p:txBody>
          <a:bodyPr>
            <a:normAutofit/>
          </a:bodyPr>
          <a:lstStyle>
            <a:lvl1pPr marL="0" indent="0">
              <a:lnSpc>
                <a:spcPct val="150000"/>
              </a:lnSpc>
              <a:buNone/>
              <a:defRPr sz="2000" b="1"/>
            </a:lvl1pPr>
            <a:lvl2pPr marL="457200" indent="0">
              <a:buNone/>
              <a:defRPr/>
            </a:lvl2pPr>
          </a:lstStyle>
          <a:p>
            <a:pPr lvl="0"/>
            <a:r>
              <a:rPr lang="en-US" dirty="0"/>
              <a:t>Use this to pull out a quote, key finding, definition etc. </a:t>
            </a:r>
          </a:p>
        </p:txBody>
      </p:sp>
      <p:sp>
        <p:nvSpPr>
          <p:cNvPr id="10" name="Text Placeholder 3">
            <a:extLst>
              <a:ext uri="{FF2B5EF4-FFF2-40B4-BE49-F238E27FC236}">
                <a16:creationId xmlns:a16="http://schemas.microsoft.com/office/drawing/2014/main" id="{A620BD58-86F1-45D4-91DB-92D1202E80FA}"/>
              </a:ext>
            </a:extLst>
          </p:cNvPr>
          <p:cNvSpPr>
            <a:spLocks noGrp="1"/>
          </p:cNvSpPr>
          <p:nvPr>
            <p:ph type="body" sz="quarter" idx="15"/>
          </p:nvPr>
        </p:nvSpPr>
        <p:spPr>
          <a:xfrm>
            <a:off x="830262" y="1670051"/>
            <a:ext cx="5734440" cy="43729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Date Placeholder 3">
            <a:extLst>
              <a:ext uri="{FF2B5EF4-FFF2-40B4-BE49-F238E27FC236}">
                <a16:creationId xmlns:a16="http://schemas.microsoft.com/office/drawing/2014/main" id="{23246565-3B1B-4525-A23D-56F62719BE8E}"/>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
        <p:nvSpPr>
          <p:cNvPr id="7" name="Date Placeholder 2">
            <a:extLst>
              <a:ext uri="{FF2B5EF4-FFF2-40B4-BE49-F238E27FC236}">
                <a16:creationId xmlns:a16="http://schemas.microsoft.com/office/drawing/2014/main" id="{1E6A883F-D62C-4805-A222-8814A03E51B4}"/>
              </a:ext>
            </a:extLst>
          </p:cNvPr>
          <p:cNvSpPr>
            <a:spLocks noGrp="1"/>
          </p:cNvSpPr>
          <p:nvPr>
            <p:ph type="dt" sz="half" idx="11"/>
          </p:nvPr>
        </p:nvSpPr>
        <p:spPr>
          <a:xfrm>
            <a:off x="8700052" y="6415985"/>
            <a:ext cx="2743200" cy="277000"/>
          </a:xfrm>
          <a:prstGeom prst="rect">
            <a:avLst/>
          </a:prstGeom>
        </p:spPr>
        <p:txBody>
          <a:bodyPr/>
          <a:lstStyle>
            <a:lvl1pPr algn="r">
              <a:defRPr sz="1200">
                <a:solidFill>
                  <a:schemeClr val="tx1"/>
                </a:solidFill>
              </a:defRPr>
            </a:lvl1pPr>
          </a:lstStyle>
          <a:p>
            <a:r>
              <a:rPr lang="en-US"/>
              <a:t>Day Month 2022</a:t>
            </a:r>
          </a:p>
        </p:txBody>
      </p:sp>
    </p:spTree>
    <p:extLst>
      <p:ext uri="{BB962C8B-B14F-4D97-AF65-F5344CB8AC3E}">
        <p14:creationId xmlns:p14="http://schemas.microsoft.com/office/powerpoint/2010/main" val="3742779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6D1100-3BA1-6B43-B86D-A3BFF96116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4F34AAB-AB67-B74C-B438-B39B8D21F0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a:extLst>
              <a:ext uri="{FF2B5EF4-FFF2-40B4-BE49-F238E27FC236}">
                <a16:creationId xmlns:a16="http://schemas.microsoft.com/office/drawing/2014/main" id="{2ED47C06-1C57-4A8B-B402-5386D2A0D18E}"/>
              </a:ext>
            </a:extLst>
          </p:cNvPr>
          <p:cNvSpPr txBox="1">
            <a:spLocks/>
          </p:cNvSpPr>
          <p:nvPr userDrawn="1"/>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2598750-8F3B-FC48-BF91-5FA7D615AB5A}" type="slidenum">
              <a:rPr lang="en-US" b="1" smtClean="0"/>
              <a:t>‹#›</a:t>
            </a:fld>
            <a:endParaRPr lang="en-US" b="1"/>
          </a:p>
        </p:txBody>
      </p:sp>
    </p:spTree>
    <p:extLst>
      <p:ext uri="{BB962C8B-B14F-4D97-AF65-F5344CB8AC3E}">
        <p14:creationId xmlns:p14="http://schemas.microsoft.com/office/powerpoint/2010/main" val="1860261079"/>
      </p:ext>
    </p:extLst>
  </p:cSld>
  <p:clrMap bg1="lt1" tx1="dk1" bg2="lt2" tx2="dk2" accent1="accent1" accent2="accent2" accent3="accent3" accent4="accent4" accent5="accent5" accent6="accent6" hlink="hlink" folHlink="folHlink"/>
  <p:sldLayoutIdLst>
    <p:sldLayoutId id="2147483649" r:id="rId1"/>
    <p:sldLayoutId id="2147483690" r:id="rId2"/>
    <p:sldLayoutId id="2147483681" r:id="rId3"/>
    <p:sldLayoutId id="2147483686" r:id="rId4"/>
    <p:sldLayoutId id="2147483688" r:id="rId5"/>
    <p:sldLayoutId id="2147483663" r:id="rId6"/>
    <p:sldLayoutId id="2147483674" r:id="rId7"/>
    <p:sldLayoutId id="2147483669" r:id="rId8"/>
    <p:sldLayoutId id="2147483675" r:id="rId9"/>
    <p:sldLayoutId id="2147483650" r:id="rId10"/>
    <p:sldLayoutId id="2147483676" r:id="rId11"/>
    <p:sldLayoutId id="2147483692" r:id="rId12"/>
    <p:sldLayoutId id="2147483693" r:id="rId13"/>
    <p:sldLayoutId id="2147483651" r:id="rId14"/>
    <p:sldLayoutId id="2147483677" r:id="rId15"/>
    <p:sldLayoutId id="2147483672" r:id="rId16"/>
    <p:sldLayoutId id="2147483673" r:id="rId17"/>
    <p:sldLayoutId id="2147483678" r:id="rId18"/>
    <p:sldLayoutId id="2147483667" r:id="rId19"/>
    <p:sldLayoutId id="2147483652" r:id="rId20"/>
    <p:sldLayoutId id="2147483660" r:id="rId21"/>
    <p:sldLayoutId id="2147483679" r:id="rId22"/>
    <p:sldLayoutId id="2147483691" r:id="rId23"/>
    <p:sldLayoutId id="2147483680" r:id="rId24"/>
    <p:sldLayoutId id="2147483671" r:id="rId25"/>
    <p:sldLayoutId id="2147483668" r:id="rId26"/>
  </p:sldLayoutIdLst>
  <p:hf sldNum="0" hdr="0" ftr="0"/>
  <p:txStyles>
    <p:titleStyle>
      <a:lvl1pPr algn="l" defTabSz="914400" rtl="0" eaLnBrk="1" latinLnBrk="0" hangingPunct="1">
        <a:lnSpc>
          <a:spcPct val="90000"/>
        </a:lnSpc>
        <a:spcBef>
          <a:spcPct val="0"/>
        </a:spcBef>
        <a:buNone/>
        <a:defRPr sz="3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DA576C"/>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hyperlink" Target="https://www.health.gov.au/topics/aged-care/aged-care-reforms-and-reviews/single-assessment-system-for-aged-care"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A9FD5-D64F-0504-30E3-75864DA408B4}"/>
              </a:ext>
            </a:extLst>
          </p:cNvPr>
          <p:cNvSpPr>
            <a:spLocks noGrp="1"/>
          </p:cNvSpPr>
          <p:nvPr>
            <p:ph type="title"/>
          </p:nvPr>
        </p:nvSpPr>
        <p:spPr>
          <a:xfrm>
            <a:off x="1455470" y="1752708"/>
            <a:ext cx="9281060" cy="2581297"/>
          </a:xfrm>
        </p:spPr>
        <p:txBody>
          <a:bodyPr>
            <a:noAutofit/>
          </a:bodyPr>
          <a:lstStyle/>
          <a:p>
            <a:pPr algn="ctr">
              <a:lnSpc>
                <a:spcPct val="100000"/>
              </a:lnSpc>
            </a:pPr>
            <a:r>
              <a:rPr lang="en-AU" sz="4800" dirty="0"/>
              <a:t>Integrated Assessment </a:t>
            </a:r>
            <a:br>
              <a:rPr lang="en-AU" sz="4800" dirty="0"/>
            </a:br>
            <a:r>
              <a:rPr lang="en-AU" sz="4800" dirty="0"/>
              <a:t>Tool (IAT) overview</a:t>
            </a:r>
          </a:p>
        </p:txBody>
      </p:sp>
      <p:sp>
        <p:nvSpPr>
          <p:cNvPr id="10" name="Subtitle 2">
            <a:extLst>
              <a:ext uri="{FF2B5EF4-FFF2-40B4-BE49-F238E27FC236}">
                <a16:creationId xmlns:a16="http://schemas.microsoft.com/office/drawing/2014/main" id="{6FE55179-1E06-4344-96A5-35D16B834E82}"/>
              </a:ext>
            </a:extLst>
          </p:cNvPr>
          <p:cNvSpPr txBox="1">
            <a:spLocks/>
          </p:cNvSpPr>
          <p:nvPr/>
        </p:nvSpPr>
        <p:spPr>
          <a:xfrm>
            <a:off x="1524000" y="4135995"/>
            <a:ext cx="9144000" cy="165576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rgbClr val="DA576C"/>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AU" sz="2000" dirty="0">
              <a:latin typeface="Arial"/>
              <a:cs typeface="Arial"/>
            </a:endParaRPr>
          </a:p>
          <a:p>
            <a:pPr marL="0" indent="0" algn="ctr">
              <a:buNone/>
            </a:pPr>
            <a:r>
              <a:rPr lang="en-AU" sz="2000" dirty="0">
                <a:latin typeface="Arial"/>
                <a:cs typeface="Arial"/>
              </a:rPr>
              <a:t>Aged Care Assessments Reform Branch</a:t>
            </a:r>
          </a:p>
          <a:p>
            <a:pPr algn="ctr"/>
            <a:endParaRPr lang="en-AU" sz="1200" b="1" dirty="0"/>
          </a:p>
          <a:p>
            <a:endParaRPr lang="en-US" sz="200" dirty="0"/>
          </a:p>
        </p:txBody>
      </p:sp>
      <p:sp>
        <p:nvSpPr>
          <p:cNvPr id="11" name="Date Placeholder 3">
            <a:extLst>
              <a:ext uri="{FF2B5EF4-FFF2-40B4-BE49-F238E27FC236}">
                <a16:creationId xmlns:a16="http://schemas.microsoft.com/office/drawing/2014/main" id="{153A5BEA-048D-42A8-82E2-0F4995212FDF}"/>
              </a:ext>
            </a:extLst>
          </p:cNvPr>
          <p:cNvSpPr>
            <a:spLocks noGrp="1"/>
          </p:cNvSpPr>
          <p:nvPr>
            <p:ph type="dt" sz="half" idx="11"/>
          </p:nvPr>
        </p:nvSpPr>
        <p:spPr>
          <a:xfrm>
            <a:off x="8700052" y="6415985"/>
            <a:ext cx="2743200" cy="277000"/>
          </a:xfrm>
        </p:spPr>
        <p:txBody>
          <a:bodyPr/>
          <a:lstStyle/>
          <a:p>
            <a:r>
              <a:rPr lang="en-US" dirty="0"/>
              <a:t>December 2023</a:t>
            </a:r>
          </a:p>
        </p:txBody>
      </p:sp>
    </p:spTree>
    <p:extLst>
      <p:ext uri="{BB962C8B-B14F-4D97-AF65-F5344CB8AC3E}">
        <p14:creationId xmlns:p14="http://schemas.microsoft.com/office/powerpoint/2010/main" val="3002512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03499BE-058A-D243-BE14-C16781ED9480}"/>
              </a:ext>
            </a:extLst>
          </p:cNvPr>
          <p:cNvSpPr>
            <a:spLocks noGrp="1"/>
          </p:cNvSpPr>
          <p:nvPr>
            <p:ph type="title"/>
          </p:nvPr>
        </p:nvSpPr>
        <p:spPr/>
        <p:txBody>
          <a:bodyPr>
            <a:normAutofit/>
          </a:bodyPr>
          <a:lstStyle/>
          <a:p>
            <a:r>
              <a:rPr lang="en-AU" dirty="0">
                <a:latin typeface="+mn-lt"/>
              </a:rPr>
              <a:t>Some Live Trial Assessment results</a:t>
            </a:r>
            <a:endParaRPr lang="en-US" dirty="0">
              <a:latin typeface="+mn-lt"/>
            </a:endParaRPr>
          </a:p>
        </p:txBody>
      </p:sp>
      <p:sp>
        <p:nvSpPr>
          <p:cNvPr id="4" name="TextBox 3">
            <a:extLst>
              <a:ext uri="{FF2B5EF4-FFF2-40B4-BE49-F238E27FC236}">
                <a16:creationId xmlns:a16="http://schemas.microsoft.com/office/drawing/2014/main" id="{0B4B7B4D-8048-3FB2-076A-D539A1BE97F4}"/>
              </a:ext>
            </a:extLst>
          </p:cNvPr>
          <p:cNvSpPr txBox="1"/>
          <p:nvPr/>
        </p:nvSpPr>
        <p:spPr>
          <a:xfrm>
            <a:off x="1338943" y="1643743"/>
            <a:ext cx="7805057"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000" b="1" i="0" u="none" strike="noStrike" kern="1200" cap="none" spc="0" normalizeH="0" baseline="0" noProof="0" dirty="0">
                <a:ln>
                  <a:noFill/>
                </a:ln>
                <a:solidFill>
                  <a:srgbClr val="1E1544"/>
                </a:solidFill>
                <a:effectLst/>
                <a:uLnTx/>
                <a:uFillTx/>
                <a:ea typeface="+mn-ea"/>
                <a:cs typeface="+mn-cs"/>
              </a:rPr>
              <a:t>Across 22,002 assessments…</a:t>
            </a:r>
          </a:p>
        </p:txBody>
      </p:sp>
      <p:sp>
        <p:nvSpPr>
          <p:cNvPr id="8" name="TextBox 7">
            <a:extLst>
              <a:ext uri="{FF2B5EF4-FFF2-40B4-BE49-F238E27FC236}">
                <a16:creationId xmlns:a16="http://schemas.microsoft.com/office/drawing/2014/main" id="{05DAEF73-515A-3FA4-C9A8-A824D63B7253}"/>
              </a:ext>
            </a:extLst>
          </p:cNvPr>
          <p:cNvSpPr txBox="1"/>
          <p:nvPr/>
        </p:nvSpPr>
        <p:spPr>
          <a:xfrm>
            <a:off x="1338944" y="2459503"/>
            <a:ext cx="2590799" cy="31700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1E1544"/>
                </a:solidFill>
                <a:effectLst/>
                <a:uLnTx/>
                <a:uFillTx/>
                <a:ea typeface="+mn-ea"/>
                <a:cs typeface="+mn-cs"/>
              </a:rPr>
              <a:t>60% were female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AU" sz="2000" b="0" i="0" u="none" strike="noStrike" kern="1200" cap="none" spc="0" normalizeH="0" baseline="0" noProof="0" dirty="0">
              <a:ln>
                <a:noFill/>
              </a:ln>
              <a:solidFill>
                <a:srgbClr val="1E1544"/>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1E1544"/>
                </a:solidFill>
                <a:effectLst/>
                <a:uLnTx/>
                <a:uFillTx/>
                <a:ea typeface="+mn-ea"/>
                <a:cs typeface="+mn-cs"/>
              </a:rPr>
              <a:t>Median age was 80, with most participants aged between 74 and 85 years old.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2000" b="0" i="0" u="none" strike="noStrike" kern="1200" cap="none" spc="0" normalizeH="0" baseline="0" noProof="0" dirty="0">
              <a:ln>
                <a:noFill/>
              </a:ln>
              <a:solidFill>
                <a:srgbClr val="1E1544"/>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1E1544"/>
                </a:solidFill>
                <a:effectLst/>
                <a:uLnTx/>
                <a:uFillTx/>
                <a:ea typeface="+mn-ea"/>
                <a:cs typeface="+mn-cs"/>
              </a:rPr>
              <a:t>1 in 2 (53%) do not have a carer</a:t>
            </a:r>
            <a:endParaRPr kumimoji="0" lang="en-AU" sz="2000" b="0" i="0" u="none" strike="noStrike" kern="1200" cap="none" spc="0" normalizeH="0" baseline="0" noProof="0" dirty="0">
              <a:ln>
                <a:noFill/>
              </a:ln>
              <a:solidFill>
                <a:srgbClr val="1E1544"/>
              </a:solidFill>
              <a:effectLst/>
              <a:uLnTx/>
              <a:uFillTx/>
              <a:ea typeface="Calibri" panose="020F0502020204030204"/>
              <a:cs typeface="Calibri" panose="020F0502020204030204"/>
            </a:endParaRPr>
          </a:p>
        </p:txBody>
      </p:sp>
      <p:cxnSp>
        <p:nvCxnSpPr>
          <p:cNvPr id="14" name="Straight Connector 13">
            <a:extLst>
              <a:ext uri="{FF2B5EF4-FFF2-40B4-BE49-F238E27FC236}">
                <a16:creationId xmlns:a16="http://schemas.microsoft.com/office/drawing/2014/main" id="{963F264B-3C91-747C-B152-028C5E937FD5}"/>
              </a:ext>
              <a:ext uri="{C183D7F6-B498-43B3-948B-1728B52AA6E4}">
                <adec:decorative xmlns:adec="http://schemas.microsoft.com/office/drawing/2017/decorative" val="1"/>
              </a:ext>
            </a:extLst>
          </p:cNvPr>
          <p:cNvCxnSpPr>
            <a:cxnSpLocks/>
          </p:cNvCxnSpPr>
          <p:nvPr/>
        </p:nvCxnSpPr>
        <p:spPr>
          <a:xfrm>
            <a:off x="3929743" y="2120493"/>
            <a:ext cx="0" cy="3760708"/>
          </a:xfrm>
          <a:prstGeom prst="line">
            <a:avLst/>
          </a:prstGeom>
          <a:noFill/>
          <a:ln w="6350" cap="flat" cmpd="sng" algn="ctr">
            <a:solidFill>
              <a:srgbClr val="E07882"/>
            </a:solidFill>
            <a:prstDash val="solid"/>
            <a:miter lim="800000"/>
          </a:ln>
          <a:effectLst/>
        </p:spPr>
      </p:cxnSp>
      <p:sp>
        <p:nvSpPr>
          <p:cNvPr id="10" name="TextBox 9">
            <a:extLst>
              <a:ext uri="{FF2B5EF4-FFF2-40B4-BE49-F238E27FC236}">
                <a16:creationId xmlns:a16="http://schemas.microsoft.com/office/drawing/2014/main" id="{12555747-3E69-2390-6ACE-BE3D19C80D89}"/>
              </a:ext>
            </a:extLst>
          </p:cNvPr>
          <p:cNvSpPr txBox="1"/>
          <p:nvPr/>
        </p:nvSpPr>
        <p:spPr>
          <a:xfrm>
            <a:off x="4208224" y="2457284"/>
            <a:ext cx="2394857" cy="286232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1E1544"/>
                </a:solidFill>
                <a:effectLst/>
                <a:uLnTx/>
                <a:uFillTx/>
                <a:ea typeface="+mn-ea"/>
                <a:cs typeface="+mn-cs"/>
              </a:rPr>
              <a:t>1 in 2 (49%) have had a fall in the past 12 months</a:t>
            </a:r>
            <a:endParaRPr kumimoji="0" lang="en-AU" sz="2000" b="0" i="0" u="none" strike="noStrike" kern="1200" cap="none" spc="0" normalizeH="0" baseline="0" noProof="0" dirty="0">
              <a:ln>
                <a:noFill/>
              </a:ln>
              <a:solidFill>
                <a:srgbClr val="1E1544"/>
              </a:solidFill>
              <a:effectLst/>
              <a:uLnTx/>
              <a:uFillTx/>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2000" b="0" i="0" u="none" strike="noStrike" kern="1200" cap="none" spc="0" normalizeH="0" baseline="0" noProof="0" dirty="0">
              <a:ln>
                <a:noFill/>
              </a:ln>
              <a:solidFill>
                <a:srgbClr val="1E1544"/>
              </a:solidFill>
              <a:effectLst/>
              <a:uLnTx/>
              <a:uFillTx/>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1E1544"/>
                </a:solidFill>
                <a:effectLst/>
                <a:uLnTx/>
                <a:uFillTx/>
                <a:ea typeface="+mn-ea"/>
                <a:cs typeface="+mn-cs"/>
              </a:rPr>
              <a:t>2 in 5 (39%) live alone</a:t>
            </a:r>
            <a:endParaRPr kumimoji="0" lang="en-AU" sz="2000" b="0" i="0" u="none" strike="noStrike" kern="1200" cap="none" spc="0" normalizeH="0" baseline="0" noProof="0" dirty="0">
              <a:ln>
                <a:noFill/>
              </a:ln>
              <a:solidFill>
                <a:srgbClr val="1E1544"/>
              </a:solidFill>
              <a:effectLst/>
              <a:uLnTx/>
              <a:uFillTx/>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2000" b="0" i="0" u="none" strike="noStrike" kern="1200" cap="none" spc="0" normalizeH="0" baseline="0" noProof="0" dirty="0">
              <a:ln>
                <a:noFill/>
              </a:ln>
              <a:solidFill>
                <a:srgbClr val="1E1544"/>
              </a:solidFill>
              <a:effectLst/>
              <a:uLnTx/>
              <a:uFillTx/>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1E1544"/>
                </a:solidFill>
                <a:effectLst/>
                <a:uLnTx/>
                <a:uFillTx/>
                <a:ea typeface="+mn-ea"/>
                <a:cs typeface="+mn-cs"/>
              </a:rPr>
              <a:t>6% feel lonely or isolated all the time</a:t>
            </a:r>
            <a:endParaRPr kumimoji="0" lang="en-AU" sz="2000" b="0" i="0" u="none" strike="noStrike" kern="1200" cap="none" spc="0" normalizeH="0" baseline="0" noProof="0" dirty="0">
              <a:ln>
                <a:noFill/>
              </a:ln>
              <a:solidFill>
                <a:srgbClr val="1E1544"/>
              </a:solidFill>
              <a:effectLst/>
              <a:uLnTx/>
              <a:uFillTx/>
              <a:ea typeface="Calibri"/>
              <a:cs typeface="Calibri"/>
            </a:endParaRPr>
          </a:p>
        </p:txBody>
      </p:sp>
      <p:cxnSp>
        <p:nvCxnSpPr>
          <p:cNvPr id="15" name="Straight Connector 14">
            <a:extLst>
              <a:ext uri="{FF2B5EF4-FFF2-40B4-BE49-F238E27FC236}">
                <a16:creationId xmlns:a16="http://schemas.microsoft.com/office/drawing/2014/main" id="{07E512F7-630B-A2CA-5FD6-0B0A87881803}"/>
              </a:ext>
              <a:ext uri="{C183D7F6-B498-43B3-948B-1728B52AA6E4}">
                <adec:decorative xmlns:adec="http://schemas.microsoft.com/office/drawing/2017/decorative" val="1"/>
              </a:ext>
            </a:extLst>
          </p:cNvPr>
          <p:cNvCxnSpPr>
            <a:cxnSpLocks/>
          </p:cNvCxnSpPr>
          <p:nvPr/>
        </p:nvCxnSpPr>
        <p:spPr>
          <a:xfrm>
            <a:off x="6881563" y="2120493"/>
            <a:ext cx="0" cy="3760708"/>
          </a:xfrm>
          <a:prstGeom prst="line">
            <a:avLst/>
          </a:prstGeom>
          <a:noFill/>
          <a:ln w="6350" cap="flat" cmpd="sng" algn="ctr">
            <a:solidFill>
              <a:srgbClr val="E07882"/>
            </a:solidFill>
            <a:prstDash val="solid"/>
            <a:miter lim="800000"/>
          </a:ln>
          <a:effectLst/>
        </p:spPr>
      </p:cxnSp>
      <p:sp>
        <p:nvSpPr>
          <p:cNvPr id="12" name="TextBox 11">
            <a:extLst>
              <a:ext uri="{FF2B5EF4-FFF2-40B4-BE49-F238E27FC236}">
                <a16:creationId xmlns:a16="http://schemas.microsoft.com/office/drawing/2014/main" id="{BC1D5307-527E-1148-45EB-E979EE2C48F3}"/>
              </a:ext>
            </a:extLst>
          </p:cNvPr>
          <p:cNvSpPr txBox="1"/>
          <p:nvPr/>
        </p:nvSpPr>
        <p:spPr>
          <a:xfrm>
            <a:off x="7336971" y="2459503"/>
            <a:ext cx="2133600" cy="286232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1E1544"/>
                </a:solidFill>
                <a:effectLst/>
                <a:uLnTx/>
                <a:uFillTx/>
                <a:ea typeface="+mn-ea"/>
                <a:cs typeface="+mn-cs"/>
              </a:rPr>
              <a:t>1 in 3 (34%) have a home and/or garden that is unsafe</a:t>
            </a:r>
            <a:endParaRPr kumimoji="0" lang="en-AU" sz="2000" b="0" i="0" u="none" strike="noStrike" kern="1200" cap="none" spc="0" normalizeH="0" baseline="0" noProof="0" dirty="0">
              <a:ln>
                <a:noFill/>
              </a:ln>
              <a:solidFill>
                <a:srgbClr val="1E1544"/>
              </a:solidFill>
              <a:effectLst/>
              <a:uLnTx/>
              <a:uFillTx/>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2000" b="0" i="0" u="none" strike="noStrike" kern="1200" cap="none" spc="0" normalizeH="0" baseline="0" noProof="0" dirty="0">
              <a:ln>
                <a:noFill/>
              </a:ln>
              <a:solidFill>
                <a:srgbClr val="1E1544"/>
              </a:solidFill>
              <a:effectLst/>
              <a:uLnTx/>
              <a:uFillTx/>
              <a:ea typeface="Calibri"/>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1E1544"/>
                </a:solidFill>
                <a:effectLst/>
                <a:uLnTx/>
                <a:uFillTx/>
                <a:ea typeface="+mn-ea"/>
                <a:cs typeface="+mn-cs"/>
              </a:rPr>
              <a:t>1 in 3 (35%) were admitted to hospital in the past 12 months</a:t>
            </a:r>
            <a:endParaRPr kumimoji="0" lang="en-AU" sz="2000" b="0" i="0" u="none" strike="noStrike" kern="1200" cap="none" spc="0" normalizeH="0" baseline="0" noProof="0" dirty="0">
              <a:ln>
                <a:noFill/>
              </a:ln>
              <a:solidFill>
                <a:srgbClr val="1E1544"/>
              </a:solidFill>
              <a:effectLst/>
              <a:uLnTx/>
              <a:uFillTx/>
              <a:ea typeface="Calibri"/>
              <a:cs typeface="Calibri"/>
            </a:endParaRPr>
          </a:p>
        </p:txBody>
      </p:sp>
      <p:sp>
        <p:nvSpPr>
          <p:cNvPr id="13" name="Date Placeholder 3">
            <a:extLst>
              <a:ext uri="{FF2B5EF4-FFF2-40B4-BE49-F238E27FC236}">
                <a16:creationId xmlns:a16="http://schemas.microsoft.com/office/drawing/2014/main" id="{2FAB25AF-77A2-42F0-9263-44C2A45846C3}"/>
              </a:ext>
            </a:extLst>
          </p:cNvPr>
          <p:cNvSpPr>
            <a:spLocks noGrp="1"/>
          </p:cNvSpPr>
          <p:nvPr>
            <p:ph type="dt" sz="half" idx="11"/>
          </p:nvPr>
        </p:nvSpPr>
        <p:spPr>
          <a:xfrm>
            <a:off x="8700052" y="6415985"/>
            <a:ext cx="2743200" cy="277000"/>
          </a:xfrm>
        </p:spPr>
        <p:txBody>
          <a:bodyPr/>
          <a:lstStyle/>
          <a:p>
            <a:r>
              <a:rPr lang="en-US" dirty="0"/>
              <a:t>December 2023</a:t>
            </a:r>
          </a:p>
        </p:txBody>
      </p:sp>
      <p:sp>
        <p:nvSpPr>
          <p:cNvPr id="5" name="Date Placeholder 3">
            <a:extLst>
              <a:ext uri="{FF2B5EF4-FFF2-40B4-BE49-F238E27FC236}">
                <a16:creationId xmlns:a16="http://schemas.microsoft.com/office/drawing/2014/main" id="{526DEC69-1B22-4FDD-8F51-876BDD015D9B}"/>
              </a:ext>
            </a:extLst>
          </p:cNvPr>
          <p:cNvSpPr txBox="1">
            <a:spLocks/>
          </p:cNvSpPr>
          <p:nvPr/>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598750-8F3B-FC48-BF91-5FA7D615AB5A}" type="slidenum">
              <a:rPr kumimoji="0" lang="en-US" sz="1200" b="1" i="0" u="none" strike="noStrike" kern="1200" cap="none" spc="0" normalizeH="0" baseline="0" noProof="0" smtClean="0">
                <a:ln>
                  <a:noFill/>
                </a:ln>
                <a:solidFill>
                  <a:srgbClr val="1E1545"/>
                </a:solidFill>
                <a:effectLst/>
                <a:uLnTx/>
                <a:uFillTx/>
                <a:latin typeface="+mn-lt"/>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1" i="0" u="none" strike="noStrike" kern="1200" cap="none" spc="0" normalizeH="0" baseline="0" noProof="0">
              <a:ln>
                <a:noFill/>
              </a:ln>
              <a:solidFill>
                <a:srgbClr val="1E1545"/>
              </a:solidFill>
              <a:effectLst/>
              <a:uLnTx/>
              <a:uFillTx/>
              <a:latin typeface="+mn-lt"/>
              <a:ea typeface="+mn-ea"/>
              <a:cs typeface="Arial" panose="020B0604020202020204" pitchFamily="34" charset="0"/>
            </a:endParaRPr>
          </a:p>
        </p:txBody>
      </p:sp>
    </p:spTree>
    <p:extLst>
      <p:ext uri="{BB962C8B-B14F-4D97-AF65-F5344CB8AC3E}">
        <p14:creationId xmlns:p14="http://schemas.microsoft.com/office/powerpoint/2010/main" val="378741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03499BE-058A-D243-BE14-C16781ED9480}"/>
              </a:ext>
            </a:extLst>
          </p:cNvPr>
          <p:cNvSpPr>
            <a:spLocks noGrp="1"/>
          </p:cNvSpPr>
          <p:nvPr>
            <p:ph type="title"/>
          </p:nvPr>
        </p:nvSpPr>
        <p:spPr/>
        <p:txBody>
          <a:bodyPr>
            <a:normAutofit/>
          </a:bodyPr>
          <a:lstStyle/>
          <a:p>
            <a:r>
              <a:rPr lang="en-AU" dirty="0"/>
              <a:t>Live Trial Assessment trial results</a:t>
            </a:r>
            <a:endParaRPr lang="en-US" dirty="0"/>
          </a:p>
        </p:txBody>
      </p:sp>
      <p:sp>
        <p:nvSpPr>
          <p:cNvPr id="3" name="TextBox 2">
            <a:extLst>
              <a:ext uri="{FF2B5EF4-FFF2-40B4-BE49-F238E27FC236}">
                <a16:creationId xmlns:a16="http://schemas.microsoft.com/office/drawing/2014/main" id="{B0DD99AF-9F7D-DBA0-7DD5-C20431FC517B}"/>
              </a:ext>
            </a:extLst>
          </p:cNvPr>
          <p:cNvSpPr txBox="1"/>
          <p:nvPr/>
        </p:nvSpPr>
        <p:spPr>
          <a:xfrm>
            <a:off x="936172" y="2552190"/>
            <a:ext cx="1926771" cy="215443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5400" b="1" i="0" u="none" strike="noStrike" kern="1200" cap="none" spc="0" normalizeH="0" baseline="0" noProof="0" dirty="0">
                <a:ln>
                  <a:noFill/>
                </a:ln>
                <a:solidFill>
                  <a:srgbClr val="1E1544"/>
                </a:solidFill>
                <a:effectLst/>
                <a:uLnTx/>
                <a:uFillTx/>
                <a:latin typeface="+mj-lt"/>
                <a:ea typeface="+mn-ea"/>
                <a:cs typeface="+mn-cs"/>
              </a:rPr>
              <a:t>14%</a:t>
            </a:r>
            <a:r>
              <a:rPr kumimoji="0" lang="en-AU" sz="2000" b="0" i="0" u="none" strike="noStrike" kern="1200" cap="none" spc="0" normalizeH="0" baseline="0" noProof="0" dirty="0">
                <a:ln>
                  <a:noFill/>
                </a:ln>
                <a:solidFill>
                  <a:srgbClr val="1E1544"/>
                </a:solidFill>
                <a:effectLst/>
                <a:uLnTx/>
                <a:uFillTx/>
                <a:latin typeface="+mj-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1E1544"/>
                </a:solidFill>
                <a:effectLst/>
                <a:uLnTx/>
                <a:uFillTx/>
                <a:latin typeface="+mj-lt"/>
                <a:ea typeface="+mn-ea"/>
                <a:cs typeface="+mn-cs"/>
              </a:rPr>
              <a:t>of clients required non-ongoing services only</a:t>
            </a:r>
          </a:p>
        </p:txBody>
      </p:sp>
      <p:sp>
        <p:nvSpPr>
          <p:cNvPr id="9" name="TextBox 8">
            <a:extLst>
              <a:ext uri="{FF2B5EF4-FFF2-40B4-BE49-F238E27FC236}">
                <a16:creationId xmlns:a16="http://schemas.microsoft.com/office/drawing/2014/main" id="{4A63BDED-6890-EFEA-7FBB-39024F6E0FD5}"/>
              </a:ext>
            </a:extLst>
          </p:cNvPr>
          <p:cNvSpPr txBox="1"/>
          <p:nvPr/>
        </p:nvSpPr>
        <p:spPr>
          <a:xfrm>
            <a:off x="3258284" y="1706585"/>
            <a:ext cx="6096000"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1" i="0" u="none" strike="noStrike" kern="1200" cap="none" spc="0" normalizeH="0" baseline="0" noProof="0" dirty="0">
                <a:ln>
                  <a:noFill/>
                </a:ln>
                <a:solidFill>
                  <a:srgbClr val="1E1544"/>
                </a:solidFill>
                <a:effectLst/>
                <a:uLnTx/>
                <a:uFillTx/>
                <a:latin typeface="+mj-lt"/>
                <a:ea typeface="+mn-ea"/>
                <a:cs typeface="+mn-cs"/>
              </a:rPr>
              <a:t>Breakdown of 14% non-ongoing services per service type</a:t>
            </a:r>
          </a:p>
        </p:txBody>
      </p:sp>
      <p:graphicFrame>
        <p:nvGraphicFramePr>
          <p:cNvPr id="11" name="Chart 10" descr="Table with a list of different services a person may be recommended through an assessment. ">
            <a:extLst>
              <a:ext uri="{FF2B5EF4-FFF2-40B4-BE49-F238E27FC236}">
                <a16:creationId xmlns:a16="http://schemas.microsoft.com/office/drawing/2014/main" id="{A56C86DC-2BF2-3102-EDAC-6414B47B7F14}"/>
              </a:ext>
            </a:extLst>
          </p:cNvPr>
          <p:cNvGraphicFramePr>
            <a:graphicFrameLocks/>
          </p:cNvGraphicFramePr>
          <p:nvPr>
            <p:extLst>
              <p:ext uri="{D42A27DB-BD31-4B8C-83A1-F6EECF244321}">
                <p14:modId xmlns:p14="http://schemas.microsoft.com/office/powerpoint/2010/main" val="1212277114"/>
              </p:ext>
            </p:extLst>
          </p:nvPr>
        </p:nvGraphicFramePr>
        <p:xfrm>
          <a:off x="3258284" y="2075917"/>
          <a:ext cx="6383363" cy="4005788"/>
        </p:xfrm>
        <a:graphic>
          <a:graphicData uri="http://schemas.openxmlformats.org/drawingml/2006/chart">
            <c:chart xmlns:c="http://schemas.openxmlformats.org/drawingml/2006/chart" xmlns:r="http://schemas.openxmlformats.org/officeDocument/2006/relationships" r:id="rId3"/>
          </a:graphicData>
        </a:graphic>
      </p:graphicFrame>
      <p:pic>
        <p:nvPicPr>
          <p:cNvPr id="16" name="Picture 15">
            <a:extLst>
              <a:ext uri="{FF2B5EF4-FFF2-40B4-BE49-F238E27FC236}">
                <a16:creationId xmlns:a16="http://schemas.microsoft.com/office/drawing/2014/main" id="{41BC04E9-8D70-BA52-356A-AD08B7ADD0D5}"/>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flipH="1">
            <a:off x="2980928" y="2075917"/>
            <a:ext cx="45719" cy="3767655"/>
          </a:xfrm>
          <a:prstGeom prst="rect">
            <a:avLst/>
          </a:prstGeom>
        </p:spPr>
      </p:pic>
      <p:sp>
        <p:nvSpPr>
          <p:cNvPr id="13" name="Date Placeholder 3">
            <a:extLst>
              <a:ext uri="{FF2B5EF4-FFF2-40B4-BE49-F238E27FC236}">
                <a16:creationId xmlns:a16="http://schemas.microsoft.com/office/drawing/2014/main" id="{2FAB25AF-77A2-42F0-9263-44C2A45846C3}"/>
              </a:ext>
            </a:extLst>
          </p:cNvPr>
          <p:cNvSpPr>
            <a:spLocks noGrp="1"/>
          </p:cNvSpPr>
          <p:nvPr>
            <p:ph type="dt" sz="half" idx="11"/>
          </p:nvPr>
        </p:nvSpPr>
        <p:spPr>
          <a:xfrm>
            <a:off x="8700052" y="6415985"/>
            <a:ext cx="2743200" cy="277000"/>
          </a:xfrm>
        </p:spPr>
        <p:txBody>
          <a:bodyPr/>
          <a:lstStyle/>
          <a:p>
            <a:r>
              <a:rPr lang="en-US" dirty="0"/>
              <a:t>December 2023</a:t>
            </a:r>
          </a:p>
        </p:txBody>
      </p:sp>
      <p:sp>
        <p:nvSpPr>
          <p:cNvPr id="5" name="Date Placeholder 3">
            <a:extLst>
              <a:ext uri="{FF2B5EF4-FFF2-40B4-BE49-F238E27FC236}">
                <a16:creationId xmlns:a16="http://schemas.microsoft.com/office/drawing/2014/main" id="{526DEC69-1B22-4FDD-8F51-876BDD015D9B}"/>
              </a:ext>
            </a:extLst>
          </p:cNvPr>
          <p:cNvSpPr txBox="1">
            <a:spLocks/>
          </p:cNvSpPr>
          <p:nvPr/>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598750-8F3B-FC48-BF91-5FA7D615AB5A}" type="slidenum">
              <a:rPr kumimoji="0" lang="en-US" sz="1200" b="1" i="0" u="none" strike="noStrike" kern="1200" cap="none" spc="0" normalizeH="0" baseline="0" noProof="0" smtClean="0">
                <a:ln>
                  <a:noFill/>
                </a:ln>
                <a:solidFill>
                  <a:srgbClr val="1E1545"/>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1" i="0" u="none" strike="noStrike" kern="1200" cap="none" spc="0" normalizeH="0" baseline="0" noProof="0">
              <a:ln>
                <a:noFill/>
              </a:ln>
              <a:solidFill>
                <a:srgbClr val="1E1545"/>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17405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66BFD6B4-0F1A-4C5A-A242-62FA58DC1E2C}"/>
              </a:ext>
            </a:extLst>
          </p:cNvPr>
          <p:cNvSpPr>
            <a:spLocks noGrp="1"/>
          </p:cNvSpPr>
          <p:nvPr>
            <p:ph type="title"/>
          </p:nvPr>
        </p:nvSpPr>
        <p:spPr>
          <a:xfrm>
            <a:off x="927652" y="1581835"/>
            <a:ext cx="10515600" cy="2790140"/>
          </a:xfrm>
        </p:spPr>
        <p:txBody>
          <a:bodyPr>
            <a:noAutofit/>
          </a:bodyPr>
          <a:lstStyle/>
          <a:p>
            <a:pPr algn="ctr"/>
            <a:br>
              <a:rPr lang="en-AU" sz="2800" dirty="0">
                <a:solidFill>
                  <a:srgbClr val="0070C0"/>
                </a:solidFill>
              </a:rPr>
            </a:br>
            <a:r>
              <a:rPr lang="en-AU" sz="2800" b="0" dirty="0">
                <a:solidFill>
                  <a:schemeClr val="bg1">
                    <a:lumMod val="10000"/>
                  </a:schemeClr>
                </a:solidFill>
              </a:rPr>
              <a:t>Learn more about the single assessment system for aged care:</a:t>
            </a:r>
            <a:br>
              <a:rPr lang="en-AU" sz="2800" b="0" dirty="0">
                <a:solidFill>
                  <a:schemeClr val="bg1">
                    <a:lumMod val="10000"/>
                  </a:schemeClr>
                </a:solidFill>
              </a:rPr>
            </a:br>
            <a:br>
              <a:rPr lang="en-AU" sz="2800" dirty="0">
                <a:solidFill>
                  <a:srgbClr val="0070C0"/>
                </a:solidFill>
              </a:rPr>
            </a:br>
            <a:r>
              <a:rPr lang="en-AU" sz="2800" dirty="0">
                <a:hlinkClick r:id="rId2"/>
              </a:rPr>
              <a:t>www.health.gov.au/topics/aged-care/aged-care-reforms-and-reviews/single-assessment-system-for-aged-care</a:t>
            </a:r>
            <a:r>
              <a:rPr lang="en-AU" sz="2800" dirty="0"/>
              <a:t> </a:t>
            </a:r>
          </a:p>
        </p:txBody>
      </p:sp>
      <p:sp>
        <p:nvSpPr>
          <p:cNvPr id="9" name="Date Placeholder 3">
            <a:extLst>
              <a:ext uri="{FF2B5EF4-FFF2-40B4-BE49-F238E27FC236}">
                <a16:creationId xmlns:a16="http://schemas.microsoft.com/office/drawing/2014/main" id="{16ECEBAD-2394-4BC4-8846-96E9C8A7CD30}"/>
              </a:ext>
            </a:extLst>
          </p:cNvPr>
          <p:cNvSpPr>
            <a:spLocks noGrp="1"/>
          </p:cNvSpPr>
          <p:nvPr>
            <p:ph type="dt" sz="half" idx="11"/>
          </p:nvPr>
        </p:nvSpPr>
        <p:spPr>
          <a:xfrm>
            <a:off x="8700052" y="6415985"/>
            <a:ext cx="2743200" cy="277000"/>
          </a:xfrm>
        </p:spPr>
        <p:txBody>
          <a:bodyPr/>
          <a:lstStyle/>
          <a:p>
            <a:r>
              <a:rPr lang="en-US" dirty="0"/>
              <a:t>December 2023</a:t>
            </a:r>
          </a:p>
        </p:txBody>
      </p:sp>
    </p:spTree>
    <p:extLst>
      <p:ext uri="{BB962C8B-B14F-4D97-AF65-F5344CB8AC3E}">
        <p14:creationId xmlns:p14="http://schemas.microsoft.com/office/powerpoint/2010/main" val="1088089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4D0B6-189A-462B-9613-4B26654C5D4D}"/>
              </a:ext>
            </a:extLst>
          </p:cNvPr>
          <p:cNvSpPr>
            <a:spLocks noGrp="1"/>
          </p:cNvSpPr>
          <p:nvPr>
            <p:ph type="title"/>
          </p:nvPr>
        </p:nvSpPr>
        <p:spPr/>
        <p:txBody>
          <a:bodyPr>
            <a:normAutofit/>
          </a:bodyPr>
          <a:lstStyle/>
          <a:p>
            <a:r>
              <a:rPr lang="en-AU" sz="2400" dirty="0"/>
              <a:t>A new tool for assessment</a:t>
            </a:r>
          </a:p>
        </p:txBody>
      </p:sp>
      <p:sp>
        <p:nvSpPr>
          <p:cNvPr id="3" name="Text Placeholder 2">
            <a:extLst>
              <a:ext uri="{FF2B5EF4-FFF2-40B4-BE49-F238E27FC236}">
                <a16:creationId xmlns:a16="http://schemas.microsoft.com/office/drawing/2014/main" id="{A9B5692E-233A-4C52-9FD1-7597D40F3244}"/>
              </a:ext>
            </a:extLst>
          </p:cNvPr>
          <p:cNvSpPr>
            <a:spLocks noGrp="1"/>
          </p:cNvSpPr>
          <p:nvPr>
            <p:ph type="body" sz="quarter" idx="12"/>
          </p:nvPr>
        </p:nvSpPr>
        <p:spPr>
          <a:xfrm>
            <a:off x="830263" y="1612900"/>
            <a:ext cx="4554537" cy="4305300"/>
          </a:xfrm>
        </p:spPr>
        <p:txBody>
          <a:bodyPr/>
          <a:lstStyle/>
          <a:p>
            <a:pPr marL="342900" indent="-342900">
              <a:lnSpc>
                <a:spcPct val="114000"/>
              </a:lnSpc>
              <a:spcBef>
                <a:spcPts val="1800"/>
              </a:spcBef>
              <a:buFont typeface="Arial" panose="020B0604020202020204" pitchFamily="34" charset="0"/>
              <a:buChar char="•"/>
            </a:pPr>
            <a:r>
              <a:rPr lang="en-AU" sz="2400" dirty="0">
                <a:solidFill>
                  <a:schemeClr val="tx1"/>
                </a:solidFill>
                <a:latin typeface="Arial" panose="020B0604020202020204" pitchFamily="34" charset="0"/>
                <a:cs typeface="Arial" panose="020B0604020202020204" pitchFamily="34" charset="0"/>
              </a:rPr>
              <a:t>An </a:t>
            </a:r>
            <a:r>
              <a:rPr lang="en-AU" dirty="0"/>
              <a:t>I</a:t>
            </a:r>
            <a:r>
              <a:rPr lang="en-AU" sz="2400" dirty="0">
                <a:solidFill>
                  <a:schemeClr val="tx1"/>
                </a:solidFill>
                <a:latin typeface="Arial" panose="020B0604020202020204" pitchFamily="34" charset="0"/>
                <a:cs typeface="Arial" panose="020B0604020202020204" pitchFamily="34" charset="0"/>
              </a:rPr>
              <a:t>ntegrated Assessment Tool (IAT) to assess for all aged care services</a:t>
            </a:r>
          </a:p>
        </p:txBody>
      </p:sp>
      <p:sp>
        <p:nvSpPr>
          <p:cNvPr id="6" name="Title 1">
            <a:extLst>
              <a:ext uri="{FF2B5EF4-FFF2-40B4-BE49-F238E27FC236}">
                <a16:creationId xmlns:a16="http://schemas.microsoft.com/office/drawing/2014/main" id="{56E72B2C-054F-401C-A823-CBA04D292EF0}"/>
              </a:ext>
            </a:extLst>
          </p:cNvPr>
          <p:cNvSpPr txBox="1">
            <a:spLocks/>
          </p:cNvSpPr>
          <p:nvPr/>
        </p:nvSpPr>
        <p:spPr>
          <a:xfrm>
            <a:off x="6379852" y="500880"/>
            <a:ext cx="5456548" cy="104408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000" b="1" kern="1200">
                <a:solidFill>
                  <a:srgbClr val="1E1545"/>
                </a:solidFill>
                <a:latin typeface="Arial" panose="020B0604020202020204" pitchFamily="34" charset="0"/>
                <a:ea typeface="+mj-ea"/>
                <a:cs typeface="Arial" panose="020B0604020202020204" pitchFamily="34" charset="0"/>
              </a:defRPr>
            </a:lvl1pPr>
          </a:lstStyle>
          <a:p>
            <a:pPr>
              <a:lnSpc>
                <a:spcPct val="120000"/>
              </a:lnSpc>
            </a:pPr>
            <a:r>
              <a:rPr lang="en-AU" sz="2400" dirty="0">
                <a:solidFill>
                  <a:schemeClr val="tx2"/>
                </a:solidFill>
              </a:rPr>
              <a:t>Process to develop the prototype IAT</a:t>
            </a:r>
          </a:p>
        </p:txBody>
      </p:sp>
      <p:sp>
        <p:nvSpPr>
          <p:cNvPr id="4" name="Text Placeholder 3">
            <a:extLst>
              <a:ext uri="{FF2B5EF4-FFF2-40B4-BE49-F238E27FC236}">
                <a16:creationId xmlns:a16="http://schemas.microsoft.com/office/drawing/2014/main" id="{60B0C9C2-13AD-4B20-8B82-27CD50111500}"/>
              </a:ext>
            </a:extLst>
          </p:cNvPr>
          <p:cNvSpPr>
            <a:spLocks noGrp="1"/>
          </p:cNvSpPr>
          <p:nvPr>
            <p:ph type="body" sz="quarter" idx="13"/>
          </p:nvPr>
        </p:nvSpPr>
        <p:spPr>
          <a:xfrm>
            <a:off x="6651624" y="1544961"/>
            <a:ext cx="5373362" cy="4812159"/>
          </a:xfrm>
        </p:spPr>
        <p:txBody>
          <a:bodyPr>
            <a:noAutofit/>
          </a:bodyPr>
          <a:lstStyle/>
          <a:p>
            <a:pPr marL="285750" marR="0" lvl="0" indent="-285750" algn="l" defTabSz="914400" rtl="0" eaLnBrk="1" fontAlgn="auto" latinLnBrk="0" hangingPunct="1">
              <a:lnSpc>
                <a:spcPct val="120000"/>
              </a:lnSpc>
              <a:spcBef>
                <a:spcPts val="1200"/>
              </a:spcBef>
              <a:spcAft>
                <a:spcPts val="600"/>
              </a:spcAft>
              <a:buClrTx/>
              <a:buSzTx/>
              <a:buFont typeface="Arial" panose="020B0604020202020204" pitchFamily="34" charset="0"/>
              <a:buChar char="•"/>
              <a:tabLst/>
              <a:defRPr/>
            </a:pPr>
            <a:r>
              <a:rPr kumimoji="0" lang="en-AU" sz="2200" b="0" i="0" u="none" strike="noStrike" kern="1200" cap="none" spc="0" normalizeH="0" baseline="0" noProof="0" dirty="0">
                <a:ln>
                  <a:noFill/>
                </a:ln>
                <a:solidFill>
                  <a:srgbClr val="002C3C"/>
                </a:solidFill>
                <a:effectLst/>
                <a:uLnTx/>
                <a:uFillTx/>
                <a:latin typeface="Arial" panose="020B0604020202020204" pitchFamily="34" charset="0"/>
                <a:ea typeface="+mn-ea"/>
                <a:cs typeface="Arial" panose="020B0604020202020204" pitchFamily="34" charset="0"/>
              </a:rPr>
              <a:t>Health Consult started with NSAF</a:t>
            </a:r>
          </a:p>
          <a:p>
            <a:pPr marL="285750" marR="0" lvl="0" indent="-285750" algn="l" defTabSz="914400" rtl="0" eaLnBrk="1" fontAlgn="auto" latinLnBrk="0" hangingPunct="1">
              <a:lnSpc>
                <a:spcPct val="120000"/>
              </a:lnSpc>
              <a:spcBef>
                <a:spcPts val="1200"/>
              </a:spcBef>
              <a:spcAft>
                <a:spcPts val="600"/>
              </a:spcAft>
              <a:buClrTx/>
              <a:buSzTx/>
              <a:buFont typeface="Arial" panose="020B0604020202020204" pitchFamily="34" charset="0"/>
              <a:buChar char="•"/>
              <a:tabLst/>
              <a:defRPr/>
            </a:pPr>
            <a:r>
              <a:rPr kumimoji="0" lang="en-AU" sz="2200" b="0" i="0" u="none" strike="noStrike" kern="1200" cap="none" spc="0" normalizeH="0" baseline="0" noProof="0" dirty="0">
                <a:ln>
                  <a:noFill/>
                </a:ln>
                <a:solidFill>
                  <a:srgbClr val="002C3C"/>
                </a:solidFill>
                <a:effectLst/>
                <a:uLnTx/>
                <a:uFillTx/>
                <a:latin typeface="Arial" panose="020B0604020202020204" pitchFamily="34" charset="0"/>
                <a:ea typeface="+mn-ea"/>
                <a:cs typeface="Arial" panose="020B0604020202020204" pitchFamily="34" charset="0"/>
              </a:rPr>
              <a:t>Consideration of assessment instruments</a:t>
            </a:r>
          </a:p>
          <a:p>
            <a:pPr marL="285750" marR="0" lvl="0" indent="-285750" algn="l" defTabSz="914400" rtl="0" eaLnBrk="1" fontAlgn="auto" latinLnBrk="0" hangingPunct="1">
              <a:lnSpc>
                <a:spcPct val="90000"/>
              </a:lnSpc>
              <a:spcBef>
                <a:spcPts val="1200"/>
              </a:spcBef>
              <a:spcAft>
                <a:spcPts val="600"/>
              </a:spcAft>
              <a:buClrTx/>
              <a:buSzTx/>
              <a:buFont typeface="Arial" panose="020B0604020202020204" pitchFamily="34" charset="0"/>
              <a:buChar char="•"/>
              <a:tabLst/>
              <a:defRPr/>
            </a:pPr>
            <a:r>
              <a:rPr kumimoji="0" lang="en-AU" sz="2200" b="0" i="0" u="none" strike="noStrike" kern="1200" cap="none" spc="0" normalizeH="0" baseline="0" noProof="0" dirty="0">
                <a:ln>
                  <a:noFill/>
                </a:ln>
                <a:solidFill>
                  <a:srgbClr val="002C3C"/>
                </a:solidFill>
                <a:effectLst/>
                <a:uLnTx/>
                <a:uFillTx/>
                <a:latin typeface="Arial" panose="020B0604020202020204" pitchFamily="34" charset="0"/>
                <a:ea typeface="+mn-ea"/>
                <a:cs typeface="Arial" panose="020B0604020202020204" pitchFamily="34" charset="0"/>
              </a:rPr>
              <a:t>Assessment working group</a:t>
            </a:r>
          </a:p>
          <a:p>
            <a:pPr marL="285750" marR="0" lvl="0" indent="-252000" algn="l" defTabSz="914400" rtl="0" eaLnBrk="1" fontAlgn="auto" latinLnBrk="0" hangingPunct="1">
              <a:lnSpc>
                <a:spcPct val="120000"/>
              </a:lnSpc>
              <a:spcBef>
                <a:spcPts val="1200"/>
              </a:spcBef>
              <a:spcAft>
                <a:spcPts val="600"/>
              </a:spcAft>
              <a:buClrTx/>
              <a:buSzTx/>
              <a:buFont typeface="Arial" panose="020B0604020202020204" pitchFamily="34" charset="0"/>
              <a:buChar char="•"/>
              <a:tabLst/>
              <a:defRPr/>
            </a:pPr>
            <a:r>
              <a:rPr kumimoji="0" lang="en-AU" sz="2200" b="0" i="0" u="none" strike="noStrike" kern="1200" cap="none" spc="0" normalizeH="0" baseline="0" noProof="0" dirty="0">
                <a:ln>
                  <a:noFill/>
                </a:ln>
                <a:solidFill>
                  <a:srgbClr val="002C3C"/>
                </a:solidFill>
                <a:effectLst/>
                <a:uLnTx/>
                <a:uFillTx/>
                <a:latin typeface="Arial" panose="020B0604020202020204" pitchFamily="34" charset="0"/>
                <a:ea typeface="+mn-ea"/>
                <a:cs typeface="Arial" panose="020B0604020202020204" pitchFamily="34" charset="0"/>
              </a:rPr>
              <a:t>Data collection study (over 2000 people)</a:t>
            </a:r>
          </a:p>
          <a:p>
            <a:pPr marL="285750" marR="0" lvl="0" indent="-285750" algn="l" defTabSz="914400" rtl="0" eaLnBrk="1" fontAlgn="auto" latinLnBrk="0" hangingPunct="1">
              <a:lnSpc>
                <a:spcPct val="90000"/>
              </a:lnSpc>
              <a:spcBef>
                <a:spcPts val="1200"/>
              </a:spcBef>
              <a:spcAft>
                <a:spcPts val="600"/>
              </a:spcAft>
              <a:buClrTx/>
              <a:buSzTx/>
              <a:buFont typeface="Arial" panose="020B0604020202020204" pitchFamily="34" charset="0"/>
              <a:buChar char="•"/>
              <a:tabLst/>
              <a:defRPr/>
            </a:pPr>
            <a:r>
              <a:rPr kumimoji="0" lang="en-AU" sz="2200" b="0" i="0" u="none" strike="noStrike" kern="1200" cap="none" spc="0" normalizeH="0" baseline="0" noProof="0" dirty="0">
                <a:ln>
                  <a:noFill/>
                </a:ln>
                <a:solidFill>
                  <a:srgbClr val="002C3C"/>
                </a:solidFill>
                <a:effectLst/>
                <a:uLnTx/>
                <a:uFillTx/>
                <a:latin typeface="Arial" panose="020B0604020202020204" pitchFamily="34" charset="0"/>
                <a:ea typeface="+mn-ea"/>
                <a:cs typeface="Arial" panose="020B0604020202020204" pitchFamily="34" charset="0"/>
              </a:rPr>
              <a:t>Initial prototype refined after data study</a:t>
            </a:r>
          </a:p>
          <a:p>
            <a:pPr marL="285750" marR="0" lvl="0" indent="-285750" algn="l" defTabSz="914400" rtl="0" eaLnBrk="1" fontAlgn="auto" latinLnBrk="0" hangingPunct="1">
              <a:lnSpc>
                <a:spcPct val="120000"/>
              </a:lnSpc>
              <a:spcBef>
                <a:spcPts val="1200"/>
              </a:spcBef>
              <a:spcAft>
                <a:spcPts val="600"/>
              </a:spcAft>
              <a:buClrTx/>
              <a:buSzTx/>
              <a:buFont typeface="Arial" panose="020B0604020202020204" pitchFamily="34" charset="0"/>
              <a:buChar char="•"/>
              <a:tabLst/>
              <a:defRPr/>
            </a:pPr>
            <a:r>
              <a:rPr kumimoji="0" lang="en-AU" sz="2200" b="0" i="0" u="none" strike="noStrike" kern="1200" cap="none" spc="0" normalizeH="0" baseline="0" noProof="0" dirty="0">
                <a:ln>
                  <a:noFill/>
                </a:ln>
                <a:solidFill>
                  <a:srgbClr val="002C3C"/>
                </a:solidFill>
                <a:effectLst/>
                <a:uLnTx/>
                <a:uFillTx/>
                <a:latin typeface="Arial" panose="020B0604020202020204" pitchFamily="34" charset="0"/>
                <a:ea typeface="+mn-ea"/>
                <a:cs typeface="Arial" panose="020B0604020202020204" pitchFamily="34" charset="0"/>
              </a:rPr>
              <a:t>Prototype </a:t>
            </a:r>
            <a:r>
              <a:rPr lang="en-AU" sz="2200" dirty="0">
                <a:solidFill>
                  <a:srgbClr val="002C3C"/>
                </a:solidFill>
              </a:rPr>
              <a:t>r</a:t>
            </a:r>
            <a:r>
              <a:rPr kumimoji="0" lang="en-AU" sz="2200" b="0" i="0" u="none" strike="noStrike" kern="1200" cap="none" spc="0" normalizeH="0" baseline="0" noProof="0" dirty="0" err="1">
                <a:ln>
                  <a:noFill/>
                </a:ln>
                <a:solidFill>
                  <a:srgbClr val="002C3C"/>
                </a:solidFill>
                <a:effectLst/>
                <a:uLnTx/>
                <a:uFillTx/>
                <a:latin typeface="Arial" panose="020B0604020202020204" pitchFamily="34" charset="0"/>
                <a:ea typeface="+mn-ea"/>
                <a:cs typeface="Arial" panose="020B0604020202020204" pitchFamily="34" charset="0"/>
              </a:rPr>
              <a:t>efined</a:t>
            </a:r>
            <a:r>
              <a:rPr kumimoji="0" lang="en-AU" sz="2200" b="0" i="0" u="none" strike="noStrike" kern="1200" cap="none" spc="0" normalizeH="0" baseline="0" noProof="0" dirty="0">
                <a:ln>
                  <a:noFill/>
                </a:ln>
                <a:solidFill>
                  <a:srgbClr val="002C3C"/>
                </a:solidFill>
                <a:effectLst/>
                <a:uLnTx/>
                <a:uFillTx/>
                <a:latin typeface="Arial" panose="020B0604020202020204" pitchFamily="34" charset="0"/>
                <a:ea typeface="+mn-ea"/>
                <a:cs typeface="Arial" panose="020B0604020202020204" pitchFamily="34" charset="0"/>
              </a:rPr>
              <a:t> further after Living Lab trial.</a:t>
            </a:r>
          </a:p>
        </p:txBody>
      </p:sp>
      <p:sp>
        <p:nvSpPr>
          <p:cNvPr id="9" name="Date Placeholder 3">
            <a:extLst>
              <a:ext uri="{FF2B5EF4-FFF2-40B4-BE49-F238E27FC236}">
                <a16:creationId xmlns:a16="http://schemas.microsoft.com/office/drawing/2014/main" id="{685D3F46-4B86-487F-9937-C2DDA99C407E}"/>
              </a:ext>
            </a:extLst>
          </p:cNvPr>
          <p:cNvSpPr>
            <a:spLocks noGrp="1"/>
          </p:cNvSpPr>
          <p:nvPr>
            <p:ph type="dt" sz="half" idx="11"/>
          </p:nvPr>
        </p:nvSpPr>
        <p:spPr>
          <a:xfrm>
            <a:off x="8700052" y="6415985"/>
            <a:ext cx="2743200" cy="277000"/>
          </a:xfrm>
        </p:spPr>
        <p:txBody>
          <a:bodyPr/>
          <a:lstStyle/>
          <a:p>
            <a:r>
              <a:rPr lang="en-US" dirty="0"/>
              <a:t>December 2023</a:t>
            </a:r>
          </a:p>
        </p:txBody>
      </p:sp>
    </p:spTree>
    <p:extLst>
      <p:ext uri="{BB962C8B-B14F-4D97-AF65-F5344CB8AC3E}">
        <p14:creationId xmlns:p14="http://schemas.microsoft.com/office/powerpoint/2010/main" val="288311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03499BE-058A-D243-BE14-C16781ED9480}"/>
              </a:ext>
            </a:extLst>
          </p:cNvPr>
          <p:cNvSpPr>
            <a:spLocks noGrp="1"/>
          </p:cNvSpPr>
          <p:nvPr>
            <p:ph type="title"/>
          </p:nvPr>
        </p:nvSpPr>
        <p:spPr/>
        <p:txBody>
          <a:bodyPr>
            <a:normAutofit/>
          </a:bodyPr>
          <a:lstStyle/>
          <a:p>
            <a:r>
              <a:rPr lang="en-AU" dirty="0"/>
              <a:t>Developing the IAT</a:t>
            </a:r>
            <a:endParaRPr lang="en-US" dirty="0"/>
          </a:p>
        </p:txBody>
      </p:sp>
      <p:sp>
        <p:nvSpPr>
          <p:cNvPr id="2" name="Text Placeholder 1">
            <a:extLst>
              <a:ext uri="{FF2B5EF4-FFF2-40B4-BE49-F238E27FC236}">
                <a16:creationId xmlns:a16="http://schemas.microsoft.com/office/drawing/2014/main" id="{07518A75-9222-47EE-B564-27DB9EF6A367}"/>
              </a:ext>
            </a:extLst>
          </p:cNvPr>
          <p:cNvSpPr>
            <a:spLocks noGrp="1"/>
          </p:cNvSpPr>
          <p:nvPr>
            <p:ph type="body" sz="quarter" idx="13"/>
          </p:nvPr>
        </p:nvSpPr>
        <p:spPr>
          <a:xfrm>
            <a:off x="835819" y="1714500"/>
            <a:ext cx="10700652" cy="4462463"/>
          </a:xfrm>
        </p:spPr>
        <p:txBody>
          <a:bodyPr>
            <a:normAutofit fontScale="25000" lnSpcReduction="20000"/>
          </a:bodyPr>
          <a:lstStyle/>
          <a:p>
            <a:pPr marL="457200" marR="0" lvl="0" indent="-342900" algn="l" defTabSz="914400" rtl="0" eaLnBrk="1" fontAlgn="auto" latinLnBrk="0" hangingPunct="1">
              <a:lnSpc>
                <a:spcPct val="120000"/>
              </a:lnSpc>
              <a:buSzTx/>
              <a:buFont typeface="Arial" panose="020B0604020202020204" pitchFamily="34" charset="0"/>
              <a:buChar char="•"/>
              <a:tabLst/>
              <a:defRPr/>
            </a:pPr>
            <a:r>
              <a:rPr lang="en-AU" sz="6400" dirty="0">
                <a:solidFill>
                  <a:srgbClr val="030305"/>
                </a:solidFill>
              </a:rPr>
              <a:t>New assessment tool for assessing the eligibility of older people in Australia for Commonwealth-subsidised aged care services and aged care programs.</a:t>
            </a:r>
          </a:p>
          <a:p>
            <a:pPr marL="457200" indent="-342900">
              <a:lnSpc>
                <a:spcPct val="120000"/>
              </a:lnSpc>
              <a:spcAft>
                <a:spcPts val="0"/>
              </a:spcAft>
              <a:defRPr/>
            </a:pPr>
            <a:r>
              <a:rPr lang="en-AU" sz="6400" dirty="0">
                <a:solidFill>
                  <a:srgbClr val="030305"/>
                </a:solidFill>
              </a:rPr>
              <a:t>Developed in response to the recommendations of the Royal Commission into the Safety and Quality of Aged Care (Recommendation 28) as part of the single assessment reforms. </a:t>
            </a:r>
          </a:p>
          <a:p>
            <a:pPr marL="457200" indent="-342900">
              <a:lnSpc>
                <a:spcPct val="120000"/>
              </a:lnSpc>
              <a:spcAft>
                <a:spcPts val="0"/>
              </a:spcAft>
              <a:defRPr/>
            </a:pPr>
            <a:r>
              <a:rPr lang="en-AU" sz="6400" dirty="0">
                <a:solidFill>
                  <a:srgbClr val="030305"/>
                </a:solidFill>
              </a:rPr>
              <a:t>IAT prototype was based on the National Screening and Assessment Form (NSAF), developed by Health Consult in 2021. An expert clinical panel provided guidance on inclusion of questions and validated tools. Prototype was trialled with 2,000 real life clients in 2021 and with assessors in a Living Lab completed in        July 2022.</a:t>
            </a:r>
          </a:p>
          <a:p>
            <a:pPr marL="457200" indent="-342900">
              <a:lnSpc>
                <a:spcPct val="120000"/>
              </a:lnSpc>
              <a:spcAft>
                <a:spcPts val="0"/>
              </a:spcAft>
              <a:defRPr/>
            </a:pPr>
            <a:r>
              <a:rPr lang="en-AU" sz="6400" dirty="0">
                <a:solidFill>
                  <a:srgbClr val="030305"/>
                </a:solidFill>
              </a:rPr>
              <a:t>From 17 April 2023 to 28 July 2023 a live trial of the IAT with assessors commenced, with 8 Aged Care Assessment Teams (ACAT) and 14 Regional Assessment Services (RAS) organisations participating.</a:t>
            </a:r>
          </a:p>
          <a:p>
            <a:pPr marL="457200" indent="-342900">
              <a:lnSpc>
                <a:spcPct val="120000"/>
              </a:lnSpc>
              <a:defRPr/>
            </a:pPr>
            <a:r>
              <a:rPr lang="en-AU" sz="6400" dirty="0">
                <a:solidFill>
                  <a:srgbClr val="030305"/>
                </a:solidFill>
              </a:rPr>
              <a:t>Target was to complete 20% of assessments (around 20,000)</a:t>
            </a:r>
          </a:p>
          <a:p>
            <a:pPr marL="457200" indent="-342900">
              <a:lnSpc>
                <a:spcPct val="120000"/>
              </a:lnSpc>
              <a:defRPr/>
            </a:pPr>
            <a:r>
              <a:rPr lang="en-AU" sz="6400" dirty="0">
                <a:solidFill>
                  <a:srgbClr val="030305"/>
                </a:solidFill>
              </a:rPr>
              <a:t>22,002 assessments were completed in the live trial using the IAT.</a:t>
            </a:r>
          </a:p>
          <a:p>
            <a:pPr marL="457200" indent="-342900">
              <a:lnSpc>
                <a:spcPct val="120000"/>
              </a:lnSpc>
              <a:spcAft>
                <a:spcPts val="0"/>
              </a:spcAft>
              <a:defRPr/>
            </a:pPr>
            <a:r>
              <a:rPr lang="en-AU" sz="6400" dirty="0">
                <a:solidFill>
                  <a:srgbClr val="030305"/>
                </a:solidFill>
              </a:rPr>
              <a:t>IAT is expected to be introduced with commencement of the single assessment system. The tool will be further refined with the implementation of the Support at Home program from July 2025.</a:t>
            </a:r>
          </a:p>
          <a:p>
            <a:pPr marL="457200" marR="0" lvl="0" indent="-342900" algn="l" defTabSz="914400" rtl="0" eaLnBrk="1" fontAlgn="auto" latinLnBrk="0" hangingPunct="1">
              <a:lnSpc>
                <a:spcPct val="170000"/>
              </a:lnSpc>
              <a:spcBef>
                <a:spcPts val="1800"/>
              </a:spcBef>
              <a:spcAft>
                <a:spcPts val="0"/>
              </a:spcAft>
              <a:buSzTx/>
              <a:buFont typeface="Arial" panose="020B0604020202020204" pitchFamily="34" charset="0"/>
              <a:buChar char="•"/>
              <a:tabLst/>
              <a:defRPr/>
            </a:pPr>
            <a:endParaRPr lang="en-AU" sz="4900" dirty="0">
              <a:solidFill>
                <a:srgbClr val="030305"/>
              </a:solidFill>
            </a:endParaRPr>
          </a:p>
        </p:txBody>
      </p:sp>
      <p:sp>
        <p:nvSpPr>
          <p:cNvPr id="13" name="Date Placeholder 3">
            <a:extLst>
              <a:ext uri="{FF2B5EF4-FFF2-40B4-BE49-F238E27FC236}">
                <a16:creationId xmlns:a16="http://schemas.microsoft.com/office/drawing/2014/main" id="{2FAB25AF-77A2-42F0-9263-44C2A45846C3}"/>
              </a:ext>
            </a:extLst>
          </p:cNvPr>
          <p:cNvSpPr>
            <a:spLocks noGrp="1"/>
          </p:cNvSpPr>
          <p:nvPr>
            <p:ph type="dt" sz="half" idx="11"/>
          </p:nvPr>
        </p:nvSpPr>
        <p:spPr>
          <a:xfrm>
            <a:off x="8700052" y="6415985"/>
            <a:ext cx="2743200" cy="277000"/>
          </a:xfrm>
        </p:spPr>
        <p:txBody>
          <a:bodyPr/>
          <a:lstStyle/>
          <a:p>
            <a:r>
              <a:rPr lang="en-US" dirty="0"/>
              <a:t>December 2023</a:t>
            </a:r>
          </a:p>
        </p:txBody>
      </p:sp>
      <p:sp>
        <p:nvSpPr>
          <p:cNvPr id="5" name="Date Placeholder 3">
            <a:extLst>
              <a:ext uri="{FF2B5EF4-FFF2-40B4-BE49-F238E27FC236}">
                <a16:creationId xmlns:a16="http://schemas.microsoft.com/office/drawing/2014/main" id="{526DEC69-1B22-4FDD-8F51-876BDD015D9B}"/>
              </a:ext>
            </a:extLst>
          </p:cNvPr>
          <p:cNvSpPr txBox="1">
            <a:spLocks/>
          </p:cNvSpPr>
          <p:nvPr/>
        </p:nvSpPr>
        <p:spPr>
          <a:xfrm>
            <a:off x="11444956" y="6356347"/>
            <a:ext cx="413663"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1E154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598750-8F3B-FC48-BF91-5FA7D615AB5A}" type="slidenum">
              <a:rPr kumimoji="0" lang="en-US" sz="1200" b="1" i="0" u="none" strike="noStrike" kern="1200" cap="none" spc="0" normalizeH="0" baseline="0" noProof="0" smtClean="0">
                <a:ln>
                  <a:noFill/>
                </a:ln>
                <a:solidFill>
                  <a:srgbClr val="1E1545"/>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1" i="0" u="none" strike="noStrike" kern="1200" cap="none" spc="0" normalizeH="0" baseline="0" noProof="0">
              <a:ln>
                <a:noFill/>
              </a:ln>
              <a:solidFill>
                <a:srgbClr val="1E1545"/>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46682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10817-57F7-44DB-8A94-BDD35D44AF82}"/>
              </a:ext>
            </a:extLst>
          </p:cNvPr>
          <p:cNvSpPr>
            <a:spLocks noGrp="1"/>
          </p:cNvSpPr>
          <p:nvPr>
            <p:ph type="title"/>
          </p:nvPr>
        </p:nvSpPr>
        <p:spPr>
          <a:xfrm>
            <a:off x="562447" y="697742"/>
            <a:ext cx="7446782" cy="549275"/>
          </a:xfrm>
        </p:spPr>
        <p:txBody>
          <a:bodyPr/>
          <a:lstStyle/>
          <a:p>
            <a:r>
              <a:rPr lang="en-AU" dirty="0"/>
              <a:t>What does the tool look like?</a:t>
            </a:r>
          </a:p>
        </p:txBody>
      </p:sp>
      <p:graphicFrame>
        <p:nvGraphicFramePr>
          <p:cNvPr id="24" name="Table 8">
            <a:extLst>
              <a:ext uri="{FF2B5EF4-FFF2-40B4-BE49-F238E27FC236}">
                <a16:creationId xmlns:a16="http://schemas.microsoft.com/office/drawing/2014/main" id="{D39B9774-5861-47F5-980C-8A6E04234F2F}"/>
              </a:ext>
            </a:extLst>
          </p:cNvPr>
          <p:cNvGraphicFramePr>
            <a:graphicFrameLocks noGrp="1"/>
          </p:cNvGraphicFramePr>
          <p:nvPr>
            <p:extLst>
              <p:ext uri="{D42A27DB-BD31-4B8C-83A1-F6EECF244321}">
                <p14:modId xmlns:p14="http://schemas.microsoft.com/office/powerpoint/2010/main" val="1917703856"/>
              </p:ext>
            </p:extLst>
          </p:nvPr>
        </p:nvGraphicFramePr>
        <p:xfrm>
          <a:off x="763085" y="1247018"/>
          <a:ext cx="10847176" cy="4260588"/>
        </p:xfrm>
        <a:graphic>
          <a:graphicData uri="http://schemas.openxmlformats.org/drawingml/2006/table">
            <a:tbl>
              <a:tblPr firstRow="1" bandRow="1">
                <a:noFill/>
                <a:tableStyleId>{2D5ABB26-0587-4C30-8999-92F81FD0307C}</a:tableStyleId>
              </a:tblPr>
              <a:tblGrid>
                <a:gridCol w="553987">
                  <a:extLst>
                    <a:ext uri="{9D8B030D-6E8A-4147-A177-3AD203B41FA5}">
                      <a16:colId xmlns:a16="http://schemas.microsoft.com/office/drawing/2014/main" val="2855283697"/>
                    </a:ext>
                  </a:extLst>
                </a:gridCol>
                <a:gridCol w="3232068">
                  <a:extLst>
                    <a:ext uri="{9D8B030D-6E8A-4147-A177-3AD203B41FA5}">
                      <a16:colId xmlns:a16="http://schemas.microsoft.com/office/drawing/2014/main" val="1619040514"/>
                    </a:ext>
                  </a:extLst>
                </a:gridCol>
                <a:gridCol w="154835">
                  <a:extLst>
                    <a:ext uri="{9D8B030D-6E8A-4147-A177-3AD203B41FA5}">
                      <a16:colId xmlns:a16="http://schemas.microsoft.com/office/drawing/2014/main" val="3689972761"/>
                    </a:ext>
                  </a:extLst>
                </a:gridCol>
                <a:gridCol w="428095">
                  <a:extLst>
                    <a:ext uri="{9D8B030D-6E8A-4147-A177-3AD203B41FA5}">
                      <a16:colId xmlns:a16="http://schemas.microsoft.com/office/drawing/2014/main" val="961022583"/>
                    </a:ext>
                  </a:extLst>
                </a:gridCol>
                <a:gridCol w="2768346">
                  <a:extLst>
                    <a:ext uri="{9D8B030D-6E8A-4147-A177-3AD203B41FA5}">
                      <a16:colId xmlns:a16="http://schemas.microsoft.com/office/drawing/2014/main" val="3646643682"/>
                    </a:ext>
                  </a:extLst>
                </a:gridCol>
                <a:gridCol w="493776">
                  <a:extLst>
                    <a:ext uri="{9D8B030D-6E8A-4147-A177-3AD203B41FA5}">
                      <a16:colId xmlns:a16="http://schemas.microsoft.com/office/drawing/2014/main" val="2760587846"/>
                    </a:ext>
                  </a:extLst>
                </a:gridCol>
                <a:gridCol w="3216069">
                  <a:extLst>
                    <a:ext uri="{9D8B030D-6E8A-4147-A177-3AD203B41FA5}">
                      <a16:colId xmlns:a16="http://schemas.microsoft.com/office/drawing/2014/main" val="987462215"/>
                    </a:ext>
                  </a:extLst>
                </a:gridCol>
              </a:tblGrid>
              <a:tr h="435228">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dirty="0">
                          <a:solidFill>
                            <a:schemeClr val="bg1"/>
                          </a:solidFill>
                          <a:latin typeface="Arial" panose="020B0604020202020204" pitchFamily="34" charset="0"/>
                          <a:cs typeface="Arial" panose="020B0604020202020204" pitchFamily="34" charset="0"/>
                        </a:rPr>
                        <a:t>13 sections in the IAT</a:t>
                      </a:r>
                      <a:endParaRPr lang="en-US" sz="2000" b="1" i="0" dirty="0">
                        <a:solidFill>
                          <a:schemeClr val="bg1"/>
                        </a:solidFill>
                      </a:endParaRPr>
                    </a:p>
                  </a:txBody>
                  <a:tcPr anchor="ctr">
                    <a:solidFill>
                      <a:schemeClr val="tx2"/>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b="1">
                        <a:latin typeface="Arial" panose="020B0604020202020204" pitchFamily="34" charset="0"/>
                        <a:cs typeface="Arial" panose="020B0604020202020204" pitchFamily="34" charset="0"/>
                      </a:endParaRPr>
                    </a:p>
                  </a:txBody>
                  <a:tcPr>
                    <a:solidFill>
                      <a:schemeClr val="bg1"/>
                    </a:solidFill>
                  </a:tcPr>
                </a:tc>
                <a:tc hMerge="1">
                  <a:txBody>
                    <a:bodyPr/>
                    <a:lstStyle/>
                    <a:p>
                      <a:endParaRPr lang="en-AU"/>
                    </a:p>
                  </a:txBody>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b="1">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604604479"/>
                  </a:ext>
                </a:extLst>
              </a:tr>
              <a:tr h="558000">
                <a:tc>
                  <a:txBody>
                    <a:bodyPr/>
                    <a:lstStyle/>
                    <a:p>
                      <a:pPr algn="r"/>
                      <a:r>
                        <a:rPr lang="en-US" sz="1800" b="1" dirty="0">
                          <a:latin typeface="Arial" panose="020B0604020202020204" pitchFamily="34" charset="0"/>
                          <a:cs typeface="Arial" panose="020B0604020202020204" pitchFamily="34" charset="0"/>
                        </a:rPr>
                        <a:t>1</a:t>
                      </a:r>
                    </a:p>
                  </a:txBody>
                  <a:tcPr anchor="ctr">
                    <a:solidFill>
                      <a:schemeClr val="bg1"/>
                    </a:solidFill>
                  </a:tcPr>
                </a:tc>
                <a:tc>
                  <a:txBody>
                    <a:bodyPr/>
                    <a:lstStyle/>
                    <a:p>
                      <a:r>
                        <a:rPr lang="en-US" sz="1800" dirty="0">
                          <a:latin typeface="Arial" panose="020B0604020202020204" pitchFamily="34" charset="0"/>
                          <a:cs typeface="Arial" panose="020B0604020202020204" pitchFamily="34" charset="0"/>
                        </a:rPr>
                        <a:t>Assessment details</a:t>
                      </a:r>
                    </a:p>
                  </a:txBody>
                  <a:tcPr anchor="ctr">
                    <a:solidFill>
                      <a:schemeClr val="bg1"/>
                    </a:solidFill>
                  </a:tcPr>
                </a:tc>
                <a:tc gridSpan="2">
                  <a:txBody>
                    <a:bodyPr/>
                    <a:lstStyle/>
                    <a:p>
                      <a:pPr algn="r"/>
                      <a:r>
                        <a:rPr lang="en-US" sz="1800" b="1" dirty="0">
                          <a:latin typeface="Arial" panose="020B0604020202020204" pitchFamily="34" charset="0"/>
                          <a:cs typeface="Arial" panose="020B0604020202020204" pitchFamily="34" charset="0"/>
                        </a:rPr>
                        <a:t>2</a:t>
                      </a:r>
                    </a:p>
                  </a:txBody>
                  <a:tcPr anchor="ctr">
                    <a:solidFill>
                      <a:schemeClr val="bg1"/>
                    </a:solidFill>
                  </a:tcPr>
                </a:tc>
                <a:tc hMerge="1">
                  <a:txBody>
                    <a:bodyPr/>
                    <a:lstStyle/>
                    <a:p>
                      <a:pPr algn="r"/>
                      <a:endParaRPr lang="en-US" sz="1800" b="1" dirty="0">
                        <a:latin typeface="Arial" panose="020B0604020202020204" pitchFamily="34" charset="0"/>
                        <a:cs typeface="Arial" panose="020B0604020202020204" pitchFamily="34" charset="0"/>
                      </a:endParaRPr>
                    </a:p>
                  </a:txBody>
                  <a:tcPr anchor="ctr">
                    <a:solidFill>
                      <a:schemeClr val="bg1"/>
                    </a:solidFill>
                  </a:tcPr>
                </a:tc>
                <a:tc>
                  <a:txBody>
                    <a:bodyPr/>
                    <a:lstStyle/>
                    <a:p>
                      <a:r>
                        <a:rPr lang="en-US" sz="1800" dirty="0">
                          <a:latin typeface="Arial" panose="020B0604020202020204" pitchFamily="34" charset="0"/>
                          <a:cs typeface="Arial" panose="020B0604020202020204" pitchFamily="34" charset="0"/>
                        </a:rPr>
                        <a:t>Reason for assessment</a:t>
                      </a:r>
                    </a:p>
                  </a:txBody>
                  <a:tcPr anchor="ctr">
                    <a:solidFill>
                      <a:schemeClr val="bg1"/>
                    </a:solidFill>
                  </a:tcPr>
                </a:tc>
                <a:tc>
                  <a:txBody>
                    <a:bodyPr/>
                    <a:lstStyle/>
                    <a:p>
                      <a:pPr algn="r"/>
                      <a:r>
                        <a:rPr lang="en-US" sz="1800" b="1" dirty="0">
                          <a:latin typeface="Arial" panose="020B0604020202020204" pitchFamily="34" charset="0"/>
                          <a:cs typeface="Arial" panose="020B0604020202020204" pitchFamily="34" charset="0"/>
                        </a:rPr>
                        <a:t>3</a:t>
                      </a:r>
                    </a:p>
                  </a:txBody>
                  <a:tcPr anchor="ctr">
                    <a:solidFill>
                      <a:schemeClr val="bg1"/>
                    </a:solidFill>
                  </a:tcPr>
                </a:tc>
                <a:tc>
                  <a:txBody>
                    <a:bodyPr/>
                    <a:lstStyle/>
                    <a:p>
                      <a:r>
                        <a:rPr lang="en-US" sz="1800" dirty="0">
                          <a:latin typeface="Arial" panose="020B0604020202020204" pitchFamily="34" charset="0"/>
                          <a:cs typeface="Arial" panose="020B0604020202020204" pitchFamily="34" charset="0"/>
                        </a:rPr>
                        <a:t>Carer profile</a:t>
                      </a:r>
                    </a:p>
                  </a:txBody>
                  <a:tcPr anchor="ctr">
                    <a:solidFill>
                      <a:schemeClr val="bg1"/>
                    </a:solidFill>
                  </a:tcPr>
                </a:tc>
                <a:extLst>
                  <a:ext uri="{0D108BD9-81ED-4DB2-BD59-A6C34878D82A}">
                    <a16:rowId xmlns:a16="http://schemas.microsoft.com/office/drawing/2014/main" val="3752541588"/>
                  </a:ext>
                </a:extLst>
              </a:tr>
              <a:tr h="558000">
                <a:tc>
                  <a:txBody>
                    <a:bodyPr/>
                    <a:lstStyle/>
                    <a:p>
                      <a:pPr algn="r"/>
                      <a:r>
                        <a:rPr lang="en-US" sz="1800" b="1" dirty="0">
                          <a:latin typeface="Arial" panose="020B0604020202020204" pitchFamily="34" charset="0"/>
                          <a:cs typeface="Arial" panose="020B0604020202020204" pitchFamily="34" charset="0"/>
                        </a:rPr>
                        <a:t>4</a:t>
                      </a:r>
                    </a:p>
                  </a:txBody>
                  <a:tcPr anchor="ctr">
                    <a:solidFill>
                      <a:schemeClr val="bg1">
                        <a:lumMod val="90000"/>
                      </a:schemeClr>
                    </a:solidFill>
                  </a:tcPr>
                </a:tc>
                <a:tc>
                  <a:txBody>
                    <a:bodyPr/>
                    <a:lstStyle/>
                    <a:p>
                      <a:pPr algn="l">
                        <a:lnSpc>
                          <a:spcPct val="100000"/>
                        </a:lnSpc>
                        <a:spcAft>
                          <a:spcPts val="600"/>
                        </a:spcAft>
                      </a:pPr>
                      <a:r>
                        <a:rPr lang="en-US" sz="1800" dirty="0">
                          <a:latin typeface="Arial" panose="020B0604020202020204" pitchFamily="34" charset="0"/>
                          <a:cs typeface="Arial" panose="020B0604020202020204" pitchFamily="34" charset="0"/>
                        </a:rPr>
                        <a:t>Medical and Medications</a:t>
                      </a:r>
                    </a:p>
                  </a:txBody>
                  <a:tcPr anchor="ctr">
                    <a:solidFill>
                      <a:schemeClr val="bg1">
                        <a:lumMod val="90000"/>
                      </a:schemeClr>
                    </a:solidFill>
                  </a:tcPr>
                </a:tc>
                <a:tc gridSpan="2">
                  <a:txBody>
                    <a:bodyPr/>
                    <a:lstStyle/>
                    <a:p>
                      <a:pPr algn="r"/>
                      <a:r>
                        <a:rPr lang="en-US" sz="1800" b="1" dirty="0">
                          <a:latin typeface="Arial" panose="020B0604020202020204" pitchFamily="34" charset="0"/>
                          <a:cs typeface="Arial" panose="020B0604020202020204" pitchFamily="34" charset="0"/>
                        </a:rPr>
                        <a:t>5</a:t>
                      </a:r>
                    </a:p>
                  </a:txBody>
                  <a:tcPr anchor="ctr">
                    <a:solidFill>
                      <a:schemeClr val="bg1">
                        <a:lumMod val="90000"/>
                      </a:schemeClr>
                    </a:solidFill>
                  </a:tcPr>
                </a:tc>
                <a:tc hMerge="1">
                  <a:txBody>
                    <a:bodyPr/>
                    <a:lstStyle/>
                    <a:p>
                      <a:pPr algn="r"/>
                      <a:endParaRPr lang="en-US" sz="1800" b="1" dirty="0">
                        <a:latin typeface="Arial" panose="020B0604020202020204" pitchFamily="34" charset="0"/>
                        <a:cs typeface="Arial" panose="020B0604020202020204" pitchFamily="34" charset="0"/>
                      </a:endParaRPr>
                    </a:p>
                  </a:txBody>
                  <a:tcPr anchor="ctr">
                    <a:solidFill>
                      <a:schemeClr val="bg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Function</a:t>
                      </a:r>
                    </a:p>
                  </a:txBody>
                  <a:tcPr anchor="ctr">
                    <a:solidFill>
                      <a:schemeClr val="bg1">
                        <a:lumMod val="90000"/>
                      </a:schemeClr>
                    </a:solidFill>
                  </a:tcPr>
                </a:tc>
                <a:tc>
                  <a:txBody>
                    <a:bodyPr/>
                    <a:lstStyle/>
                    <a:p>
                      <a:pPr algn="r"/>
                      <a:r>
                        <a:rPr lang="en-US" sz="1800" b="1" dirty="0">
                          <a:latin typeface="Arial" panose="020B0604020202020204" pitchFamily="34" charset="0"/>
                          <a:cs typeface="Arial" panose="020B0604020202020204" pitchFamily="34" charset="0"/>
                        </a:rPr>
                        <a:t>6</a:t>
                      </a:r>
                    </a:p>
                  </a:txBody>
                  <a:tcPr anchor="ctr">
                    <a:solidFill>
                      <a:schemeClr val="bg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err="1">
                          <a:latin typeface="Arial" panose="020B0604020202020204" pitchFamily="34" charset="0"/>
                          <a:cs typeface="Arial" panose="020B0604020202020204" pitchFamily="34" charset="0"/>
                        </a:rPr>
                        <a:t>Behaviour</a:t>
                      </a:r>
                      <a:endParaRPr lang="en-US" sz="1800" dirty="0">
                        <a:latin typeface="Arial" panose="020B0604020202020204" pitchFamily="34" charset="0"/>
                        <a:cs typeface="Arial" panose="020B0604020202020204" pitchFamily="34" charset="0"/>
                      </a:endParaRPr>
                    </a:p>
                  </a:txBody>
                  <a:tcPr anchor="ctr">
                    <a:solidFill>
                      <a:schemeClr val="bg1">
                        <a:lumMod val="90000"/>
                      </a:schemeClr>
                    </a:solidFill>
                  </a:tcPr>
                </a:tc>
                <a:extLst>
                  <a:ext uri="{0D108BD9-81ED-4DB2-BD59-A6C34878D82A}">
                    <a16:rowId xmlns:a16="http://schemas.microsoft.com/office/drawing/2014/main" val="2836281505"/>
                  </a:ext>
                </a:extLst>
              </a:tr>
              <a:tr h="558000">
                <a:tc>
                  <a:txBody>
                    <a:bodyPr/>
                    <a:lstStyle/>
                    <a:p>
                      <a:pPr algn="r"/>
                      <a:r>
                        <a:rPr lang="en-US" sz="1800" b="1" dirty="0">
                          <a:latin typeface="Arial" panose="020B0604020202020204" pitchFamily="34" charset="0"/>
                          <a:cs typeface="Arial" panose="020B0604020202020204" pitchFamily="34" charset="0"/>
                        </a:rPr>
                        <a:t>7</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Physical, Personal health and Frailty</a:t>
                      </a:r>
                    </a:p>
                  </a:txBody>
                  <a:tcPr anchor="ctr">
                    <a:solidFill>
                      <a:schemeClr val="bg1"/>
                    </a:solidFill>
                  </a:tcPr>
                </a:tc>
                <a:tc gridSpan="2">
                  <a:txBody>
                    <a:bodyPr/>
                    <a:lstStyle/>
                    <a:p>
                      <a:pPr algn="r"/>
                      <a:r>
                        <a:rPr lang="en-US" sz="1800" b="1" dirty="0">
                          <a:latin typeface="Arial" panose="020B0604020202020204" pitchFamily="34" charset="0"/>
                          <a:cs typeface="Arial" panose="020B0604020202020204" pitchFamily="34" charset="0"/>
                        </a:rPr>
                        <a:t>8</a:t>
                      </a:r>
                    </a:p>
                  </a:txBody>
                  <a:tcPr anchor="ctr">
                    <a:solidFill>
                      <a:schemeClr val="bg1"/>
                    </a:solidFill>
                  </a:tcPr>
                </a:tc>
                <a:tc hMerge="1">
                  <a:txBody>
                    <a:bodyPr/>
                    <a:lstStyle/>
                    <a:p>
                      <a:pPr algn="r"/>
                      <a:endParaRPr lang="en-US" sz="1800" b="1" dirty="0">
                        <a:latin typeface="Arial" panose="020B0604020202020204" pitchFamily="34" charset="0"/>
                        <a:cs typeface="Arial" panose="020B0604020202020204" pitchFamily="34" charset="0"/>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Social</a:t>
                      </a:r>
                    </a:p>
                  </a:txBody>
                  <a:tcPr anchor="ctr">
                    <a:solidFill>
                      <a:schemeClr val="bg1"/>
                    </a:solidFill>
                  </a:tcPr>
                </a:tc>
                <a:tc>
                  <a:txBody>
                    <a:bodyPr/>
                    <a:lstStyle/>
                    <a:p>
                      <a:pPr algn="r"/>
                      <a:r>
                        <a:rPr lang="en-US" sz="1800" b="1" dirty="0">
                          <a:latin typeface="Arial" panose="020B0604020202020204" pitchFamily="34" charset="0"/>
                          <a:cs typeface="Arial" panose="020B0604020202020204" pitchFamily="34" charset="0"/>
                        </a:rPr>
                        <a:t>9</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Cognition</a:t>
                      </a:r>
                    </a:p>
                  </a:txBody>
                  <a:tcPr anchor="ctr">
                    <a:solidFill>
                      <a:schemeClr val="bg1"/>
                    </a:solidFill>
                  </a:tcPr>
                </a:tc>
                <a:extLst>
                  <a:ext uri="{0D108BD9-81ED-4DB2-BD59-A6C34878D82A}">
                    <a16:rowId xmlns:a16="http://schemas.microsoft.com/office/drawing/2014/main" val="634947149"/>
                  </a:ext>
                </a:extLst>
              </a:tr>
              <a:tr h="558000">
                <a:tc>
                  <a:txBody>
                    <a:bodyPr/>
                    <a:lstStyle/>
                    <a:p>
                      <a:pPr algn="r"/>
                      <a:r>
                        <a:rPr lang="en-US" sz="1800" b="1" dirty="0">
                          <a:latin typeface="Arial" panose="020B0604020202020204" pitchFamily="34" charset="0"/>
                          <a:cs typeface="Arial" panose="020B0604020202020204" pitchFamily="34" charset="0"/>
                        </a:rPr>
                        <a:t>10</a:t>
                      </a:r>
                    </a:p>
                  </a:txBody>
                  <a:tcPr anchor="ctr">
                    <a:solidFill>
                      <a:schemeClr val="bg1">
                        <a:lumMod val="90000"/>
                      </a:schemeClr>
                    </a:solidFill>
                  </a:tcPr>
                </a:tc>
                <a:tc>
                  <a:txBody>
                    <a:bodyPr/>
                    <a:lstStyle/>
                    <a:p>
                      <a:r>
                        <a:rPr lang="en-US" sz="1800" dirty="0">
                          <a:latin typeface="Arial" panose="020B0604020202020204" pitchFamily="34" charset="0"/>
                          <a:cs typeface="Arial" panose="020B0604020202020204" pitchFamily="34" charset="0"/>
                        </a:rPr>
                        <a:t>Psychological</a:t>
                      </a:r>
                    </a:p>
                  </a:txBody>
                  <a:tcPr anchor="ctr">
                    <a:solidFill>
                      <a:schemeClr val="bg1">
                        <a:lumMod val="90000"/>
                      </a:schemeClr>
                    </a:solidFill>
                  </a:tcPr>
                </a:tc>
                <a:tc gridSpan="2">
                  <a:txBody>
                    <a:bodyPr/>
                    <a:lstStyle/>
                    <a:p>
                      <a:pPr algn="r"/>
                      <a:r>
                        <a:rPr lang="en-US" sz="1800" b="1" dirty="0">
                          <a:latin typeface="Arial" panose="020B0604020202020204" pitchFamily="34" charset="0"/>
                          <a:cs typeface="Arial" panose="020B0604020202020204" pitchFamily="34" charset="0"/>
                        </a:rPr>
                        <a:t>11</a:t>
                      </a:r>
                    </a:p>
                  </a:txBody>
                  <a:tcPr anchor="ctr">
                    <a:solidFill>
                      <a:schemeClr val="bg1">
                        <a:lumMod val="90000"/>
                      </a:schemeClr>
                    </a:solidFill>
                  </a:tcPr>
                </a:tc>
                <a:tc hMerge="1">
                  <a:txBody>
                    <a:bodyPr/>
                    <a:lstStyle/>
                    <a:p>
                      <a:pPr algn="r"/>
                      <a:endParaRPr lang="en-US" sz="1800" b="1" dirty="0">
                        <a:latin typeface="Arial" panose="020B0604020202020204" pitchFamily="34" charset="0"/>
                        <a:cs typeface="Arial" panose="020B0604020202020204" pitchFamily="34" charset="0"/>
                      </a:endParaRPr>
                    </a:p>
                  </a:txBody>
                  <a:tcPr anchor="ctr">
                    <a:solidFill>
                      <a:schemeClr val="bg1">
                        <a:lumMod val="90000"/>
                      </a:schemeClr>
                    </a:solidFill>
                  </a:tcPr>
                </a:tc>
                <a:tc>
                  <a:txBody>
                    <a:bodyPr/>
                    <a:lstStyle/>
                    <a:p>
                      <a:r>
                        <a:rPr lang="en-US" sz="1800" dirty="0">
                          <a:latin typeface="Arial" panose="020B0604020202020204" pitchFamily="34" charset="0"/>
                          <a:cs typeface="Arial" panose="020B0604020202020204" pitchFamily="34" charset="0"/>
                        </a:rPr>
                        <a:t>Home and personal safety</a:t>
                      </a:r>
                    </a:p>
                  </a:txBody>
                  <a:tcPr anchor="ctr">
                    <a:solidFill>
                      <a:schemeClr val="bg1">
                        <a:lumMod val="90000"/>
                      </a:schemeClr>
                    </a:solidFill>
                  </a:tcPr>
                </a:tc>
                <a:tc>
                  <a:txBody>
                    <a:bodyPr/>
                    <a:lstStyle/>
                    <a:p>
                      <a:pPr algn="r"/>
                      <a:r>
                        <a:rPr lang="en-US" sz="1800" b="1" dirty="0">
                          <a:latin typeface="Arial" panose="020B0604020202020204" pitchFamily="34" charset="0"/>
                          <a:cs typeface="Arial" panose="020B0604020202020204" pitchFamily="34" charset="0"/>
                        </a:rPr>
                        <a:t>12</a:t>
                      </a:r>
                    </a:p>
                  </a:txBody>
                  <a:tcPr anchor="ctr">
                    <a:solidFill>
                      <a:schemeClr val="bg1">
                        <a:lumMod val="90000"/>
                      </a:schemeClr>
                    </a:solidFill>
                  </a:tcPr>
                </a:tc>
                <a:tc>
                  <a:txBody>
                    <a:bodyPr/>
                    <a:lstStyle/>
                    <a:p>
                      <a:r>
                        <a:rPr lang="en-US" sz="1800" dirty="0">
                          <a:latin typeface="Arial" panose="020B0604020202020204" pitchFamily="34" charset="0"/>
                          <a:cs typeface="Arial" panose="020B0604020202020204" pitchFamily="34" charset="0"/>
                        </a:rPr>
                        <a:t>Financial or Legal</a:t>
                      </a:r>
                    </a:p>
                  </a:txBody>
                  <a:tcPr anchor="ctr">
                    <a:solidFill>
                      <a:schemeClr val="bg1">
                        <a:lumMod val="90000"/>
                      </a:schemeClr>
                    </a:solidFill>
                  </a:tcPr>
                </a:tc>
                <a:extLst>
                  <a:ext uri="{0D108BD9-81ED-4DB2-BD59-A6C34878D82A}">
                    <a16:rowId xmlns:a16="http://schemas.microsoft.com/office/drawing/2014/main" val="1203085337"/>
                  </a:ext>
                </a:extLst>
              </a:tr>
              <a:tr h="558000">
                <a:tc>
                  <a:txBody>
                    <a:bodyPr/>
                    <a:lstStyle/>
                    <a:p>
                      <a:pPr algn="r"/>
                      <a:r>
                        <a:rPr lang="en-US" sz="1800" b="1" dirty="0">
                          <a:latin typeface="Arial" panose="020B0604020202020204" pitchFamily="34" charset="0"/>
                          <a:cs typeface="Arial" panose="020B0604020202020204" pitchFamily="34" charset="0"/>
                        </a:rPr>
                        <a:t>13</a:t>
                      </a:r>
                    </a:p>
                  </a:txBody>
                  <a:tcPr anchor="ctr">
                    <a:solidFill>
                      <a:schemeClr val="bg1"/>
                    </a:solidFill>
                  </a:tcPr>
                </a:tc>
                <a:tc>
                  <a:txBody>
                    <a:bodyPr/>
                    <a:lstStyle/>
                    <a:p>
                      <a:pPr algn="l"/>
                      <a:r>
                        <a:rPr lang="en-US" sz="1800" dirty="0">
                          <a:latin typeface="Arial" panose="020B0604020202020204" pitchFamily="34" charset="0"/>
                          <a:cs typeface="Arial" panose="020B0604020202020204" pitchFamily="34" charset="0"/>
                        </a:rPr>
                        <a:t>Support consideration</a:t>
                      </a:r>
                    </a:p>
                  </a:txBody>
                  <a:tcPr anchor="ctr">
                    <a:solidFill>
                      <a:schemeClr val="bg1"/>
                    </a:solidFill>
                  </a:tcPr>
                </a:tc>
                <a:tc gridSpan="2">
                  <a:txBody>
                    <a:bodyPr/>
                    <a:lstStyle/>
                    <a:p>
                      <a:pPr algn="r"/>
                      <a:endParaRPr lang="en-US" sz="1800" b="1" dirty="0">
                        <a:latin typeface="Arial" panose="020B0604020202020204" pitchFamily="34" charset="0"/>
                        <a:cs typeface="Arial" panose="020B0604020202020204" pitchFamily="34" charset="0"/>
                      </a:endParaRPr>
                    </a:p>
                  </a:txBody>
                  <a:tcPr anchor="ctr">
                    <a:solidFill>
                      <a:schemeClr val="bg1"/>
                    </a:solidFill>
                  </a:tcPr>
                </a:tc>
                <a:tc hMerge="1">
                  <a:txBody>
                    <a:bodyPr/>
                    <a:lstStyle/>
                    <a:p>
                      <a:pPr algn="r"/>
                      <a:endParaRPr lang="en-US" sz="1800" b="1" dirty="0">
                        <a:latin typeface="Arial" panose="020B0604020202020204" pitchFamily="34" charset="0"/>
                        <a:cs typeface="Arial" panose="020B0604020202020204" pitchFamily="34" charset="0"/>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anchor="ctr">
                    <a:solidFill>
                      <a:schemeClr val="bg1"/>
                    </a:solidFill>
                  </a:tcPr>
                </a:tc>
                <a:tc>
                  <a:txBody>
                    <a:bodyPr/>
                    <a:lstStyle/>
                    <a:p>
                      <a:pPr algn="r"/>
                      <a:endParaRPr lang="en-US" sz="1800" b="1" dirty="0">
                        <a:latin typeface="Arial" panose="020B0604020202020204" pitchFamily="34" charset="0"/>
                        <a:cs typeface="Arial" panose="020B0604020202020204" pitchFamily="34" charset="0"/>
                      </a:endParaRPr>
                    </a:p>
                  </a:txBody>
                  <a:tcPr anchor="ctr">
                    <a:solidFill>
                      <a:schemeClr val="bg1"/>
                    </a:solidFill>
                  </a:tcPr>
                </a:tc>
                <a:tc>
                  <a:txBody>
                    <a:bodyPr/>
                    <a:lstStyle/>
                    <a:p>
                      <a:pPr algn="l"/>
                      <a:endParaRPr lang="en-US" sz="1800" dirty="0">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1162919048"/>
                  </a:ext>
                </a:extLst>
              </a:tr>
              <a:tr h="435600">
                <a:tc gridSpan="7">
                  <a:txBody>
                    <a:bodyPr/>
                    <a:lstStyle/>
                    <a:p>
                      <a:pPr marL="252000" marR="0" lvl="0" indent="0" algn="l" defTabSz="914400" rtl="0" eaLnBrk="1" fontAlgn="auto" latinLnBrk="0" hangingPunct="1">
                        <a:lnSpc>
                          <a:spcPct val="100000"/>
                        </a:lnSpc>
                        <a:spcBef>
                          <a:spcPts val="0"/>
                        </a:spcBef>
                        <a:spcAft>
                          <a:spcPts val="0"/>
                        </a:spcAft>
                        <a:buClrTx/>
                        <a:buSzTx/>
                        <a:buFontTx/>
                        <a:buNone/>
                        <a:tabLst/>
                        <a:defRPr/>
                      </a:pPr>
                      <a:r>
                        <a:rPr lang="en-US" sz="1900" b="1" dirty="0">
                          <a:solidFill>
                            <a:schemeClr val="bg1"/>
                          </a:solidFill>
                          <a:latin typeface="Arial" panose="020B0604020202020204" pitchFamily="34" charset="0"/>
                          <a:cs typeface="Arial" panose="020B0604020202020204" pitchFamily="34" charset="0"/>
                        </a:rPr>
                        <a:t>Support</a:t>
                      </a:r>
                      <a:r>
                        <a:rPr lang="en-US" sz="1800" b="1" dirty="0">
                          <a:solidFill>
                            <a:schemeClr val="bg1"/>
                          </a:solidFill>
                          <a:latin typeface="Arial" panose="020B0604020202020204" pitchFamily="34" charset="0"/>
                          <a:cs typeface="Arial" panose="020B0604020202020204" pitchFamily="34" charset="0"/>
                        </a:rPr>
                        <a:t> Plan</a:t>
                      </a:r>
                    </a:p>
                  </a:txBody>
                  <a:tcPr anchor="ctr">
                    <a:solidFill>
                      <a:schemeClr val="tx2"/>
                    </a:solidFill>
                  </a:tcPr>
                </a:tc>
                <a:tc hMerge="1">
                  <a:txBody>
                    <a:bodyPr/>
                    <a:lstStyle/>
                    <a:p>
                      <a:endParaRPr lang="en-US" sz="2000" dirty="0">
                        <a:latin typeface="Arial" panose="020B0604020202020204" pitchFamily="34" charset="0"/>
                        <a:cs typeface="Arial" panose="020B0604020202020204" pitchFamily="34" charset="0"/>
                      </a:endParaRPr>
                    </a:p>
                  </a:txBody>
                  <a:tcPr anchor="ctr"/>
                </a:tc>
                <a:tc hMerge="1">
                  <a:txBody>
                    <a:bodyPr/>
                    <a:lstStyle/>
                    <a:p>
                      <a:pPr algn="r"/>
                      <a:endParaRPr lang="en-US" sz="2000" b="1" dirty="0">
                        <a:latin typeface="Arial" panose="020B0604020202020204" pitchFamily="34" charset="0"/>
                        <a:cs typeface="Arial" panose="020B0604020202020204" pitchFamily="34" charset="0"/>
                      </a:endParaRPr>
                    </a:p>
                  </a:txBody>
                  <a:tcPr anchor="ctr"/>
                </a:tc>
                <a:tc hMerge="1">
                  <a:txBody>
                    <a:bodyPr/>
                    <a:lstStyle/>
                    <a:p>
                      <a:endParaRPr lang="en-AU"/>
                    </a:p>
                  </a:txBody>
                  <a:tcPr/>
                </a:tc>
                <a:tc hMerge="1">
                  <a:txBody>
                    <a:bodyPr/>
                    <a:lstStyle/>
                    <a:p>
                      <a:r>
                        <a:rPr lang="en-US" sz="2000" dirty="0">
                          <a:latin typeface="Arial" panose="020B0604020202020204" pitchFamily="34" charset="0"/>
                          <a:cs typeface="Arial" panose="020B0604020202020204" pitchFamily="34" charset="0"/>
                        </a:rPr>
                        <a:t>Support Plan with the functionality as in NSAF</a:t>
                      </a:r>
                    </a:p>
                  </a:txBody>
                  <a:tcPr anchor="ctr"/>
                </a:tc>
                <a:tc hMerge="1">
                  <a:txBody>
                    <a:bodyPr/>
                    <a:lstStyle/>
                    <a:p>
                      <a:pPr algn="r"/>
                      <a:endParaRPr lang="en-US" sz="2000" b="1" dirty="0">
                        <a:latin typeface="Arial" panose="020B0604020202020204" pitchFamily="34" charset="0"/>
                        <a:cs typeface="Arial" panose="020B0604020202020204" pitchFamily="34" charset="0"/>
                      </a:endParaRPr>
                    </a:p>
                  </a:txBody>
                  <a:tcPr anchor="ctr"/>
                </a:tc>
                <a:tc hMerge="1">
                  <a:txBody>
                    <a:bodyPr/>
                    <a:lstStyle/>
                    <a:p>
                      <a:endParaRPr lang="en-US"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906725053"/>
                  </a:ext>
                </a:extLst>
              </a:tr>
              <a:tr h="435600">
                <a:tc gridSpan="3">
                  <a:txBody>
                    <a:bodyPr/>
                    <a:lstStyle/>
                    <a:p>
                      <a:pPr marL="30105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a:solidFill>
                            <a:schemeClr val="tx1"/>
                          </a:solidFill>
                          <a:latin typeface="Arial" panose="020B0604020202020204" pitchFamily="34" charset="0"/>
                          <a:ea typeface="+mn-ea"/>
                          <a:cs typeface="Arial" panose="020B0604020202020204" pitchFamily="34" charset="0"/>
                        </a:rPr>
                        <a:t>14</a:t>
                      </a:r>
                      <a:r>
                        <a:rPr lang="en-US" sz="1800" kern="1200" dirty="0">
                          <a:solidFill>
                            <a:schemeClr val="tx1"/>
                          </a:solidFill>
                          <a:latin typeface="Arial" panose="020B0604020202020204" pitchFamily="34" charset="0"/>
                          <a:ea typeface="+mn-ea"/>
                          <a:cs typeface="Arial" panose="020B0604020202020204" pitchFamily="34" charset="0"/>
                        </a:rPr>
                        <a:t> Current access to services</a:t>
                      </a:r>
                    </a:p>
                  </a:txBody>
                  <a:tcPr anchor="ctr">
                    <a:solidFill>
                      <a:schemeClr val="bg1"/>
                    </a:solidFill>
                  </a:tcPr>
                </a:tc>
                <a:tc hMerge="1">
                  <a:txBody>
                    <a:bodyPr/>
                    <a:lstStyle/>
                    <a:p>
                      <a:endParaRPr lang="en-AU"/>
                    </a:p>
                  </a:txBody>
                  <a:tcPr/>
                </a:tc>
                <a:tc hMerge="1">
                  <a:txBody>
                    <a:bodyPr/>
                    <a:lstStyle/>
                    <a:p>
                      <a:pPr marL="0" indent="0" algn="l">
                        <a:buFont typeface="Arial" panose="020B0604020202020204" pitchFamily="34" charset="0"/>
                        <a:buNone/>
                      </a:pPr>
                      <a:r>
                        <a:rPr lang="en-AU" b="1" dirty="0"/>
                        <a:t>15</a:t>
                      </a:r>
                      <a:r>
                        <a:rPr lang="en-AU" dirty="0"/>
                        <a:t>  Goal setting</a:t>
                      </a:r>
                    </a:p>
                  </a:txBody>
                  <a:tcPr anchor="ctr">
                    <a:solidFill>
                      <a:schemeClr val="bg1"/>
                    </a:solidFill>
                  </a:tcPr>
                </a:tc>
                <a:tc gridSpan="2">
                  <a:txBody>
                    <a:bodyPr/>
                    <a:lstStyle/>
                    <a:p>
                      <a:r>
                        <a:rPr lang="en-AU" b="1" dirty="0"/>
                        <a:t>15</a:t>
                      </a:r>
                      <a:r>
                        <a:rPr lang="en-AU" dirty="0"/>
                        <a:t>  Goal setting</a:t>
                      </a:r>
                    </a:p>
                  </a:txBody>
                  <a:tcPr anchor="ctr">
                    <a:solidFill>
                      <a:schemeClr val="bg1"/>
                    </a:solidFill>
                  </a:tcPr>
                </a:tc>
                <a:tc hMerge="1">
                  <a:txBody>
                    <a:bodyPr/>
                    <a:lstStyle/>
                    <a:p>
                      <a:endParaRPr lang="en-AU"/>
                    </a:p>
                  </a:txBody>
                  <a:tcPr/>
                </a:tc>
                <a:tc gridSpan="2">
                  <a:txBody>
                    <a:bodyPr/>
                    <a:lstStyle/>
                    <a:p>
                      <a:r>
                        <a:rPr lang="en-AU" sz="1800" b="1" i="0" u="none" strike="noStrike" kern="1200" baseline="0" dirty="0">
                          <a:solidFill>
                            <a:schemeClr val="tx1"/>
                          </a:solidFill>
                          <a:latin typeface="+mn-lt"/>
                          <a:ea typeface="+mn-ea"/>
                          <a:cs typeface="+mn-cs"/>
                        </a:rPr>
                        <a:t>16</a:t>
                      </a:r>
                      <a:r>
                        <a:rPr lang="en-AU" sz="1800" b="0" i="0" u="none" strike="noStrike" kern="1200" baseline="0" dirty="0">
                          <a:solidFill>
                            <a:schemeClr val="tx1"/>
                          </a:solidFill>
                          <a:latin typeface="+mn-lt"/>
                          <a:ea typeface="+mn-ea"/>
                          <a:cs typeface="+mn-cs"/>
                        </a:rPr>
                        <a:t>   Assessor recommendations</a:t>
                      </a:r>
                      <a:endParaRPr lang="en-AU" dirty="0"/>
                    </a:p>
                  </a:txBody>
                  <a:tcPr anchor="ctr">
                    <a:solidFill>
                      <a:schemeClr val="bg1"/>
                    </a:solidFill>
                  </a:tcPr>
                </a:tc>
                <a:tc hMerge="1">
                  <a:txBody>
                    <a:bodyPr/>
                    <a:lstStyle/>
                    <a:p>
                      <a:endParaRPr lang="en-AU"/>
                    </a:p>
                  </a:txBody>
                  <a:tcPr/>
                </a:tc>
                <a:extLst>
                  <a:ext uri="{0D108BD9-81ED-4DB2-BD59-A6C34878D82A}">
                    <a16:rowId xmlns:a16="http://schemas.microsoft.com/office/drawing/2014/main" val="2327223915"/>
                  </a:ext>
                </a:extLst>
              </a:tr>
            </a:tbl>
          </a:graphicData>
        </a:graphic>
      </p:graphicFrame>
      <p:sp>
        <p:nvSpPr>
          <p:cNvPr id="14" name="Date Placeholder 3">
            <a:extLst>
              <a:ext uri="{FF2B5EF4-FFF2-40B4-BE49-F238E27FC236}">
                <a16:creationId xmlns:a16="http://schemas.microsoft.com/office/drawing/2014/main" id="{51DF3371-0D7A-4120-8F11-BF1CB0ED604E}"/>
              </a:ext>
            </a:extLst>
          </p:cNvPr>
          <p:cNvSpPr>
            <a:spLocks noGrp="1"/>
          </p:cNvSpPr>
          <p:nvPr>
            <p:ph type="dt" sz="half" idx="11"/>
          </p:nvPr>
        </p:nvSpPr>
        <p:spPr>
          <a:xfrm>
            <a:off x="8700052" y="6415985"/>
            <a:ext cx="2743200" cy="277000"/>
          </a:xfrm>
        </p:spPr>
        <p:txBody>
          <a:bodyPr/>
          <a:lstStyle/>
          <a:p>
            <a:r>
              <a:rPr lang="en-US" dirty="0"/>
              <a:t>December 2023</a:t>
            </a:r>
          </a:p>
        </p:txBody>
      </p:sp>
    </p:spTree>
    <p:extLst>
      <p:ext uri="{BB962C8B-B14F-4D97-AF65-F5344CB8AC3E}">
        <p14:creationId xmlns:p14="http://schemas.microsoft.com/office/powerpoint/2010/main" val="2016727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D4CBD-A01D-4B7D-8DB7-8B6E756DF6C5}"/>
              </a:ext>
            </a:extLst>
          </p:cNvPr>
          <p:cNvSpPr>
            <a:spLocks noGrp="1"/>
          </p:cNvSpPr>
          <p:nvPr>
            <p:ph type="title"/>
          </p:nvPr>
        </p:nvSpPr>
        <p:spPr/>
        <p:txBody>
          <a:bodyPr>
            <a:normAutofit/>
          </a:bodyPr>
          <a:lstStyle/>
          <a:p>
            <a:r>
              <a:rPr lang="en-AU" dirty="0"/>
              <a:t>What is information is collected?</a:t>
            </a:r>
          </a:p>
        </p:txBody>
      </p:sp>
      <p:graphicFrame>
        <p:nvGraphicFramePr>
          <p:cNvPr id="3" name="Table 3">
            <a:extLst>
              <a:ext uri="{FF2B5EF4-FFF2-40B4-BE49-F238E27FC236}">
                <a16:creationId xmlns:a16="http://schemas.microsoft.com/office/drawing/2014/main" id="{F626CD57-C7B1-BA1A-43E6-622B320322D8}"/>
              </a:ext>
            </a:extLst>
          </p:cNvPr>
          <p:cNvGraphicFramePr>
            <a:graphicFrameLocks noGrp="1"/>
          </p:cNvGraphicFramePr>
          <p:nvPr>
            <p:extLst>
              <p:ext uri="{D42A27DB-BD31-4B8C-83A1-F6EECF244321}">
                <p14:modId xmlns:p14="http://schemas.microsoft.com/office/powerpoint/2010/main" val="1708543764"/>
              </p:ext>
            </p:extLst>
          </p:nvPr>
        </p:nvGraphicFramePr>
        <p:xfrm>
          <a:off x="562447" y="1224756"/>
          <a:ext cx="11067105" cy="408361"/>
        </p:xfrm>
        <a:graphic>
          <a:graphicData uri="http://schemas.openxmlformats.org/drawingml/2006/table">
            <a:tbl>
              <a:tblPr firstRow="1" bandRow="1">
                <a:tableStyleId>{5C22544A-7EE6-4342-B048-85BDC9FD1C3A}</a:tableStyleId>
              </a:tblPr>
              <a:tblGrid>
                <a:gridCol w="11067105">
                  <a:extLst>
                    <a:ext uri="{9D8B030D-6E8A-4147-A177-3AD203B41FA5}">
                      <a16:colId xmlns:a16="http://schemas.microsoft.com/office/drawing/2014/main" val="3355209116"/>
                    </a:ext>
                  </a:extLst>
                </a:gridCol>
              </a:tblGrid>
              <a:tr h="40836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0" dirty="0">
                        <a:solidFill>
                          <a:schemeClr val="tx1"/>
                        </a:solidFill>
                      </a:endParaRPr>
                    </a:p>
                  </a:txBody>
                  <a:tcPr>
                    <a:noFill/>
                  </a:tcPr>
                </a:tc>
                <a:extLst>
                  <a:ext uri="{0D108BD9-81ED-4DB2-BD59-A6C34878D82A}">
                    <a16:rowId xmlns:a16="http://schemas.microsoft.com/office/drawing/2014/main" val="453970103"/>
                  </a:ext>
                </a:extLst>
              </a:tr>
            </a:tbl>
          </a:graphicData>
        </a:graphic>
      </p:graphicFrame>
      <p:graphicFrame>
        <p:nvGraphicFramePr>
          <p:cNvPr id="12" name="Table 8">
            <a:extLst>
              <a:ext uri="{FF2B5EF4-FFF2-40B4-BE49-F238E27FC236}">
                <a16:creationId xmlns:a16="http://schemas.microsoft.com/office/drawing/2014/main" id="{0D784C0C-E591-4B52-936B-DA7700642323}"/>
              </a:ext>
            </a:extLst>
          </p:cNvPr>
          <p:cNvGraphicFramePr>
            <a:graphicFrameLocks noGrp="1"/>
          </p:cNvGraphicFramePr>
          <p:nvPr>
            <p:extLst>
              <p:ext uri="{D42A27DB-BD31-4B8C-83A1-F6EECF244321}">
                <p14:modId xmlns:p14="http://schemas.microsoft.com/office/powerpoint/2010/main" val="2690975045"/>
              </p:ext>
            </p:extLst>
          </p:nvPr>
        </p:nvGraphicFramePr>
        <p:xfrm>
          <a:off x="562447" y="1224756"/>
          <a:ext cx="11067105" cy="4408488"/>
        </p:xfrm>
        <a:graphic>
          <a:graphicData uri="http://schemas.openxmlformats.org/drawingml/2006/table">
            <a:tbl>
              <a:tblPr firstRow="1" bandRow="1">
                <a:tableStyleId>{2D5ABB26-0587-4C30-8999-92F81FD0307C}</a:tableStyleId>
              </a:tblPr>
              <a:tblGrid>
                <a:gridCol w="11067105">
                  <a:extLst>
                    <a:ext uri="{9D8B030D-6E8A-4147-A177-3AD203B41FA5}">
                      <a16:colId xmlns:a16="http://schemas.microsoft.com/office/drawing/2014/main" val="2855283697"/>
                    </a:ext>
                  </a:extLst>
                </a:gridCol>
              </a:tblGrid>
              <a:tr h="4132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dirty="0">
                          <a:solidFill>
                            <a:schemeClr val="bg1"/>
                          </a:solidFill>
                          <a:latin typeface="Arial" panose="020B0604020202020204" pitchFamily="34" charset="0"/>
                          <a:cs typeface="Arial" panose="020B0604020202020204" pitchFamily="34" charset="0"/>
                        </a:rPr>
                        <a:t>Questions </a:t>
                      </a:r>
                      <a:endParaRPr lang="en-US" sz="2000" b="1" i="0"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604604479"/>
                  </a:ext>
                </a:extLst>
              </a:tr>
              <a:tr h="3995206">
                <a:tc>
                  <a:txBody>
                    <a:bodyPr/>
                    <a:lstStyle/>
                    <a:p>
                      <a:pPr marL="342900" indent="-342900" algn="r">
                        <a:buFont typeface="Arial" panose="020B0604020202020204" pitchFamily="34" charset="0"/>
                        <a:buChar char="•"/>
                      </a:pP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2541588"/>
                  </a:ext>
                </a:extLst>
              </a:tr>
            </a:tbl>
          </a:graphicData>
        </a:graphic>
      </p:graphicFrame>
      <p:graphicFrame>
        <p:nvGraphicFramePr>
          <p:cNvPr id="4" name="Table 4">
            <a:extLst>
              <a:ext uri="{FF2B5EF4-FFF2-40B4-BE49-F238E27FC236}">
                <a16:creationId xmlns:a16="http://schemas.microsoft.com/office/drawing/2014/main" id="{0DA62A04-C3C2-F843-C028-BAF769C98B7A}"/>
              </a:ext>
            </a:extLst>
          </p:cNvPr>
          <p:cNvGraphicFramePr>
            <a:graphicFrameLocks noGrp="1"/>
          </p:cNvGraphicFramePr>
          <p:nvPr>
            <p:extLst>
              <p:ext uri="{D42A27DB-BD31-4B8C-83A1-F6EECF244321}">
                <p14:modId xmlns:p14="http://schemas.microsoft.com/office/powerpoint/2010/main" val="2890898647"/>
              </p:ext>
            </p:extLst>
          </p:nvPr>
        </p:nvGraphicFramePr>
        <p:xfrm>
          <a:off x="655483" y="1633117"/>
          <a:ext cx="10877755" cy="4531360"/>
        </p:xfrm>
        <a:graphic>
          <a:graphicData uri="http://schemas.openxmlformats.org/drawingml/2006/table">
            <a:tbl>
              <a:tblPr firstRow="1" bandRow="1">
                <a:tableStyleId>{5C22544A-7EE6-4342-B048-85BDC9FD1C3A}</a:tableStyleId>
              </a:tblPr>
              <a:tblGrid>
                <a:gridCol w="10877755">
                  <a:extLst>
                    <a:ext uri="{9D8B030D-6E8A-4147-A177-3AD203B41FA5}">
                      <a16:colId xmlns:a16="http://schemas.microsoft.com/office/drawing/2014/main" val="888118086"/>
                    </a:ext>
                  </a:extLst>
                </a:gridCol>
              </a:tblGrid>
              <a:tr h="576012">
                <a:tc>
                  <a:txBody>
                    <a:bodyPr/>
                    <a:lstStyle/>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lang="en-AU" sz="1800" b="1" dirty="0">
                          <a:solidFill>
                            <a:schemeClr val="tx1"/>
                          </a:solidFill>
                        </a:rPr>
                        <a:t>Carer Profile </a:t>
                      </a:r>
                      <a:r>
                        <a:rPr lang="en-AU" sz="1800" b="0" dirty="0">
                          <a:solidFill>
                            <a:schemeClr val="tx1"/>
                          </a:solidFill>
                        </a:rPr>
                        <a:t>– people living in house, nature and amount of help provided, factors affecting availability and sustainability of care relationship, respite care.</a:t>
                      </a:r>
                      <a:endParaRPr lang="en-AU" sz="1800" b="0" kern="1200" dirty="0">
                        <a:solidFill>
                          <a:schemeClr val="tx1"/>
                        </a:solidFill>
                        <a:latin typeface="+mn-lt"/>
                        <a:ea typeface="+mn-ea"/>
                        <a:cs typeface="+mn-cs"/>
                      </a:endParaRPr>
                    </a:p>
                  </a:txBody>
                  <a:tcPr>
                    <a:solidFill>
                      <a:srgbClr val="DBD8DB"/>
                    </a:solidFill>
                  </a:tcPr>
                </a:tc>
                <a:extLst>
                  <a:ext uri="{0D108BD9-81ED-4DB2-BD59-A6C34878D82A}">
                    <a16:rowId xmlns:a16="http://schemas.microsoft.com/office/drawing/2014/main" val="2086249941"/>
                  </a:ext>
                </a:extLst>
              </a:tr>
              <a:tr h="31719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1" kern="1200" dirty="0">
                          <a:solidFill>
                            <a:schemeClr val="dk1"/>
                          </a:solidFill>
                          <a:latin typeface="+mn-lt"/>
                          <a:ea typeface="+mn-ea"/>
                          <a:cs typeface="+mn-cs"/>
                        </a:rPr>
                        <a:t>Medical and Medications </a:t>
                      </a:r>
                      <a:r>
                        <a:rPr lang="en-AU" sz="1800" b="0" kern="1200" dirty="0">
                          <a:solidFill>
                            <a:schemeClr val="dk1"/>
                          </a:solidFill>
                          <a:latin typeface="+mn-lt"/>
                          <a:ea typeface="+mn-ea"/>
                          <a:cs typeface="+mn-cs"/>
                        </a:rPr>
                        <a:t>– name of medical conditions and medications</a:t>
                      </a:r>
                    </a:p>
                  </a:txBody>
                  <a:tcPr>
                    <a:noFill/>
                  </a:tcPr>
                </a:tc>
                <a:extLst>
                  <a:ext uri="{0D108BD9-81ED-4DB2-BD59-A6C34878D82A}">
                    <a16:rowId xmlns:a16="http://schemas.microsoft.com/office/drawing/2014/main" val="2821483574"/>
                  </a:ext>
                </a:extLst>
              </a:tr>
              <a:tr h="317199">
                <a:tc>
                  <a:txBody>
                    <a:bodyPr/>
                    <a:lstStyle/>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lang="en-AU" sz="1800" b="1" dirty="0"/>
                        <a:t>Behaviour </a:t>
                      </a:r>
                      <a:r>
                        <a:rPr lang="en-AU" sz="1800" dirty="0"/>
                        <a:t>– changes in personality, behaviour – </a:t>
                      </a:r>
                      <a:r>
                        <a:rPr lang="en-AU" sz="1800" dirty="0" err="1"/>
                        <a:t>e.g</a:t>
                      </a:r>
                      <a:r>
                        <a:rPr lang="en-AU" sz="1800" dirty="0"/>
                        <a:t> aggressive, resistive, agitation</a:t>
                      </a:r>
                      <a:endParaRPr lang="en-AU" sz="1800" b="1" dirty="0"/>
                    </a:p>
                  </a:txBody>
                  <a:tcPr>
                    <a:solidFill>
                      <a:srgbClr val="DBD8DB"/>
                    </a:solidFill>
                  </a:tcPr>
                </a:tc>
                <a:extLst>
                  <a:ext uri="{0D108BD9-81ED-4DB2-BD59-A6C34878D82A}">
                    <a16:rowId xmlns:a16="http://schemas.microsoft.com/office/drawing/2014/main" val="1555548715"/>
                  </a:ext>
                </a:extLst>
              </a:tr>
              <a:tr h="317199">
                <a:tc>
                  <a:txBody>
                    <a:bodyPr/>
                    <a:lstStyle/>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lang="en-AU" sz="1800" b="1" dirty="0"/>
                        <a:t>Social </a:t>
                      </a:r>
                      <a:r>
                        <a:rPr lang="en-AU" sz="1800" dirty="0"/>
                        <a:t>– spending time with family and friends, attending clubs, religious meetings and other groups</a:t>
                      </a:r>
                      <a:endParaRPr lang="en-AU" sz="1800" b="1" dirty="0"/>
                    </a:p>
                  </a:txBody>
                  <a:tcPr>
                    <a:solidFill>
                      <a:schemeClr val="bg1"/>
                    </a:solidFill>
                  </a:tcPr>
                </a:tc>
                <a:extLst>
                  <a:ext uri="{0D108BD9-81ED-4DB2-BD59-A6C34878D82A}">
                    <a16:rowId xmlns:a16="http://schemas.microsoft.com/office/drawing/2014/main" val="3663416373"/>
                  </a:ext>
                </a:extLst>
              </a:tr>
              <a:tr h="317199">
                <a:tc>
                  <a:txBody>
                    <a:bodyPr/>
                    <a:lstStyle/>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lang="en-AU" sz="1800" b="1" dirty="0"/>
                        <a:t>Cognition </a:t>
                      </a:r>
                      <a:r>
                        <a:rPr lang="en-AU" sz="1800" dirty="0"/>
                        <a:t>– ability to remember date, name and address, recalling conversations, finding the right </a:t>
                      </a:r>
                      <a:endParaRPr lang="en-AU" sz="1800" b="1" dirty="0"/>
                    </a:p>
                  </a:txBody>
                  <a:tcPr>
                    <a:solidFill>
                      <a:srgbClr val="DBD8DB"/>
                    </a:solidFill>
                  </a:tcPr>
                </a:tc>
                <a:extLst>
                  <a:ext uri="{0D108BD9-81ED-4DB2-BD59-A6C34878D82A}">
                    <a16:rowId xmlns:a16="http://schemas.microsoft.com/office/drawing/2014/main" val="1511100507"/>
                  </a:ext>
                </a:extLst>
              </a:tr>
              <a:tr h="317199">
                <a:tc>
                  <a:txBody>
                    <a:bodyPr/>
                    <a:lstStyle/>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lang="en-AU" sz="1800" b="1" dirty="0"/>
                        <a:t>Psychological</a:t>
                      </a:r>
                      <a:r>
                        <a:rPr lang="en-AU" sz="1800" dirty="0"/>
                        <a:t> – anxiety, disinterest, depression, loneliness, social isolation.</a:t>
                      </a:r>
                    </a:p>
                  </a:txBody>
                  <a:tcPr>
                    <a:solidFill>
                      <a:schemeClr val="bg1"/>
                    </a:solidFill>
                  </a:tcPr>
                </a:tc>
                <a:extLst>
                  <a:ext uri="{0D108BD9-81ED-4DB2-BD59-A6C34878D82A}">
                    <a16:rowId xmlns:a16="http://schemas.microsoft.com/office/drawing/2014/main" val="3941728142"/>
                  </a:ext>
                </a:extLst>
              </a:tr>
              <a:tr h="576012">
                <a:tc>
                  <a:txBody>
                    <a:bodyPr/>
                    <a:lstStyle/>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lang="en-AU" sz="1800" b="1" dirty="0"/>
                        <a:t>Home and personal safety </a:t>
                      </a:r>
                      <a:r>
                        <a:rPr lang="en-AU" sz="1800" dirty="0"/>
                        <a:t>– trouble navigating home/garden (</a:t>
                      </a:r>
                      <a:r>
                        <a:rPr lang="en-AU" sz="1800" dirty="0" err="1"/>
                        <a:t>e.g</a:t>
                      </a:r>
                      <a:r>
                        <a:rPr lang="en-AU" sz="1800" dirty="0"/>
                        <a:t> toilet, shower, stairs, slip hazards), existing help with home maintenance.</a:t>
                      </a:r>
                    </a:p>
                  </a:txBody>
                  <a:tcPr>
                    <a:solidFill>
                      <a:srgbClr val="DBD8DB"/>
                    </a:solidFill>
                  </a:tcPr>
                </a:tc>
                <a:extLst>
                  <a:ext uri="{0D108BD9-81ED-4DB2-BD59-A6C34878D82A}">
                    <a16:rowId xmlns:a16="http://schemas.microsoft.com/office/drawing/2014/main" val="3600651551"/>
                  </a:ext>
                </a:extLst>
              </a:tr>
              <a:tr h="576012">
                <a:tc>
                  <a:txBody>
                    <a:bodyPr/>
                    <a:lstStyle/>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lang="en-AU" sz="1800" b="1" dirty="0"/>
                        <a:t>Financial or legal </a:t>
                      </a:r>
                      <a:r>
                        <a:rPr lang="en-AU" sz="1800" dirty="0"/>
                        <a:t>– is person capable of making own decisions, power of attorney, support with financial decisions, Mental Health Act order.</a:t>
                      </a:r>
                    </a:p>
                  </a:txBody>
                  <a:tcPr>
                    <a:solidFill>
                      <a:schemeClr val="bg1"/>
                    </a:solidFill>
                  </a:tcPr>
                </a:tc>
                <a:extLst>
                  <a:ext uri="{0D108BD9-81ED-4DB2-BD59-A6C34878D82A}">
                    <a16:rowId xmlns:a16="http://schemas.microsoft.com/office/drawing/2014/main" val="2558575700"/>
                  </a:ext>
                </a:extLst>
              </a:tr>
              <a:tr h="576012">
                <a:tc>
                  <a:txBody>
                    <a:bodyPr/>
                    <a:lstStyle/>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lang="en-AU" sz="1800" b="1" dirty="0"/>
                        <a:t>Support considerations </a:t>
                      </a:r>
                      <a:r>
                        <a:rPr lang="en-AU" sz="1800" dirty="0"/>
                        <a:t>– CALD, Indigenous, LGBTI, care leaver, veteran, risk of homelessness, risk of elder abuse, signs of self-neglect.</a:t>
                      </a:r>
                    </a:p>
                  </a:txBody>
                  <a:tcPr>
                    <a:solidFill>
                      <a:srgbClr val="DBD8DB"/>
                    </a:solidFill>
                  </a:tcPr>
                </a:tc>
                <a:extLst>
                  <a:ext uri="{0D108BD9-81ED-4DB2-BD59-A6C34878D82A}">
                    <a16:rowId xmlns:a16="http://schemas.microsoft.com/office/drawing/2014/main" val="573971277"/>
                  </a:ext>
                </a:extLst>
              </a:tr>
            </a:tbl>
          </a:graphicData>
        </a:graphic>
      </p:graphicFrame>
      <p:sp>
        <p:nvSpPr>
          <p:cNvPr id="15" name="Date Placeholder 3">
            <a:extLst>
              <a:ext uri="{FF2B5EF4-FFF2-40B4-BE49-F238E27FC236}">
                <a16:creationId xmlns:a16="http://schemas.microsoft.com/office/drawing/2014/main" id="{E48787E9-7D1A-48F3-8F15-CE79B8DEC54C}"/>
              </a:ext>
            </a:extLst>
          </p:cNvPr>
          <p:cNvSpPr>
            <a:spLocks noGrp="1"/>
          </p:cNvSpPr>
          <p:nvPr>
            <p:ph type="dt" sz="half" idx="11"/>
          </p:nvPr>
        </p:nvSpPr>
        <p:spPr>
          <a:xfrm>
            <a:off x="8700052" y="6415985"/>
            <a:ext cx="2743200" cy="277000"/>
          </a:xfrm>
        </p:spPr>
        <p:txBody>
          <a:bodyPr/>
          <a:lstStyle/>
          <a:p>
            <a:r>
              <a:rPr lang="en-US" dirty="0"/>
              <a:t>December 2023</a:t>
            </a:r>
          </a:p>
        </p:txBody>
      </p:sp>
    </p:spTree>
    <p:extLst>
      <p:ext uri="{BB962C8B-B14F-4D97-AF65-F5344CB8AC3E}">
        <p14:creationId xmlns:p14="http://schemas.microsoft.com/office/powerpoint/2010/main" val="40190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3E2E65-F489-4C1C-9378-A83316A49CD2}"/>
              </a:ext>
            </a:extLst>
          </p:cNvPr>
          <p:cNvSpPr>
            <a:spLocks noGrp="1"/>
          </p:cNvSpPr>
          <p:nvPr>
            <p:ph type="title"/>
          </p:nvPr>
        </p:nvSpPr>
        <p:spPr>
          <a:xfrm>
            <a:off x="562447" y="674926"/>
            <a:ext cx="7446782" cy="549275"/>
          </a:xfrm>
        </p:spPr>
        <p:txBody>
          <a:bodyPr>
            <a:normAutofit/>
          </a:bodyPr>
          <a:lstStyle/>
          <a:p>
            <a:r>
              <a:rPr lang="en-AU" sz="2400" dirty="0"/>
              <a:t>For example, section 5 - Function includes</a:t>
            </a:r>
          </a:p>
        </p:txBody>
      </p:sp>
      <p:graphicFrame>
        <p:nvGraphicFramePr>
          <p:cNvPr id="10" name="Table 8">
            <a:extLst>
              <a:ext uri="{FF2B5EF4-FFF2-40B4-BE49-F238E27FC236}">
                <a16:creationId xmlns:a16="http://schemas.microsoft.com/office/drawing/2014/main" id="{56C4C1BA-7061-4E87-AB07-71E4038F28F5}"/>
              </a:ext>
            </a:extLst>
          </p:cNvPr>
          <p:cNvGraphicFramePr>
            <a:graphicFrameLocks noGrp="1"/>
          </p:cNvGraphicFramePr>
          <p:nvPr>
            <p:extLst>
              <p:ext uri="{D42A27DB-BD31-4B8C-83A1-F6EECF244321}">
                <p14:modId xmlns:p14="http://schemas.microsoft.com/office/powerpoint/2010/main" val="3238210209"/>
              </p:ext>
            </p:extLst>
          </p:nvPr>
        </p:nvGraphicFramePr>
        <p:xfrm>
          <a:off x="562447" y="1487557"/>
          <a:ext cx="11067105" cy="4408488"/>
        </p:xfrm>
        <a:graphic>
          <a:graphicData uri="http://schemas.openxmlformats.org/drawingml/2006/table">
            <a:tbl>
              <a:tblPr firstRow="1" bandRow="1">
                <a:tableStyleId>{2D5ABB26-0587-4C30-8999-92F81FD0307C}</a:tableStyleId>
              </a:tblPr>
              <a:tblGrid>
                <a:gridCol w="408918">
                  <a:extLst>
                    <a:ext uri="{9D8B030D-6E8A-4147-A177-3AD203B41FA5}">
                      <a16:colId xmlns:a16="http://schemas.microsoft.com/office/drawing/2014/main" val="2855283697"/>
                    </a:ext>
                  </a:extLst>
                </a:gridCol>
                <a:gridCol w="3023535">
                  <a:extLst>
                    <a:ext uri="{9D8B030D-6E8A-4147-A177-3AD203B41FA5}">
                      <a16:colId xmlns:a16="http://schemas.microsoft.com/office/drawing/2014/main" val="1619040514"/>
                    </a:ext>
                  </a:extLst>
                </a:gridCol>
                <a:gridCol w="580575">
                  <a:extLst>
                    <a:ext uri="{9D8B030D-6E8A-4147-A177-3AD203B41FA5}">
                      <a16:colId xmlns:a16="http://schemas.microsoft.com/office/drawing/2014/main" val="3689972761"/>
                    </a:ext>
                  </a:extLst>
                </a:gridCol>
                <a:gridCol w="3214273">
                  <a:extLst>
                    <a:ext uri="{9D8B030D-6E8A-4147-A177-3AD203B41FA5}">
                      <a16:colId xmlns:a16="http://schemas.microsoft.com/office/drawing/2014/main" val="3646643682"/>
                    </a:ext>
                  </a:extLst>
                </a:gridCol>
                <a:gridCol w="519672">
                  <a:extLst>
                    <a:ext uri="{9D8B030D-6E8A-4147-A177-3AD203B41FA5}">
                      <a16:colId xmlns:a16="http://schemas.microsoft.com/office/drawing/2014/main" val="2760587846"/>
                    </a:ext>
                  </a:extLst>
                </a:gridCol>
                <a:gridCol w="3320132">
                  <a:extLst>
                    <a:ext uri="{9D8B030D-6E8A-4147-A177-3AD203B41FA5}">
                      <a16:colId xmlns:a16="http://schemas.microsoft.com/office/drawing/2014/main" val="987462215"/>
                    </a:ext>
                  </a:extLst>
                </a:gridCol>
              </a:tblGrid>
              <a:tr h="413282">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dirty="0">
                          <a:solidFill>
                            <a:schemeClr val="bg1"/>
                          </a:solidFill>
                          <a:latin typeface="Arial" panose="020B0604020202020204" pitchFamily="34" charset="0"/>
                          <a:cs typeface="Arial" panose="020B0604020202020204" pitchFamily="34" charset="0"/>
                        </a:rPr>
                        <a:t>Questions  </a:t>
                      </a:r>
                      <a:endParaRPr lang="en-US" sz="2000" b="1" i="0" dirty="0">
                        <a:solidFill>
                          <a:schemeClr val="bg1"/>
                        </a:solidFill>
                      </a:endParaRPr>
                    </a:p>
                  </a:txBody>
                  <a:tcPr anchor="ctr">
                    <a:lnL>
                      <a:noFill/>
                    </a:lnL>
                    <a:lnR>
                      <a:noFill/>
                    </a:lnR>
                    <a:lnT>
                      <a:noFill/>
                    </a:lnT>
                    <a:lnB>
                      <a:noFill/>
                    </a:lnB>
                    <a:lnTlToBr w="12700" cmpd="sng">
                      <a:noFill/>
                      <a:prstDash val="solid"/>
                    </a:lnTlToBr>
                    <a:lnBlToTr w="12700" cmpd="sng">
                      <a:noFill/>
                      <a:prstDash val="solid"/>
                    </a:lnBlToTr>
                    <a:solidFill>
                      <a:schemeClr val="tx2"/>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b="1">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b="1">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604604479"/>
                  </a:ext>
                </a:extLst>
              </a:tr>
              <a:tr h="709033">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2541588"/>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pPr algn="r"/>
                      <a:endParaRPr lang="en-US" sz="2000" b="1">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836281505"/>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US" sz="2400" b="1" dirty="0">
                          <a:latin typeface="Arial" panose="020B0604020202020204" pitchFamily="34" charset="0"/>
                          <a:cs typeface="Arial" panose="020B0604020202020204" pitchFamily="34" charset="0"/>
                        </a:rPr>
                        <a:t>5</a:t>
                      </a:r>
                      <a:r>
                        <a:rPr lang="en-US" sz="2400" dirty="0">
                          <a:latin typeface="Arial" panose="020B0604020202020204" pitchFamily="34" charset="0"/>
                          <a:cs typeface="Arial" panose="020B0604020202020204" pitchFamily="34" charset="0"/>
                        </a:rPr>
                        <a:t> Function</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endParaRPr lang="en-US" sz="2000" b="1">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4947149"/>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pPr algn="r"/>
                      <a:endParaRPr lang="en-US" sz="2000" b="1">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203085337"/>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endParaRPr lang="en-US" sz="2000" b="1">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2919048"/>
                  </a:ext>
                </a:extLst>
              </a:tr>
              <a:tr h="464193">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88706886"/>
                  </a:ext>
                </a:extLst>
              </a:tr>
            </a:tbl>
          </a:graphicData>
        </a:graphic>
      </p:graphicFrame>
      <p:sp>
        <p:nvSpPr>
          <p:cNvPr id="3" name="Left Brace 2">
            <a:extLst>
              <a:ext uri="{FF2B5EF4-FFF2-40B4-BE49-F238E27FC236}">
                <a16:creationId xmlns:a16="http://schemas.microsoft.com/office/drawing/2014/main" id="{70798905-AA9E-448E-A776-6518E8918AB9}"/>
              </a:ext>
              <a:ext uri="{C183D7F6-B498-43B3-948B-1728B52AA6E4}">
                <adec:decorative xmlns:adec="http://schemas.microsoft.com/office/drawing/2017/decorative" val="1"/>
              </a:ext>
            </a:extLst>
          </p:cNvPr>
          <p:cNvSpPr/>
          <p:nvPr/>
        </p:nvSpPr>
        <p:spPr>
          <a:xfrm rot="10800000">
            <a:off x="2592197" y="2366748"/>
            <a:ext cx="325361" cy="3717172"/>
          </a:xfrm>
          <a:prstGeom prst="leftBrace">
            <a:avLst>
              <a:gd name="adj1" fmla="val 0"/>
              <a:gd name="adj2" fmla="val 67734"/>
            </a:avLst>
          </a:prstGeom>
          <a:ln w="28575">
            <a:solidFill>
              <a:srgbClr val="DA576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1E1544"/>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D999BF41-4514-480A-A1B2-176614E2F41F}"/>
              </a:ext>
            </a:extLst>
          </p:cNvPr>
          <p:cNvSpPr txBox="1"/>
          <p:nvPr/>
        </p:nvSpPr>
        <p:spPr>
          <a:xfrm>
            <a:off x="3184118" y="2213839"/>
            <a:ext cx="4317271" cy="3717171"/>
          </a:xfrm>
          <a:prstGeom prst="rect">
            <a:avLst/>
          </a:prstGeom>
          <a:noFill/>
        </p:spPr>
        <p:txBody>
          <a:bodyPr wrap="square" rtlCol="0">
            <a:spAutoFit/>
          </a:bodyPr>
          <a:lstStyle/>
          <a:p>
            <a:pPr marL="285750" indent="-285750">
              <a:lnSpc>
                <a:spcPct val="110000"/>
              </a:lnSpc>
              <a:buFont typeface="Arial" panose="020B0604020202020204" pitchFamily="34" charset="0"/>
              <a:buChar char="•"/>
            </a:pPr>
            <a:r>
              <a:rPr lang="en-AU" sz="2400" dirty="0"/>
              <a:t>Getting to places out of walking distance</a:t>
            </a:r>
          </a:p>
          <a:p>
            <a:pPr marL="285750" indent="-285750">
              <a:lnSpc>
                <a:spcPct val="110000"/>
              </a:lnSpc>
              <a:buFont typeface="Arial" panose="020B0604020202020204" pitchFamily="34" charset="0"/>
              <a:buChar char="•"/>
            </a:pPr>
            <a:r>
              <a:rPr lang="en-AU" sz="2400" dirty="0"/>
              <a:t>Undertaking housework</a:t>
            </a:r>
          </a:p>
          <a:p>
            <a:pPr marL="285750" indent="-285750">
              <a:lnSpc>
                <a:spcPct val="110000"/>
              </a:lnSpc>
              <a:buFont typeface="Arial" panose="020B0604020202020204" pitchFamily="34" charset="0"/>
              <a:buChar char="•"/>
            </a:pPr>
            <a:r>
              <a:rPr lang="en-AU" sz="2400" dirty="0"/>
              <a:t>Going shopping</a:t>
            </a:r>
          </a:p>
          <a:p>
            <a:pPr marL="285750" indent="-285750">
              <a:lnSpc>
                <a:spcPct val="110000"/>
              </a:lnSpc>
              <a:buFont typeface="Arial" panose="020B0604020202020204" pitchFamily="34" charset="0"/>
              <a:buChar char="•"/>
            </a:pPr>
            <a:r>
              <a:rPr lang="en-AU" sz="2400" dirty="0"/>
              <a:t>Preparing meals</a:t>
            </a:r>
          </a:p>
          <a:p>
            <a:pPr marL="285750" indent="-285750">
              <a:lnSpc>
                <a:spcPct val="110000"/>
              </a:lnSpc>
              <a:buFont typeface="Arial" panose="020B0604020202020204" pitchFamily="34" charset="0"/>
              <a:buChar char="•"/>
            </a:pPr>
            <a:r>
              <a:rPr lang="en-AU" sz="2400" dirty="0"/>
              <a:t>Taking medicine</a:t>
            </a:r>
          </a:p>
          <a:p>
            <a:pPr marL="285750" indent="-285750">
              <a:lnSpc>
                <a:spcPct val="110000"/>
              </a:lnSpc>
              <a:buFont typeface="Arial" panose="020B0604020202020204" pitchFamily="34" charset="0"/>
              <a:buChar char="•"/>
            </a:pPr>
            <a:r>
              <a:rPr lang="en-AU" sz="2400" dirty="0"/>
              <a:t>Handle money</a:t>
            </a:r>
          </a:p>
          <a:p>
            <a:pPr marL="285750" indent="-285750">
              <a:lnSpc>
                <a:spcPct val="110000"/>
              </a:lnSpc>
              <a:buFont typeface="Arial" panose="020B0604020202020204" pitchFamily="34" charset="0"/>
              <a:buChar char="•"/>
            </a:pPr>
            <a:r>
              <a:rPr lang="en-AU" sz="2400" dirty="0"/>
              <a:t>Using the telephone</a:t>
            </a:r>
          </a:p>
          <a:p>
            <a:pPr marL="285750" indent="-285750">
              <a:lnSpc>
                <a:spcPct val="110000"/>
              </a:lnSpc>
              <a:buFont typeface="Arial" panose="020B0604020202020204" pitchFamily="34" charset="0"/>
              <a:buChar char="•"/>
            </a:pPr>
            <a:r>
              <a:rPr lang="en-AU" sz="2400" dirty="0"/>
              <a:t>Using online services</a:t>
            </a:r>
            <a:endParaRPr lang="en-AU" dirty="0"/>
          </a:p>
        </p:txBody>
      </p:sp>
      <p:sp>
        <p:nvSpPr>
          <p:cNvPr id="14" name="TextBox 13">
            <a:extLst>
              <a:ext uri="{FF2B5EF4-FFF2-40B4-BE49-F238E27FC236}">
                <a16:creationId xmlns:a16="http://schemas.microsoft.com/office/drawing/2014/main" id="{184DD218-FF6B-4C81-AA04-00CD2FB7DB3E}"/>
              </a:ext>
            </a:extLst>
          </p:cNvPr>
          <p:cNvSpPr txBox="1"/>
          <p:nvPr/>
        </p:nvSpPr>
        <p:spPr>
          <a:xfrm>
            <a:off x="7387382" y="2213939"/>
            <a:ext cx="4227626" cy="4529702"/>
          </a:xfrm>
          <a:prstGeom prst="rect">
            <a:avLst/>
          </a:prstGeom>
          <a:noFill/>
        </p:spPr>
        <p:txBody>
          <a:bodyPr wrap="square">
            <a:spAutoFit/>
          </a:bodyPr>
          <a:lstStyle/>
          <a:p>
            <a:pPr marL="285750" indent="-285750">
              <a:lnSpc>
                <a:spcPct val="110000"/>
              </a:lnSpc>
              <a:buFont typeface="Arial" panose="020B0604020202020204" pitchFamily="34" charset="0"/>
              <a:buChar char="•"/>
            </a:pPr>
            <a:r>
              <a:rPr lang="en-AU" sz="2400" dirty="0"/>
              <a:t>Walking</a:t>
            </a:r>
          </a:p>
          <a:p>
            <a:pPr marL="285750" indent="-285750">
              <a:lnSpc>
                <a:spcPct val="110000"/>
              </a:lnSpc>
              <a:buFont typeface="Arial" panose="020B0604020202020204" pitchFamily="34" charset="0"/>
              <a:buChar char="•"/>
            </a:pPr>
            <a:r>
              <a:rPr lang="en-AU" sz="2400" dirty="0"/>
              <a:t>Climbing stairs</a:t>
            </a:r>
          </a:p>
          <a:p>
            <a:pPr marL="285750" indent="-285750">
              <a:lnSpc>
                <a:spcPct val="110000"/>
              </a:lnSpc>
              <a:buFont typeface="Arial" panose="020B0604020202020204" pitchFamily="34" charset="0"/>
              <a:buChar char="•"/>
            </a:pPr>
            <a:r>
              <a:rPr lang="en-AU" sz="2400" dirty="0"/>
              <a:t>Taking bath or shower</a:t>
            </a:r>
          </a:p>
          <a:p>
            <a:pPr marL="285750" indent="-285750">
              <a:lnSpc>
                <a:spcPct val="110000"/>
              </a:lnSpc>
              <a:buFont typeface="Arial" panose="020B0604020202020204" pitchFamily="34" charset="0"/>
              <a:buChar char="•"/>
            </a:pPr>
            <a:r>
              <a:rPr lang="en-AU" sz="2400" dirty="0"/>
              <a:t>Dressing</a:t>
            </a:r>
          </a:p>
          <a:p>
            <a:pPr marL="285750" indent="-285750">
              <a:lnSpc>
                <a:spcPct val="110000"/>
              </a:lnSpc>
              <a:buFont typeface="Arial" panose="020B0604020202020204" pitchFamily="34" charset="0"/>
              <a:buChar char="•"/>
            </a:pPr>
            <a:r>
              <a:rPr lang="en-AU" sz="2400" dirty="0"/>
              <a:t>Eating</a:t>
            </a:r>
          </a:p>
          <a:p>
            <a:pPr marL="285750" indent="-285750">
              <a:lnSpc>
                <a:spcPct val="110000"/>
              </a:lnSpc>
              <a:buFont typeface="Arial" panose="020B0604020202020204" pitchFamily="34" charset="0"/>
              <a:buChar char="•"/>
            </a:pPr>
            <a:r>
              <a:rPr lang="en-AU" sz="2400" dirty="0"/>
              <a:t>Transfers</a:t>
            </a:r>
          </a:p>
          <a:p>
            <a:pPr marL="285750" indent="-285750">
              <a:lnSpc>
                <a:spcPct val="110000"/>
              </a:lnSpc>
              <a:buFont typeface="Arial" panose="020B0604020202020204" pitchFamily="34" charset="0"/>
              <a:buChar char="•"/>
            </a:pPr>
            <a:r>
              <a:rPr lang="en-AU" sz="2400" dirty="0"/>
              <a:t>Toileting </a:t>
            </a:r>
          </a:p>
          <a:p>
            <a:pPr marL="285750" indent="-285750">
              <a:lnSpc>
                <a:spcPct val="110000"/>
              </a:lnSpc>
              <a:buFont typeface="Arial" panose="020B0604020202020204" pitchFamily="34" charset="0"/>
              <a:buChar char="•"/>
            </a:pPr>
            <a:r>
              <a:rPr lang="en-AU" sz="2400" dirty="0"/>
              <a:t>DEMMI Mobility – movement on bed, chair, balance, walking.</a:t>
            </a:r>
          </a:p>
          <a:p>
            <a:pPr marL="285750" indent="-285750">
              <a:lnSpc>
                <a:spcPct val="110000"/>
              </a:lnSpc>
              <a:buFont typeface="Arial" panose="020B0604020202020204" pitchFamily="34" charset="0"/>
              <a:buChar char="•"/>
            </a:pPr>
            <a:endParaRPr lang="en-AU" sz="2400" dirty="0"/>
          </a:p>
        </p:txBody>
      </p:sp>
      <p:sp>
        <p:nvSpPr>
          <p:cNvPr id="17" name="Date Placeholder 3">
            <a:extLst>
              <a:ext uri="{FF2B5EF4-FFF2-40B4-BE49-F238E27FC236}">
                <a16:creationId xmlns:a16="http://schemas.microsoft.com/office/drawing/2014/main" id="{EBF8C2E5-6EA6-408B-B31F-00089F3DA478}"/>
              </a:ext>
            </a:extLst>
          </p:cNvPr>
          <p:cNvSpPr>
            <a:spLocks noGrp="1"/>
          </p:cNvSpPr>
          <p:nvPr>
            <p:ph type="dt" sz="half" idx="11"/>
          </p:nvPr>
        </p:nvSpPr>
        <p:spPr>
          <a:xfrm>
            <a:off x="8700052" y="6415985"/>
            <a:ext cx="2743200" cy="277000"/>
          </a:xfrm>
        </p:spPr>
        <p:txBody>
          <a:bodyPr/>
          <a:lstStyle/>
          <a:p>
            <a:r>
              <a:rPr lang="en-US" dirty="0"/>
              <a:t>December 2023</a:t>
            </a:r>
          </a:p>
        </p:txBody>
      </p:sp>
    </p:spTree>
    <p:extLst>
      <p:ext uri="{BB962C8B-B14F-4D97-AF65-F5344CB8AC3E}">
        <p14:creationId xmlns:p14="http://schemas.microsoft.com/office/powerpoint/2010/main" val="989566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7722-CAFA-4420-AEE4-984BA55BCCB0}"/>
              </a:ext>
            </a:extLst>
          </p:cNvPr>
          <p:cNvSpPr>
            <a:spLocks noGrp="1"/>
          </p:cNvSpPr>
          <p:nvPr>
            <p:ph type="title"/>
          </p:nvPr>
        </p:nvSpPr>
        <p:spPr>
          <a:xfrm>
            <a:off x="562447" y="710994"/>
            <a:ext cx="10799600" cy="549275"/>
          </a:xfrm>
        </p:spPr>
        <p:txBody>
          <a:bodyPr>
            <a:normAutofit/>
          </a:bodyPr>
          <a:lstStyle/>
          <a:p>
            <a:r>
              <a:rPr lang="en-AU" sz="2400" dirty="0"/>
              <a:t>Another example: section 7 - Physical, Personal Health and Frailty</a:t>
            </a:r>
          </a:p>
        </p:txBody>
      </p:sp>
      <p:graphicFrame>
        <p:nvGraphicFramePr>
          <p:cNvPr id="10" name="Table 8">
            <a:extLst>
              <a:ext uri="{FF2B5EF4-FFF2-40B4-BE49-F238E27FC236}">
                <a16:creationId xmlns:a16="http://schemas.microsoft.com/office/drawing/2014/main" id="{92E91C03-3743-4239-8CC6-DEC661092626}"/>
              </a:ext>
            </a:extLst>
          </p:cNvPr>
          <p:cNvGraphicFramePr>
            <a:graphicFrameLocks noGrp="1"/>
          </p:cNvGraphicFramePr>
          <p:nvPr>
            <p:extLst>
              <p:ext uri="{D42A27DB-BD31-4B8C-83A1-F6EECF244321}">
                <p14:modId xmlns:p14="http://schemas.microsoft.com/office/powerpoint/2010/main" val="896630427"/>
              </p:ext>
            </p:extLst>
          </p:nvPr>
        </p:nvGraphicFramePr>
        <p:xfrm>
          <a:off x="562447" y="1487557"/>
          <a:ext cx="11067105" cy="4708833"/>
        </p:xfrm>
        <a:graphic>
          <a:graphicData uri="http://schemas.openxmlformats.org/drawingml/2006/table">
            <a:tbl>
              <a:tblPr firstRow="1" bandRow="1">
                <a:tableStyleId>{2D5ABB26-0587-4C30-8999-92F81FD0307C}</a:tableStyleId>
              </a:tblPr>
              <a:tblGrid>
                <a:gridCol w="408918">
                  <a:extLst>
                    <a:ext uri="{9D8B030D-6E8A-4147-A177-3AD203B41FA5}">
                      <a16:colId xmlns:a16="http://schemas.microsoft.com/office/drawing/2014/main" val="2855283697"/>
                    </a:ext>
                  </a:extLst>
                </a:gridCol>
                <a:gridCol w="3023535">
                  <a:extLst>
                    <a:ext uri="{9D8B030D-6E8A-4147-A177-3AD203B41FA5}">
                      <a16:colId xmlns:a16="http://schemas.microsoft.com/office/drawing/2014/main" val="1619040514"/>
                    </a:ext>
                  </a:extLst>
                </a:gridCol>
                <a:gridCol w="580575">
                  <a:extLst>
                    <a:ext uri="{9D8B030D-6E8A-4147-A177-3AD203B41FA5}">
                      <a16:colId xmlns:a16="http://schemas.microsoft.com/office/drawing/2014/main" val="3689972761"/>
                    </a:ext>
                  </a:extLst>
                </a:gridCol>
                <a:gridCol w="3214273">
                  <a:extLst>
                    <a:ext uri="{9D8B030D-6E8A-4147-A177-3AD203B41FA5}">
                      <a16:colId xmlns:a16="http://schemas.microsoft.com/office/drawing/2014/main" val="3646643682"/>
                    </a:ext>
                  </a:extLst>
                </a:gridCol>
                <a:gridCol w="519672">
                  <a:extLst>
                    <a:ext uri="{9D8B030D-6E8A-4147-A177-3AD203B41FA5}">
                      <a16:colId xmlns:a16="http://schemas.microsoft.com/office/drawing/2014/main" val="2760587846"/>
                    </a:ext>
                  </a:extLst>
                </a:gridCol>
                <a:gridCol w="3320132">
                  <a:extLst>
                    <a:ext uri="{9D8B030D-6E8A-4147-A177-3AD203B41FA5}">
                      <a16:colId xmlns:a16="http://schemas.microsoft.com/office/drawing/2014/main" val="987462215"/>
                    </a:ext>
                  </a:extLst>
                </a:gridCol>
              </a:tblGrid>
              <a:tr h="413282">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dirty="0">
                          <a:solidFill>
                            <a:schemeClr val="bg1"/>
                          </a:solidFill>
                          <a:latin typeface="Arial" panose="020B0604020202020204" pitchFamily="34" charset="0"/>
                          <a:cs typeface="Arial" panose="020B0604020202020204" pitchFamily="34" charset="0"/>
                        </a:rPr>
                        <a:t>Questions </a:t>
                      </a:r>
                      <a:endParaRPr lang="en-US" sz="2000" b="1" i="0"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b="1">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b="1">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604604479"/>
                  </a:ext>
                </a:extLst>
              </a:tr>
              <a:tr h="709033">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2541588"/>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r>
                        <a:rPr lang="en-US" sz="2000" dirty="0">
                          <a:latin typeface="Arial" panose="020B0604020202020204" pitchFamily="34" charset="0"/>
                          <a:cs typeface="Arial" panose="020B0604020202020204" pitchFamily="34" charset="0"/>
                        </a:rPr>
                        <a:t>7 Frailty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6281505"/>
                  </a:ext>
                </a:extLst>
              </a:tr>
              <a:tr h="637506">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Arial" panose="020B0604020202020204" pitchFamily="34" charset="0"/>
                          <a:cs typeface="Arial" panose="020B0604020202020204" pitchFamily="34" charset="0"/>
                        </a:rPr>
                        <a:t>7</a:t>
                      </a:r>
                      <a:r>
                        <a:rPr lang="en-US" sz="2000" dirty="0">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Physical, Personal Health and</a:t>
                      </a:r>
                      <a:br>
                        <a:rPr lang="en-AU" sz="2000" dirty="0">
                          <a:latin typeface="Arial" panose="020B0604020202020204" pitchFamily="34" charset="0"/>
                          <a:cs typeface="Arial" panose="020B0604020202020204" pitchFamily="34" charset="0"/>
                        </a:rPr>
                      </a:br>
                      <a:r>
                        <a:rPr lang="en-AU" sz="2000" dirty="0">
                          <a:latin typeface="Arial" panose="020B0604020202020204" pitchFamily="34" charset="0"/>
                          <a:cs typeface="Arial" panose="020B0604020202020204" pitchFamily="34" charset="0"/>
                        </a:rPr>
                        <a:t>    Frailty</a:t>
                      </a:r>
                    </a:p>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4947149"/>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3085337"/>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2919048"/>
                  </a:ext>
                </a:extLst>
              </a:tr>
              <a:tr h="464193">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706886"/>
                  </a:ext>
                </a:extLst>
              </a:tr>
            </a:tbl>
          </a:graphicData>
        </a:graphic>
      </p:graphicFrame>
      <p:sp>
        <p:nvSpPr>
          <p:cNvPr id="9" name="Left Brace 8">
            <a:extLst>
              <a:ext uri="{FF2B5EF4-FFF2-40B4-BE49-F238E27FC236}">
                <a16:creationId xmlns:a16="http://schemas.microsoft.com/office/drawing/2014/main" id="{DCFFD399-1D4E-4968-9E27-BDAED3594464}"/>
              </a:ext>
              <a:ext uri="{C183D7F6-B498-43B3-948B-1728B52AA6E4}">
                <adec:decorative xmlns:adec="http://schemas.microsoft.com/office/drawing/2017/decorative" val="1"/>
              </a:ext>
            </a:extLst>
          </p:cNvPr>
          <p:cNvSpPr/>
          <p:nvPr/>
        </p:nvSpPr>
        <p:spPr>
          <a:xfrm rot="10800000">
            <a:off x="4865615" y="2292549"/>
            <a:ext cx="526674" cy="4123436"/>
          </a:xfrm>
          <a:prstGeom prst="leftBrace">
            <a:avLst>
              <a:gd name="adj1" fmla="val 0"/>
              <a:gd name="adj2" fmla="val 69802"/>
            </a:avLst>
          </a:prstGeom>
          <a:ln w="28575">
            <a:solidFill>
              <a:srgbClr val="DA576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1E1544"/>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ECA510AE-16D8-4338-9E27-CC079E042F2C}"/>
              </a:ext>
            </a:extLst>
          </p:cNvPr>
          <p:cNvSpPr txBox="1"/>
          <p:nvPr/>
        </p:nvSpPr>
        <p:spPr>
          <a:xfrm>
            <a:off x="5511567" y="2175836"/>
            <a:ext cx="5931685" cy="4170372"/>
          </a:xfrm>
          <a:prstGeom prst="rect">
            <a:avLst/>
          </a:prstGeom>
          <a:noFill/>
        </p:spPr>
        <p:txBody>
          <a:bodyPr wrap="square" rtlCol="0">
            <a:spAutoFit/>
          </a:bodyPr>
          <a:lstStyle/>
          <a:p>
            <a:pPr marL="285750" indent="-285750">
              <a:spcBef>
                <a:spcPts val="500"/>
              </a:spcBef>
              <a:buFont typeface="Arial" panose="020B0604020202020204" pitchFamily="34" charset="0"/>
              <a:buChar char="•"/>
            </a:pPr>
            <a:r>
              <a:rPr lang="en-AU" sz="2000" dirty="0"/>
              <a:t>Does the client have any vision, hearing, speech or some other related concerns or difficulties?</a:t>
            </a:r>
          </a:p>
          <a:p>
            <a:pPr marL="285750" indent="-285750">
              <a:spcBef>
                <a:spcPts val="500"/>
              </a:spcBef>
              <a:buFont typeface="Arial" panose="020B0604020202020204" pitchFamily="34" charset="0"/>
              <a:buChar char="•"/>
            </a:pPr>
            <a:r>
              <a:rPr lang="en-AU" sz="2000" dirty="0"/>
              <a:t>Any oral health concerns? (e.g. problems with teeth, mouth and/or dentures)</a:t>
            </a:r>
          </a:p>
          <a:p>
            <a:pPr marL="285750" indent="-285750">
              <a:spcBef>
                <a:spcPts val="500"/>
              </a:spcBef>
              <a:buFont typeface="Arial" panose="020B0604020202020204" pitchFamily="34" charset="0"/>
              <a:buChar char="•"/>
            </a:pPr>
            <a:r>
              <a:rPr lang="en-AU" sz="2000" dirty="0"/>
              <a:t>Do you have any problems with swallowing causing difficulties when you eat or drink?</a:t>
            </a:r>
          </a:p>
          <a:p>
            <a:pPr marL="285750" indent="-285750">
              <a:spcBef>
                <a:spcPts val="500"/>
              </a:spcBef>
              <a:buFont typeface="Arial" panose="020B0604020202020204" pitchFamily="34" charset="0"/>
              <a:buChar char="•"/>
            </a:pPr>
            <a:r>
              <a:rPr lang="en-AU" sz="2000" dirty="0"/>
              <a:t>Any foot problems that affect your ability to walk or move about?</a:t>
            </a:r>
          </a:p>
          <a:p>
            <a:pPr marL="285750" indent="-285750">
              <a:spcBef>
                <a:spcPts val="500"/>
              </a:spcBef>
              <a:buFont typeface="Arial" panose="020B0604020202020204" pitchFamily="34" charset="0"/>
              <a:buChar char="•"/>
            </a:pPr>
            <a:r>
              <a:rPr lang="en-AU" sz="2000" dirty="0"/>
              <a:t>Any major skin conditions?</a:t>
            </a:r>
          </a:p>
          <a:p>
            <a:pPr marL="285750" indent="-285750">
              <a:spcBef>
                <a:spcPts val="500"/>
              </a:spcBef>
              <a:buFont typeface="Arial" panose="020B0604020202020204" pitchFamily="34" charset="0"/>
              <a:buChar char="•"/>
            </a:pPr>
            <a:r>
              <a:rPr lang="en-AU" sz="2000" dirty="0"/>
              <a:t>During the past month, has it often been too painful to do many of your day-to-day activities?</a:t>
            </a:r>
          </a:p>
          <a:p>
            <a:pPr marL="285750" indent="-285750">
              <a:spcBef>
                <a:spcPts val="500"/>
              </a:spcBef>
              <a:buFont typeface="Arial" panose="020B0604020202020204" pitchFamily="34" charset="0"/>
              <a:buChar char="•"/>
            </a:pPr>
            <a:r>
              <a:rPr lang="en-AU" sz="2000" dirty="0"/>
              <a:t>Do you smoke or have you smoked in the past?</a:t>
            </a:r>
          </a:p>
        </p:txBody>
      </p:sp>
      <p:sp>
        <p:nvSpPr>
          <p:cNvPr id="16" name="Date Placeholder 3">
            <a:extLst>
              <a:ext uri="{FF2B5EF4-FFF2-40B4-BE49-F238E27FC236}">
                <a16:creationId xmlns:a16="http://schemas.microsoft.com/office/drawing/2014/main" id="{819DC489-8055-4AD0-B269-51CCA1D74158}"/>
              </a:ext>
            </a:extLst>
          </p:cNvPr>
          <p:cNvSpPr>
            <a:spLocks noGrp="1"/>
          </p:cNvSpPr>
          <p:nvPr>
            <p:ph type="dt" sz="half" idx="11"/>
          </p:nvPr>
        </p:nvSpPr>
        <p:spPr>
          <a:xfrm>
            <a:off x="8700052" y="6415985"/>
            <a:ext cx="2743200" cy="277000"/>
          </a:xfrm>
        </p:spPr>
        <p:txBody>
          <a:bodyPr/>
          <a:lstStyle/>
          <a:p>
            <a:r>
              <a:rPr lang="en-US" dirty="0"/>
              <a:t>December 2023</a:t>
            </a:r>
          </a:p>
        </p:txBody>
      </p:sp>
    </p:spTree>
    <p:extLst>
      <p:ext uri="{BB962C8B-B14F-4D97-AF65-F5344CB8AC3E}">
        <p14:creationId xmlns:p14="http://schemas.microsoft.com/office/powerpoint/2010/main" val="2945035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7722-CAFA-4420-AEE4-984BA55BCCB0}"/>
              </a:ext>
            </a:extLst>
          </p:cNvPr>
          <p:cNvSpPr>
            <a:spLocks noGrp="1"/>
          </p:cNvSpPr>
          <p:nvPr>
            <p:ph type="title"/>
          </p:nvPr>
        </p:nvSpPr>
        <p:spPr>
          <a:xfrm>
            <a:off x="562447" y="681037"/>
            <a:ext cx="10880805" cy="549275"/>
          </a:xfrm>
        </p:spPr>
        <p:txBody>
          <a:bodyPr>
            <a:noAutofit/>
          </a:bodyPr>
          <a:lstStyle/>
          <a:p>
            <a:r>
              <a:rPr lang="en-AU" sz="2400" dirty="0"/>
              <a:t>Section 7 - Physical, Personal Health and Frailty, continued</a:t>
            </a:r>
          </a:p>
        </p:txBody>
      </p:sp>
      <p:graphicFrame>
        <p:nvGraphicFramePr>
          <p:cNvPr id="10" name="Table 8">
            <a:extLst>
              <a:ext uri="{FF2B5EF4-FFF2-40B4-BE49-F238E27FC236}">
                <a16:creationId xmlns:a16="http://schemas.microsoft.com/office/drawing/2014/main" id="{92E91C03-3743-4239-8CC6-DEC661092626}"/>
              </a:ext>
            </a:extLst>
          </p:cNvPr>
          <p:cNvGraphicFramePr>
            <a:graphicFrameLocks noGrp="1"/>
          </p:cNvGraphicFramePr>
          <p:nvPr>
            <p:extLst>
              <p:ext uri="{D42A27DB-BD31-4B8C-83A1-F6EECF244321}">
                <p14:modId xmlns:p14="http://schemas.microsoft.com/office/powerpoint/2010/main" val="3943060989"/>
              </p:ext>
            </p:extLst>
          </p:nvPr>
        </p:nvGraphicFramePr>
        <p:xfrm>
          <a:off x="562447" y="1487557"/>
          <a:ext cx="11067105" cy="4708833"/>
        </p:xfrm>
        <a:graphic>
          <a:graphicData uri="http://schemas.openxmlformats.org/drawingml/2006/table">
            <a:tbl>
              <a:tblPr firstRow="1" bandRow="1">
                <a:tableStyleId>{2D5ABB26-0587-4C30-8999-92F81FD0307C}</a:tableStyleId>
              </a:tblPr>
              <a:tblGrid>
                <a:gridCol w="408918">
                  <a:extLst>
                    <a:ext uri="{9D8B030D-6E8A-4147-A177-3AD203B41FA5}">
                      <a16:colId xmlns:a16="http://schemas.microsoft.com/office/drawing/2014/main" val="2855283697"/>
                    </a:ext>
                  </a:extLst>
                </a:gridCol>
                <a:gridCol w="3023535">
                  <a:extLst>
                    <a:ext uri="{9D8B030D-6E8A-4147-A177-3AD203B41FA5}">
                      <a16:colId xmlns:a16="http://schemas.microsoft.com/office/drawing/2014/main" val="1619040514"/>
                    </a:ext>
                  </a:extLst>
                </a:gridCol>
                <a:gridCol w="580575">
                  <a:extLst>
                    <a:ext uri="{9D8B030D-6E8A-4147-A177-3AD203B41FA5}">
                      <a16:colId xmlns:a16="http://schemas.microsoft.com/office/drawing/2014/main" val="3689972761"/>
                    </a:ext>
                  </a:extLst>
                </a:gridCol>
                <a:gridCol w="3214273">
                  <a:extLst>
                    <a:ext uri="{9D8B030D-6E8A-4147-A177-3AD203B41FA5}">
                      <a16:colId xmlns:a16="http://schemas.microsoft.com/office/drawing/2014/main" val="3646643682"/>
                    </a:ext>
                  </a:extLst>
                </a:gridCol>
                <a:gridCol w="519672">
                  <a:extLst>
                    <a:ext uri="{9D8B030D-6E8A-4147-A177-3AD203B41FA5}">
                      <a16:colId xmlns:a16="http://schemas.microsoft.com/office/drawing/2014/main" val="2760587846"/>
                    </a:ext>
                  </a:extLst>
                </a:gridCol>
                <a:gridCol w="3320132">
                  <a:extLst>
                    <a:ext uri="{9D8B030D-6E8A-4147-A177-3AD203B41FA5}">
                      <a16:colId xmlns:a16="http://schemas.microsoft.com/office/drawing/2014/main" val="987462215"/>
                    </a:ext>
                  </a:extLst>
                </a:gridCol>
              </a:tblGrid>
              <a:tr h="413282">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dirty="0">
                          <a:solidFill>
                            <a:schemeClr val="bg1"/>
                          </a:solidFill>
                          <a:latin typeface="Arial" panose="020B0604020202020204" pitchFamily="34" charset="0"/>
                          <a:cs typeface="Arial" panose="020B0604020202020204" pitchFamily="34" charset="0"/>
                        </a:rPr>
                        <a:t>Questions </a:t>
                      </a:r>
                      <a:endParaRPr lang="en-US" sz="2000" b="1" i="0"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b="1">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b="1">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604604479"/>
                  </a:ext>
                </a:extLst>
              </a:tr>
              <a:tr h="709033">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2541588"/>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r>
                        <a:rPr lang="en-US" sz="2000" dirty="0">
                          <a:latin typeface="Arial" panose="020B0604020202020204" pitchFamily="34" charset="0"/>
                          <a:cs typeface="Arial" panose="020B0604020202020204" pitchFamily="34" charset="0"/>
                        </a:rPr>
                        <a:t>7 Frailty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6281505"/>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Arial" panose="020B0604020202020204" pitchFamily="34" charset="0"/>
                          <a:cs typeface="Arial" panose="020B0604020202020204" pitchFamily="34" charset="0"/>
                        </a:rPr>
                        <a:t>7</a:t>
                      </a:r>
                      <a:r>
                        <a:rPr lang="en-US" sz="2000" dirty="0">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Physical, Personal Health and </a:t>
                      </a:r>
                      <a:br>
                        <a:rPr lang="en-AU" sz="2000" dirty="0">
                          <a:latin typeface="Arial" panose="020B0604020202020204" pitchFamily="34" charset="0"/>
                          <a:cs typeface="Arial" panose="020B0604020202020204" pitchFamily="34" charset="0"/>
                        </a:rPr>
                      </a:br>
                      <a:r>
                        <a:rPr lang="en-AU" sz="2000" dirty="0">
                          <a:latin typeface="Arial" panose="020B0604020202020204" pitchFamily="34" charset="0"/>
                          <a:cs typeface="Arial" panose="020B0604020202020204" pitchFamily="34" charset="0"/>
                        </a:rPr>
                        <a:t>   Frailty</a:t>
                      </a:r>
                    </a:p>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4947149"/>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3085337"/>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2919048"/>
                  </a:ext>
                </a:extLst>
              </a:tr>
              <a:tr h="464193">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706886"/>
                  </a:ext>
                </a:extLst>
              </a:tr>
            </a:tbl>
          </a:graphicData>
        </a:graphic>
      </p:graphicFrame>
      <p:sp>
        <p:nvSpPr>
          <p:cNvPr id="9" name="Left Brace 8">
            <a:extLst>
              <a:ext uri="{FF2B5EF4-FFF2-40B4-BE49-F238E27FC236}">
                <a16:creationId xmlns:a16="http://schemas.microsoft.com/office/drawing/2014/main" id="{DCFFD399-1D4E-4968-9E27-BDAED3594464}"/>
              </a:ext>
              <a:ext uri="{C183D7F6-B498-43B3-948B-1728B52AA6E4}">
                <adec:decorative xmlns:adec="http://schemas.microsoft.com/office/drawing/2017/decorative" val="1"/>
              </a:ext>
            </a:extLst>
          </p:cNvPr>
          <p:cNvSpPr/>
          <p:nvPr/>
        </p:nvSpPr>
        <p:spPr>
          <a:xfrm rot="10800000">
            <a:off x="4954555" y="2213517"/>
            <a:ext cx="526674" cy="3467646"/>
          </a:xfrm>
          <a:prstGeom prst="leftBrace">
            <a:avLst>
              <a:gd name="adj1" fmla="val 0"/>
              <a:gd name="adj2" fmla="val 73261"/>
            </a:avLst>
          </a:prstGeom>
          <a:ln w="28575">
            <a:solidFill>
              <a:srgbClr val="DA576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1E1544"/>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ECA510AE-16D8-4338-9E27-CC079E042F2C}"/>
              </a:ext>
            </a:extLst>
          </p:cNvPr>
          <p:cNvSpPr txBox="1"/>
          <p:nvPr/>
        </p:nvSpPr>
        <p:spPr>
          <a:xfrm>
            <a:off x="6095999" y="2083016"/>
            <a:ext cx="5616478" cy="372864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AU" sz="2000" dirty="0"/>
              <a:t>Recent falls</a:t>
            </a:r>
          </a:p>
          <a:p>
            <a:pPr marL="285750" indent="-285750">
              <a:lnSpc>
                <a:spcPct val="150000"/>
              </a:lnSpc>
              <a:buFont typeface="Arial" panose="020B0604020202020204" pitchFamily="34" charset="0"/>
              <a:buChar char="•"/>
            </a:pPr>
            <a:r>
              <a:rPr lang="en-AU" sz="2000" dirty="0"/>
              <a:t>Unintentional weight loss</a:t>
            </a:r>
          </a:p>
          <a:p>
            <a:pPr marL="285750" indent="-285750">
              <a:lnSpc>
                <a:spcPct val="150000"/>
              </a:lnSpc>
              <a:buFont typeface="Arial" panose="020B0604020202020204" pitchFamily="34" charset="0"/>
              <a:buChar char="•"/>
            </a:pPr>
            <a:r>
              <a:rPr lang="en-AU" sz="2000" dirty="0"/>
              <a:t>Difficulty walking around the block or 300m</a:t>
            </a:r>
          </a:p>
          <a:p>
            <a:pPr marL="285750" indent="-285750">
              <a:lnSpc>
                <a:spcPct val="150000"/>
              </a:lnSpc>
              <a:buFont typeface="Arial" panose="020B0604020202020204" pitchFamily="34" charset="0"/>
              <a:buChar char="•"/>
            </a:pPr>
            <a:r>
              <a:rPr lang="en-AU" sz="2000" dirty="0"/>
              <a:t>Illness (e.g. diabetes, cancer, arthritis, chronic lung disease etc.)</a:t>
            </a:r>
          </a:p>
          <a:p>
            <a:pPr marL="285750" indent="-285750">
              <a:lnSpc>
                <a:spcPct val="150000"/>
              </a:lnSpc>
              <a:buFont typeface="Arial" panose="020B0604020202020204" pitchFamily="34" charset="0"/>
              <a:buChar char="•"/>
            </a:pPr>
            <a:r>
              <a:rPr lang="en-AU" sz="2000" dirty="0"/>
              <a:t>Other – communication difficulties, driving, oral health (incl swallowing), mini-nutritional assessment, skin conditions, pain</a:t>
            </a:r>
          </a:p>
        </p:txBody>
      </p:sp>
      <p:sp>
        <p:nvSpPr>
          <p:cNvPr id="16" name="Date Placeholder 3">
            <a:extLst>
              <a:ext uri="{FF2B5EF4-FFF2-40B4-BE49-F238E27FC236}">
                <a16:creationId xmlns:a16="http://schemas.microsoft.com/office/drawing/2014/main" id="{819DC489-8055-4AD0-B269-51CCA1D74158}"/>
              </a:ext>
            </a:extLst>
          </p:cNvPr>
          <p:cNvSpPr>
            <a:spLocks noGrp="1"/>
          </p:cNvSpPr>
          <p:nvPr>
            <p:ph type="dt" sz="half" idx="11"/>
          </p:nvPr>
        </p:nvSpPr>
        <p:spPr>
          <a:xfrm>
            <a:off x="8700052" y="6415985"/>
            <a:ext cx="2743200" cy="277000"/>
          </a:xfrm>
        </p:spPr>
        <p:txBody>
          <a:bodyPr/>
          <a:lstStyle/>
          <a:p>
            <a:r>
              <a:rPr lang="en-US" dirty="0"/>
              <a:t>December 2023</a:t>
            </a:r>
          </a:p>
        </p:txBody>
      </p:sp>
    </p:spTree>
    <p:extLst>
      <p:ext uri="{BB962C8B-B14F-4D97-AF65-F5344CB8AC3E}">
        <p14:creationId xmlns:p14="http://schemas.microsoft.com/office/powerpoint/2010/main" val="1789001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D4CBD-A01D-4B7D-8DB7-8B6E756DF6C5}"/>
              </a:ext>
            </a:extLst>
          </p:cNvPr>
          <p:cNvSpPr>
            <a:spLocks noGrp="1"/>
          </p:cNvSpPr>
          <p:nvPr>
            <p:ph type="title"/>
          </p:nvPr>
        </p:nvSpPr>
        <p:spPr>
          <a:xfrm>
            <a:off x="562446" y="681037"/>
            <a:ext cx="10880805" cy="549275"/>
          </a:xfrm>
        </p:spPr>
        <p:txBody>
          <a:bodyPr>
            <a:normAutofit/>
          </a:bodyPr>
          <a:lstStyle/>
          <a:p>
            <a:r>
              <a:rPr lang="en-AU" sz="2400" dirty="0"/>
              <a:t>What about section 15 - Goal setting questions?</a:t>
            </a:r>
          </a:p>
        </p:txBody>
      </p:sp>
      <p:graphicFrame>
        <p:nvGraphicFramePr>
          <p:cNvPr id="12" name="Table 8">
            <a:extLst>
              <a:ext uri="{FF2B5EF4-FFF2-40B4-BE49-F238E27FC236}">
                <a16:creationId xmlns:a16="http://schemas.microsoft.com/office/drawing/2014/main" id="{0D784C0C-E591-4B52-936B-DA7700642323}"/>
              </a:ext>
            </a:extLst>
          </p:cNvPr>
          <p:cNvGraphicFramePr>
            <a:graphicFrameLocks noGrp="1"/>
          </p:cNvGraphicFramePr>
          <p:nvPr>
            <p:extLst>
              <p:ext uri="{D42A27DB-BD31-4B8C-83A1-F6EECF244321}">
                <p14:modId xmlns:p14="http://schemas.microsoft.com/office/powerpoint/2010/main" val="1514338094"/>
              </p:ext>
            </p:extLst>
          </p:nvPr>
        </p:nvGraphicFramePr>
        <p:xfrm>
          <a:off x="562447" y="1517610"/>
          <a:ext cx="11067105" cy="4615964"/>
        </p:xfrm>
        <a:graphic>
          <a:graphicData uri="http://schemas.openxmlformats.org/drawingml/2006/table">
            <a:tbl>
              <a:tblPr firstRow="1" bandRow="1">
                <a:tableStyleId>{2D5ABB26-0587-4C30-8999-92F81FD0307C}</a:tableStyleId>
              </a:tblPr>
              <a:tblGrid>
                <a:gridCol w="408918">
                  <a:extLst>
                    <a:ext uri="{9D8B030D-6E8A-4147-A177-3AD203B41FA5}">
                      <a16:colId xmlns:a16="http://schemas.microsoft.com/office/drawing/2014/main" val="2855283697"/>
                    </a:ext>
                  </a:extLst>
                </a:gridCol>
                <a:gridCol w="3023535">
                  <a:extLst>
                    <a:ext uri="{9D8B030D-6E8A-4147-A177-3AD203B41FA5}">
                      <a16:colId xmlns:a16="http://schemas.microsoft.com/office/drawing/2014/main" val="1619040514"/>
                    </a:ext>
                  </a:extLst>
                </a:gridCol>
                <a:gridCol w="580575">
                  <a:extLst>
                    <a:ext uri="{9D8B030D-6E8A-4147-A177-3AD203B41FA5}">
                      <a16:colId xmlns:a16="http://schemas.microsoft.com/office/drawing/2014/main" val="3689972761"/>
                    </a:ext>
                  </a:extLst>
                </a:gridCol>
                <a:gridCol w="1144190">
                  <a:extLst>
                    <a:ext uri="{9D8B030D-6E8A-4147-A177-3AD203B41FA5}">
                      <a16:colId xmlns:a16="http://schemas.microsoft.com/office/drawing/2014/main" val="3646643682"/>
                    </a:ext>
                  </a:extLst>
                </a:gridCol>
                <a:gridCol w="208280">
                  <a:extLst>
                    <a:ext uri="{9D8B030D-6E8A-4147-A177-3AD203B41FA5}">
                      <a16:colId xmlns:a16="http://schemas.microsoft.com/office/drawing/2014/main" val="2760587846"/>
                    </a:ext>
                  </a:extLst>
                </a:gridCol>
                <a:gridCol w="5701607">
                  <a:extLst>
                    <a:ext uri="{9D8B030D-6E8A-4147-A177-3AD203B41FA5}">
                      <a16:colId xmlns:a16="http://schemas.microsoft.com/office/drawing/2014/main" val="987462215"/>
                    </a:ext>
                  </a:extLst>
                </a:gridCol>
              </a:tblGrid>
              <a:tr h="413282">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dirty="0">
                          <a:solidFill>
                            <a:schemeClr val="bg1"/>
                          </a:solidFill>
                          <a:latin typeface="Arial" panose="020B0604020202020204" pitchFamily="34" charset="0"/>
                          <a:cs typeface="Arial" panose="020B0604020202020204" pitchFamily="34" charset="0"/>
                        </a:rPr>
                        <a:t>Questions</a:t>
                      </a:r>
                      <a:endParaRPr lang="en-US" sz="2000" b="1" i="0"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b="1">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b="1">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604604479"/>
                  </a:ext>
                </a:extLst>
              </a:tr>
              <a:tr h="709033">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Bef>
                          <a:spcPts val="600"/>
                        </a:spcBef>
                      </a:pPr>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spcBef>
                          <a:spcPts val="600"/>
                        </a:spcBef>
                      </a:pP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Bef>
                          <a:spcPts val="600"/>
                        </a:spcBef>
                      </a:pPr>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What are your goals?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2541588"/>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600"/>
                        </a:spcBef>
                      </a:pPr>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Bef>
                          <a:spcPts val="600"/>
                        </a:spcBef>
                      </a:pP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600"/>
                        </a:spcBef>
                      </a:pPr>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000" dirty="0"/>
                        <a:t>Areas of concern?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6281505"/>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2000" b="1" dirty="0">
                          <a:latin typeface="Arial" panose="020B0604020202020204" pitchFamily="34" charset="0"/>
                          <a:cs typeface="Arial" panose="020B0604020202020204" pitchFamily="34" charset="0"/>
                        </a:rPr>
                        <a:t>15</a:t>
                      </a:r>
                      <a:r>
                        <a:rPr lang="en-US" sz="2000" dirty="0">
                          <a:latin typeface="Arial" panose="020B0604020202020204" pitchFamily="34" charset="0"/>
                          <a:cs typeface="Arial" panose="020B0604020202020204" pitchFamily="34" charset="0"/>
                        </a:rPr>
                        <a:t>  Goal setting</a:t>
                      </a:r>
                    </a:p>
                    <a:p>
                      <a:pPr>
                        <a:spcBef>
                          <a:spcPts val="600"/>
                        </a:spcBef>
                      </a:pPr>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spcBef>
                          <a:spcPts val="600"/>
                        </a:spcBef>
                      </a:pP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Bef>
                          <a:spcPts val="600"/>
                        </a:spcBef>
                      </a:pPr>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000" dirty="0"/>
                        <a:t>What activities where support is needed to achieve the goal?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4947149"/>
                  </a:ext>
                </a:extLst>
              </a:tr>
              <a:tr h="841226">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600"/>
                        </a:spcBef>
                      </a:pPr>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Bef>
                          <a:spcPts val="600"/>
                        </a:spcBef>
                      </a:pP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600"/>
                        </a:spcBef>
                      </a:pPr>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000" dirty="0"/>
                        <a:t>How important is it to achieve the goal?</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3085337"/>
                  </a:ext>
                </a:extLst>
              </a:tr>
              <a:tr h="705495">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19048"/>
                  </a:ext>
                </a:extLst>
              </a:tr>
              <a:tr h="464193">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706886"/>
                  </a:ext>
                </a:extLst>
              </a:tr>
            </a:tbl>
          </a:graphicData>
        </a:graphic>
      </p:graphicFrame>
      <p:sp>
        <p:nvSpPr>
          <p:cNvPr id="9" name="Left Brace 8">
            <a:extLst>
              <a:ext uri="{FF2B5EF4-FFF2-40B4-BE49-F238E27FC236}">
                <a16:creationId xmlns:a16="http://schemas.microsoft.com/office/drawing/2014/main" id="{DCFFD399-1D4E-4968-9E27-BDAED3594464}"/>
              </a:ext>
              <a:ext uri="{C183D7F6-B498-43B3-948B-1728B52AA6E4}">
                <adec:decorative xmlns:adec="http://schemas.microsoft.com/office/drawing/2017/decorative" val="1"/>
              </a:ext>
            </a:extLst>
          </p:cNvPr>
          <p:cNvSpPr/>
          <p:nvPr/>
        </p:nvSpPr>
        <p:spPr>
          <a:xfrm flipH="1">
            <a:off x="5212581" y="2325811"/>
            <a:ext cx="368301" cy="2482264"/>
          </a:xfrm>
          <a:prstGeom prst="leftBrace">
            <a:avLst>
              <a:gd name="adj1" fmla="val 0"/>
              <a:gd name="adj2" fmla="val 54169"/>
            </a:avLst>
          </a:prstGeom>
          <a:ln w="28575">
            <a:solidFill>
              <a:srgbClr val="DA576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1E1544"/>
              </a:solidFill>
              <a:effectLst/>
              <a:uLnTx/>
              <a:uFillTx/>
              <a:latin typeface="Calibri" panose="020F0502020204030204"/>
              <a:ea typeface="+mn-ea"/>
              <a:cs typeface="+mn-cs"/>
            </a:endParaRPr>
          </a:p>
        </p:txBody>
      </p:sp>
      <p:sp>
        <p:nvSpPr>
          <p:cNvPr id="15" name="Date Placeholder 3">
            <a:extLst>
              <a:ext uri="{FF2B5EF4-FFF2-40B4-BE49-F238E27FC236}">
                <a16:creationId xmlns:a16="http://schemas.microsoft.com/office/drawing/2014/main" id="{E48787E9-7D1A-48F3-8F15-CE79B8DEC54C}"/>
              </a:ext>
            </a:extLst>
          </p:cNvPr>
          <p:cNvSpPr>
            <a:spLocks noGrp="1"/>
          </p:cNvSpPr>
          <p:nvPr>
            <p:ph type="dt" sz="half" idx="11"/>
          </p:nvPr>
        </p:nvSpPr>
        <p:spPr>
          <a:xfrm>
            <a:off x="8700052" y="6415985"/>
            <a:ext cx="2743200" cy="277000"/>
          </a:xfrm>
        </p:spPr>
        <p:txBody>
          <a:bodyPr/>
          <a:lstStyle/>
          <a:p>
            <a:r>
              <a:rPr lang="en-US" dirty="0"/>
              <a:t>December 2023</a:t>
            </a:r>
          </a:p>
        </p:txBody>
      </p:sp>
    </p:spTree>
    <p:extLst>
      <p:ext uri="{BB962C8B-B14F-4D97-AF65-F5344CB8AC3E}">
        <p14:creationId xmlns:p14="http://schemas.microsoft.com/office/powerpoint/2010/main" val="2119377873"/>
      </p:ext>
    </p:extLst>
  </p:cSld>
  <p:clrMapOvr>
    <a:masterClrMapping/>
  </p:clrMapOvr>
</p:sld>
</file>

<file path=ppt/theme/theme1.xml><?xml version="1.0" encoding="utf-8"?>
<a:theme xmlns:a="http://schemas.openxmlformats.org/drawingml/2006/main" name="Aged Care Lime Theme">
  <a:themeElements>
    <a:clrScheme name="Custom 6">
      <a:dk1>
        <a:srgbClr val="1E1544"/>
      </a:dk1>
      <a:lt1>
        <a:srgbClr val="F2F1F2"/>
      </a:lt1>
      <a:dk2>
        <a:srgbClr val="1E1544"/>
      </a:dk2>
      <a:lt2>
        <a:srgbClr val="F2F1F2"/>
      </a:lt2>
      <a:accent1>
        <a:srgbClr val="E07882"/>
      </a:accent1>
      <a:accent2>
        <a:srgbClr val="E5969B"/>
      </a:accent2>
      <a:accent3>
        <a:srgbClr val="F0C7C7"/>
      </a:accent3>
      <a:accent4>
        <a:srgbClr val="3F365B"/>
      </a:accent4>
      <a:accent5>
        <a:srgbClr val="615877"/>
      </a:accent5>
      <a:accent6>
        <a:srgbClr val="A099AD"/>
      </a:accent6>
      <a:hlink>
        <a:srgbClr val="28B2BB"/>
      </a:hlink>
      <a:folHlink>
        <a:srgbClr val="0070C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Lime-MD-JH - LB.potx" id="{6C07ADDB-3263-4B4D-9603-AEE3D720221A}" vid="{E641DBCF-A775-42A0-887C-67B895F062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1E1544"/>
    </a:dk1>
    <a:lt1>
      <a:srgbClr val="F2F1F2"/>
    </a:lt1>
    <a:dk2>
      <a:srgbClr val="1E1544"/>
    </a:dk2>
    <a:lt2>
      <a:srgbClr val="F2F1F2"/>
    </a:lt2>
    <a:accent1>
      <a:srgbClr val="E07882"/>
    </a:accent1>
    <a:accent2>
      <a:srgbClr val="E5969B"/>
    </a:accent2>
    <a:accent3>
      <a:srgbClr val="F0C7C7"/>
    </a:accent3>
    <a:accent4>
      <a:srgbClr val="3F365B"/>
    </a:accent4>
    <a:accent5>
      <a:srgbClr val="615877"/>
    </a:accent5>
    <a:accent6>
      <a:srgbClr val="A099AD"/>
    </a:accent6>
    <a:hlink>
      <a:srgbClr val="28B2BB"/>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dd18265-326c-4663-9a51-69c1b30ad054" xsi:nil="true"/>
    <lcf76f155ced4ddcb4097134ff3c332f xmlns="b2db6d00-a5ee-4c7a-84c8-0f258acc498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15BB68D7196E647A4AEBA7AB6226350" ma:contentTypeVersion="14" ma:contentTypeDescription="Create a new document." ma:contentTypeScope="" ma:versionID="cb70d4d35c9d493950f10c3c8746fa8f">
  <xsd:schema xmlns:xsd="http://www.w3.org/2001/XMLSchema" xmlns:xs="http://www.w3.org/2001/XMLSchema" xmlns:p="http://schemas.microsoft.com/office/2006/metadata/properties" xmlns:ns2="b2db6d00-a5ee-4c7a-84c8-0f258acc4987" xmlns:ns3="3dd18265-326c-4663-9a51-69c1b30ad054" targetNamespace="http://schemas.microsoft.com/office/2006/metadata/properties" ma:root="true" ma:fieldsID="52276175cad342dc14022eae67f8320d" ns2:_="" ns3:_="">
    <xsd:import namespace="b2db6d00-a5ee-4c7a-84c8-0f258acc4987"/>
    <xsd:import namespace="3dd18265-326c-4663-9a51-69c1b30ad0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3:SharedWithUsers" minOccurs="0"/>
                <xsd:element ref="ns3:SharedWithDetail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db6d00-a5ee-4c7a-84c8-0f258acc49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9927c38-8944-418e-ac9b-4d6e75543028"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d18265-326c-4663-9a51-69c1b30ad05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fc9af96b-302d-4ba2-84d5-05cd5753fda9}" ma:internalName="TaxCatchAll" ma:showField="CatchAllData" ma:web="3dd18265-326c-4663-9a51-69c1b30ad0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F7364E-62DE-4335-855B-BF9130118E67}">
  <ds:schemaRefs>
    <ds:schemaRef ds:uri="3dd18265-326c-4663-9a51-69c1b30ad054"/>
    <ds:schemaRef ds:uri="http://purl.org/dc/terms/"/>
    <ds:schemaRef ds:uri="b2db6d00-a5ee-4c7a-84c8-0f258acc4987"/>
    <ds:schemaRef ds:uri="http://purl.org/dc/dcmityp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4FD60B9-F9FE-4ACB-BCD5-1A861D00D5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db6d00-a5ee-4c7a-84c8-0f258acc4987"/>
    <ds:schemaRef ds:uri="3dd18265-326c-4663-9a51-69c1b30ad0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66DAE5-5095-48B9-B41C-80BFD9F816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Lime-MD-JH - LB</Template>
  <TotalTime>3500</TotalTime>
  <Words>1020</Words>
  <Application>Microsoft Office PowerPoint</Application>
  <PresentationFormat>Widescreen</PresentationFormat>
  <Paragraphs>152</Paragraphs>
  <Slides>12</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Aged Care Lime Theme</vt:lpstr>
      <vt:lpstr>Integrated Assessment  Tool (IAT) overview</vt:lpstr>
      <vt:lpstr>A new tool for assessment</vt:lpstr>
      <vt:lpstr>Developing the IAT</vt:lpstr>
      <vt:lpstr>What does the tool look like?</vt:lpstr>
      <vt:lpstr>What is information is collected?</vt:lpstr>
      <vt:lpstr>For example, section 5 - Function includes</vt:lpstr>
      <vt:lpstr>Another example: section 7 - Physical, Personal Health and Frailty</vt:lpstr>
      <vt:lpstr>Section 7 - Physical, Personal Health and Frailty, continued</vt:lpstr>
      <vt:lpstr>What about section 15 - Goal setting questions?</vt:lpstr>
      <vt:lpstr>Some Live Trial Assessment results</vt:lpstr>
      <vt:lpstr>Live Trial Assessment trial results</vt:lpstr>
      <vt:lpstr> Learn more about the single assessment system for aged care:  www.health.gov.au/topics/aged-care/aged-care-reforms-and-reviews/single-assessment-system-for-aged-care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BORODA, Libi</dc:creator>
  <cp:lastModifiedBy>BORODA, Libi</cp:lastModifiedBy>
  <cp:revision>188</cp:revision>
  <dcterms:created xsi:type="dcterms:W3CDTF">2022-11-30T04:48:13Z</dcterms:created>
  <dcterms:modified xsi:type="dcterms:W3CDTF">2023-12-15T01:27:57Z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0x010100511124591A98BB48A5400B3B9D7C155D</vt:lpwstr>
  </property>
  <property fmtid="{D5CDD505-2E9C-101B-9397-08002B2CF9AE}" pid="3" name="MediaServiceImageTags">
    <vt:lpwstr/>
  </property>
</Properties>
</file>